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66" r:id="rId4"/>
    <p:sldId id="268" r:id="rId5"/>
    <p:sldId id="269" r:id="rId6"/>
    <p:sldId id="272" r:id="rId7"/>
    <p:sldId id="273" r:id="rId8"/>
    <p:sldId id="275" r:id="rId9"/>
    <p:sldId id="274" r:id="rId10"/>
    <p:sldId id="271" r:id="rId11"/>
    <p:sldId id="276" r:id="rId12"/>
    <p:sldId id="277" r:id="rId13"/>
    <p:sldId id="278" r:id="rId14"/>
    <p:sldId id="27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CC70D-A6A7-4797-9CB8-C4485CD93BEE}" v="26" dt="2024-05-24T23:37:2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7CACC70D-A6A7-4797-9CB8-C4485CD93BEE}"/>
    <pc:docChg chg="undo redo custSel addSld delSld modSld sldOrd">
      <pc:chgData name="Gibbons, Carl" userId="d2b037bc-8fb4-4222-845c-61440543a456" providerId="ADAL" clId="{7CACC70D-A6A7-4797-9CB8-C4485CD93BEE}" dt="2024-05-24T23:53:47.180" v="15622" actId="20577"/>
      <pc:docMkLst>
        <pc:docMk/>
      </pc:docMkLst>
      <pc:sldChg chg="modSp mod">
        <pc:chgData name="Gibbons, Carl" userId="d2b037bc-8fb4-4222-845c-61440543a456" providerId="ADAL" clId="{7CACC70D-A6A7-4797-9CB8-C4485CD93BEE}" dt="2024-05-24T22:32:21.189" v="962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7CACC70D-A6A7-4797-9CB8-C4485CD93BEE}" dt="2024-05-24T22:32:21.189" v="962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7CACC70D-A6A7-4797-9CB8-C4485CD93BEE}" dt="2024-05-24T23:53:47.180" v="1562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7CACC70D-A6A7-4797-9CB8-C4485CD93BEE}" dt="2024-05-24T23:52:20.589" v="1533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7CACC70D-A6A7-4797-9CB8-C4485CD93BEE}" dt="2024-05-24T23:53:47.180" v="1562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7CACC70D-A6A7-4797-9CB8-C4485CD93BEE}" dt="2024-05-23T22:50:07.488" v="91" actId="2696"/>
        <pc:sldMkLst>
          <pc:docMk/>
          <pc:sldMk cId="1196559129" sldId="264"/>
        </pc:sldMkLst>
        <pc:spChg chg="mod">
          <ac:chgData name="Gibbons, Carl" userId="d2b037bc-8fb4-4222-845c-61440543a456" providerId="ADAL" clId="{7CACC70D-A6A7-4797-9CB8-C4485CD93BEE}" dt="2024-05-23T22:47:33.814" v="90" actId="14"/>
          <ac:spMkLst>
            <pc:docMk/>
            <pc:sldMk cId="1196559129" sldId="264"/>
            <ac:spMk id="7" creationId="{4247D23F-F3F9-676F-BDEB-E69E1F0AB32C}"/>
          </ac:spMkLst>
        </pc:spChg>
      </pc:sldChg>
      <pc:sldChg chg="del">
        <pc:chgData name="Gibbons, Carl" userId="d2b037bc-8fb4-4222-845c-61440543a456" providerId="ADAL" clId="{7CACC70D-A6A7-4797-9CB8-C4485CD93BEE}" dt="2024-05-23T22:50:55.729" v="152" actId="47"/>
        <pc:sldMkLst>
          <pc:docMk/>
          <pc:sldMk cId="1400208519" sldId="265"/>
        </pc:sldMkLst>
      </pc:sldChg>
      <pc:sldChg chg="modSp mod">
        <pc:chgData name="Gibbons, Carl" userId="d2b037bc-8fb4-4222-845c-61440543a456" providerId="ADAL" clId="{7CACC70D-A6A7-4797-9CB8-C4485CD93BEE}" dt="2024-05-24T15:35:30.523" v="4358" actId="20577"/>
        <pc:sldMkLst>
          <pc:docMk/>
          <pc:sldMk cId="1467586035" sldId="266"/>
        </pc:sldMkLst>
        <pc:spChg chg="mod">
          <ac:chgData name="Gibbons, Carl" userId="d2b037bc-8fb4-4222-845c-61440543a456" providerId="ADAL" clId="{7CACC70D-A6A7-4797-9CB8-C4485CD93BEE}" dt="2024-05-24T13:50:44.408" v="2703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5:35:30.523" v="4358" actId="20577"/>
          <ac:spMkLst>
            <pc:docMk/>
            <pc:sldMk cId="1467586035" sldId="266"/>
            <ac:spMk id="7" creationId="{56F98B9D-53CB-0D01-51DD-F6B452AAB6C5}"/>
          </ac:spMkLst>
        </pc:spChg>
      </pc:sldChg>
      <pc:sldChg chg="addSp modSp mod">
        <pc:chgData name="Gibbons, Carl" userId="d2b037bc-8fb4-4222-845c-61440543a456" providerId="ADAL" clId="{7CACC70D-A6A7-4797-9CB8-C4485CD93BEE}" dt="2024-05-24T15:24:58.091" v="4112" actId="20577"/>
        <pc:sldMkLst>
          <pc:docMk/>
          <pc:sldMk cId="2729151594" sldId="267"/>
        </pc:sldMkLst>
        <pc:spChg chg="mod">
          <ac:chgData name="Gibbons, Carl" userId="d2b037bc-8fb4-4222-845c-61440543a456" providerId="ADAL" clId="{7CACC70D-A6A7-4797-9CB8-C4485CD93BEE}" dt="2024-05-23T22:50:27.587" v="136" actId="20577"/>
          <ac:spMkLst>
            <pc:docMk/>
            <pc:sldMk cId="2729151594" sldId="267"/>
            <ac:spMk id="2" creationId="{0E6A2DEF-4501-FAEA-A31C-4FDCBD076712}"/>
          </ac:spMkLst>
        </pc:spChg>
        <pc:spChg chg="add mod">
          <ac:chgData name="Gibbons, Carl" userId="d2b037bc-8fb4-4222-845c-61440543a456" providerId="ADAL" clId="{7CACC70D-A6A7-4797-9CB8-C4485CD93BEE}" dt="2024-05-24T15:00:36.047" v="4018" actId="14100"/>
          <ac:spMkLst>
            <pc:docMk/>
            <pc:sldMk cId="2729151594" sldId="267"/>
            <ac:spMk id="3" creationId="{C5A1B75E-CEFE-8343-FC1F-830BBA269B50}"/>
          </ac:spMkLst>
        </pc:spChg>
        <pc:spChg chg="add mod">
          <ac:chgData name="Gibbons, Carl" userId="d2b037bc-8fb4-4222-845c-61440543a456" providerId="ADAL" clId="{7CACC70D-A6A7-4797-9CB8-C4485CD93BEE}" dt="2024-05-24T15:00:40.816" v="4019" actId="14100"/>
          <ac:spMkLst>
            <pc:docMk/>
            <pc:sldMk cId="2729151594" sldId="267"/>
            <ac:spMk id="4" creationId="{7DB3A720-79F7-4A52-A05E-56E632512320}"/>
          </ac:spMkLst>
        </pc:spChg>
        <pc:spChg chg="mod">
          <ac:chgData name="Gibbons, Carl" userId="d2b037bc-8fb4-4222-845c-61440543a456" providerId="ADAL" clId="{7CACC70D-A6A7-4797-9CB8-C4485CD93BEE}" dt="2024-05-24T15:24:58.091" v="4112" actId="20577"/>
          <ac:spMkLst>
            <pc:docMk/>
            <pc:sldMk cId="2729151594" sldId="267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7CACC70D-A6A7-4797-9CB8-C4485CD93BEE}" dt="2024-05-24T15:43:11.432" v="4796" actId="20577"/>
        <pc:sldMkLst>
          <pc:docMk/>
          <pc:sldMk cId="4065848836" sldId="268"/>
        </pc:sldMkLst>
        <pc:spChg chg="mod">
          <ac:chgData name="Gibbons, Carl" userId="d2b037bc-8fb4-4222-845c-61440543a456" providerId="ADAL" clId="{7CACC70D-A6A7-4797-9CB8-C4485CD93BEE}" dt="2024-05-24T15:37:09.722" v="4394" actId="313"/>
          <ac:spMkLst>
            <pc:docMk/>
            <pc:sldMk cId="4065848836" sldId="268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5:43:11.432" v="4796" actId="20577"/>
          <ac:spMkLst>
            <pc:docMk/>
            <pc:sldMk cId="4065848836" sldId="268"/>
            <ac:spMk id="7" creationId="{56F98B9D-53CB-0D01-51DD-F6B452AAB6C5}"/>
          </ac:spMkLst>
        </pc:spChg>
      </pc:sldChg>
      <pc:sldChg chg="modSp add mod">
        <pc:chgData name="Gibbons, Carl" userId="d2b037bc-8fb4-4222-845c-61440543a456" providerId="ADAL" clId="{7CACC70D-A6A7-4797-9CB8-C4485CD93BEE}" dt="2024-05-24T17:29:58.121" v="6698" actId="114"/>
        <pc:sldMkLst>
          <pc:docMk/>
          <pc:sldMk cId="1266817191" sldId="269"/>
        </pc:sldMkLst>
        <pc:spChg chg="mod">
          <ac:chgData name="Gibbons, Carl" userId="d2b037bc-8fb4-4222-845c-61440543a456" providerId="ADAL" clId="{7CACC70D-A6A7-4797-9CB8-C4485CD93BEE}" dt="2024-05-24T15:45:57.526" v="5102" actId="5793"/>
          <ac:spMkLst>
            <pc:docMk/>
            <pc:sldMk cId="1266817191" sldId="269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7:29:58.121" v="6698" actId="114"/>
          <ac:spMkLst>
            <pc:docMk/>
            <pc:sldMk cId="1266817191" sldId="269"/>
            <ac:spMk id="7" creationId="{56F98B9D-53CB-0D01-51DD-F6B452AAB6C5}"/>
          </ac:spMkLst>
        </pc:spChg>
      </pc:sldChg>
      <pc:sldChg chg="modSp del mod">
        <pc:chgData name="Gibbons, Carl" userId="d2b037bc-8fb4-4222-845c-61440543a456" providerId="ADAL" clId="{7CACC70D-A6A7-4797-9CB8-C4485CD93BEE}" dt="2024-05-24T21:43:32.218" v="7099" actId="2696"/>
        <pc:sldMkLst>
          <pc:docMk/>
          <pc:sldMk cId="455738973" sldId="270"/>
        </pc:sldMkLst>
        <pc:spChg chg="mod">
          <ac:chgData name="Gibbons, Carl" userId="d2b037bc-8fb4-4222-845c-61440543a456" providerId="ADAL" clId="{7CACC70D-A6A7-4797-9CB8-C4485CD93BEE}" dt="2024-05-24T17:34:58.433" v="7014" actId="20577"/>
          <ac:spMkLst>
            <pc:docMk/>
            <pc:sldMk cId="455738973" sldId="270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7:35:51.727" v="7022" actId="20577"/>
          <ac:spMkLst>
            <pc:docMk/>
            <pc:sldMk cId="455738973" sldId="270"/>
            <ac:spMk id="7" creationId="{56F98B9D-53CB-0D01-51DD-F6B452AAB6C5}"/>
          </ac:spMkLst>
        </pc:spChg>
      </pc:sldChg>
      <pc:sldChg chg="modSp add mod ord">
        <pc:chgData name="Gibbons, Carl" userId="d2b037bc-8fb4-4222-845c-61440543a456" providerId="ADAL" clId="{7CACC70D-A6A7-4797-9CB8-C4485CD93BEE}" dt="2024-05-24T23:02:52.656" v="11096" actId="20577"/>
        <pc:sldMkLst>
          <pc:docMk/>
          <pc:sldMk cId="844227169" sldId="271"/>
        </pc:sldMkLst>
        <pc:spChg chg="mod">
          <ac:chgData name="Gibbons, Carl" userId="d2b037bc-8fb4-4222-845c-61440543a456" providerId="ADAL" clId="{7CACC70D-A6A7-4797-9CB8-C4485CD93BEE}" dt="2024-05-24T22:33:23.901" v="9697" actId="20577"/>
          <ac:spMkLst>
            <pc:docMk/>
            <pc:sldMk cId="844227169" sldId="271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3:02:52.656" v="11096" actId="20577"/>
          <ac:spMkLst>
            <pc:docMk/>
            <pc:sldMk cId="844227169" sldId="271"/>
            <ac:spMk id="7" creationId="{56F98B9D-53CB-0D01-51DD-F6B452AAB6C5}"/>
          </ac:spMkLst>
        </pc:spChg>
      </pc:sldChg>
      <pc:sldChg chg="modSp add del mod">
        <pc:chgData name="Gibbons, Carl" userId="d2b037bc-8fb4-4222-845c-61440543a456" providerId="ADAL" clId="{7CACC70D-A6A7-4797-9CB8-C4485CD93BEE}" dt="2024-05-24T21:55:10.046" v="8139" actId="47"/>
        <pc:sldMkLst>
          <pc:docMk/>
          <pc:sldMk cId="3116464103" sldId="271"/>
        </pc:sldMkLst>
        <pc:spChg chg="mod">
          <ac:chgData name="Gibbons, Carl" userId="d2b037bc-8fb4-4222-845c-61440543a456" providerId="ADAL" clId="{7CACC70D-A6A7-4797-9CB8-C4485CD93BEE}" dt="2024-05-24T17:38:27.217" v="7098" actId="20577"/>
          <ac:spMkLst>
            <pc:docMk/>
            <pc:sldMk cId="3116464103" sldId="271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1:52:08.668" v="7844" actId="20577"/>
        <pc:sldMkLst>
          <pc:docMk/>
          <pc:sldMk cId="331132001" sldId="272"/>
        </pc:sldMkLst>
        <pc:spChg chg="mod">
          <ac:chgData name="Gibbons, Carl" userId="d2b037bc-8fb4-4222-845c-61440543a456" providerId="ADAL" clId="{7CACC70D-A6A7-4797-9CB8-C4485CD93BEE}" dt="2024-05-24T21:43:50.656" v="7111" actId="20577"/>
          <ac:spMkLst>
            <pc:docMk/>
            <pc:sldMk cId="331132001" sldId="272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1:52:08.668" v="7844" actId="20577"/>
          <ac:spMkLst>
            <pc:docMk/>
            <pc:sldMk cId="331132001" sldId="272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2:13:25.253" v="9111" actId="207"/>
        <pc:sldMkLst>
          <pc:docMk/>
          <pc:sldMk cId="455766816" sldId="273"/>
        </pc:sldMkLst>
        <pc:spChg chg="mod">
          <ac:chgData name="Gibbons, Carl" userId="d2b037bc-8fb4-4222-845c-61440543a456" providerId="ADAL" clId="{7CACC70D-A6A7-4797-9CB8-C4485CD93BEE}" dt="2024-05-24T21:47:51.003" v="7697" actId="20577"/>
          <ac:spMkLst>
            <pc:docMk/>
            <pc:sldMk cId="455766816" sldId="273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2:13:25.253" v="9111" actId="207"/>
          <ac:spMkLst>
            <pc:docMk/>
            <pc:sldMk cId="455766816" sldId="273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2:30:47.875" v="9576" actId="13926"/>
        <pc:sldMkLst>
          <pc:docMk/>
          <pc:sldMk cId="1350015310" sldId="274"/>
        </pc:sldMkLst>
        <pc:spChg chg="mod">
          <ac:chgData name="Gibbons, Carl" userId="d2b037bc-8fb4-4222-845c-61440543a456" providerId="ADAL" clId="{7CACC70D-A6A7-4797-9CB8-C4485CD93BEE}" dt="2024-05-24T22:10:03.558" v="8818" actId="20577"/>
          <ac:spMkLst>
            <pc:docMk/>
            <pc:sldMk cId="1350015310" sldId="274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2:30:47.875" v="9576" actId="13926"/>
          <ac:spMkLst>
            <pc:docMk/>
            <pc:sldMk cId="1350015310" sldId="274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2:56:44.021" v="10716" actId="2711"/>
        <pc:sldMkLst>
          <pc:docMk/>
          <pc:sldMk cId="2566493574" sldId="275"/>
        </pc:sldMkLst>
        <pc:spChg chg="mod">
          <ac:chgData name="Gibbons, Carl" userId="d2b037bc-8fb4-4222-845c-61440543a456" providerId="ADAL" clId="{7CACC70D-A6A7-4797-9CB8-C4485CD93BEE}" dt="2024-05-24T22:51:55.087" v="10259" actId="20577"/>
          <ac:spMkLst>
            <pc:docMk/>
            <pc:sldMk cId="2566493574" sldId="275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2:56:44.021" v="10716" actId="2711"/>
          <ac:spMkLst>
            <pc:docMk/>
            <pc:sldMk cId="2566493574" sldId="275"/>
            <ac:spMk id="7" creationId="{56F98B9D-53CB-0D01-51DD-F6B452AAB6C5}"/>
          </ac:spMkLst>
        </pc:spChg>
      </pc:sldChg>
      <pc:sldChg chg="modSp add mod">
        <pc:chgData name="Gibbons, Carl" userId="d2b037bc-8fb4-4222-845c-61440543a456" providerId="ADAL" clId="{7CACC70D-A6A7-4797-9CB8-C4485CD93BEE}" dt="2024-05-24T23:06:02.967" v="11403" actId="5793"/>
        <pc:sldMkLst>
          <pc:docMk/>
          <pc:sldMk cId="2886391867" sldId="276"/>
        </pc:sldMkLst>
        <pc:spChg chg="mod">
          <ac:chgData name="Gibbons, Carl" userId="d2b037bc-8fb4-4222-845c-61440543a456" providerId="ADAL" clId="{7CACC70D-A6A7-4797-9CB8-C4485CD93BEE}" dt="2024-05-24T23:02:27.840" v="11094" actId="20577"/>
          <ac:spMkLst>
            <pc:docMk/>
            <pc:sldMk cId="2886391867" sldId="276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3:06:02.967" v="11403" actId="5793"/>
          <ac:spMkLst>
            <pc:docMk/>
            <pc:sldMk cId="2886391867" sldId="276"/>
            <ac:spMk id="7" creationId="{56F98B9D-53CB-0D01-51DD-F6B452AAB6C5}"/>
          </ac:spMkLst>
        </pc:spChg>
      </pc:sldChg>
      <pc:sldChg chg="addSp modSp add mod">
        <pc:chgData name="Gibbons, Carl" userId="d2b037bc-8fb4-4222-845c-61440543a456" providerId="ADAL" clId="{7CACC70D-A6A7-4797-9CB8-C4485CD93BEE}" dt="2024-05-24T23:22:22.393" v="12978" actId="20577"/>
        <pc:sldMkLst>
          <pc:docMk/>
          <pc:sldMk cId="3206843051" sldId="277"/>
        </pc:sldMkLst>
        <pc:spChg chg="mod">
          <ac:chgData name="Gibbons, Carl" userId="d2b037bc-8fb4-4222-845c-61440543a456" providerId="ADAL" clId="{7CACC70D-A6A7-4797-9CB8-C4485CD93BEE}" dt="2024-05-24T23:07:06.487" v="11464" actId="20577"/>
          <ac:spMkLst>
            <pc:docMk/>
            <pc:sldMk cId="3206843051" sldId="277"/>
            <ac:spMk id="2" creationId="{F5533765-AE4D-3586-BFF0-C73FF51C6B9B}"/>
          </ac:spMkLst>
        </pc:spChg>
        <pc:spChg chg="add mod">
          <ac:chgData name="Gibbons, Carl" userId="d2b037bc-8fb4-4222-845c-61440543a456" providerId="ADAL" clId="{7CACC70D-A6A7-4797-9CB8-C4485CD93BEE}" dt="2024-05-24T23:19:36.700" v="12679" actId="1076"/>
          <ac:spMkLst>
            <pc:docMk/>
            <pc:sldMk cId="3206843051" sldId="277"/>
            <ac:spMk id="3" creationId="{B29E0926-5CB9-CEE8-7809-654AEB430393}"/>
          </ac:spMkLst>
        </pc:spChg>
        <pc:spChg chg="add mod">
          <ac:chgData name="Gibbons, Carl" userId="d2b037bc-8fb4-4222-845c-61440543a456" providerId="ADAL" clId="{7CACC70D-A6A7-4797-9CB8-C4485CD93BEE}" dt="2024-05-24T23:19:40.235" v="12680" actId="1076"/>
          <ac:spMkLst>
            <pc:docMk/>
            <pc:sldMk cId="3206843051" sldId="277"/>
            <ac:spMk id="4" creationId="{E38F0FD3-24FF-6375-500B-D729B3F19CFE}"/>
          </ac:spMkLst>
        </pc:spChg>
        <pc:spChg chg="add mod">
          <ac:chgData name="Gibbons, Carl" userId="d2b037bc-8fb4-4222-845c-61440543a456" providerId="ADAL" clId="{7CACC70D-A6A7-4797-9CB8-C4485CD93BEE}" dt="2024-05-24T23:22:22.393" v="12978" actId="20577"/>
          <ac:spMkLst>
            <pc:docMk/>
            <pc:sldMk cId="3206843051" sldId="277"/>
            <ac:spMk id="5" creationId="{6C0DFF94-9B52-BD01-5C6C-BF26DCD85C14}"/>
          </ac:spMkLst>
        </pc:spChg>
        <pc:spChg chg="add mod">
          <ac:chgData name="Gibbons, Carl" userId="d2b037bc-8fb4-4222-845c-61440543a456" providerId="ADAL" clId="{7CACC70D-A6A7-4797-9CB8-C4485CD93BEE}" dt="2024-05-24T23:19:57.642" v="12684"/>
          <ac:spMkLst>
            <pc:docMk/>
            <pc:sldMk cId="3206843051" sldId="277"/>
            <ac:spMk id="6" creationId="{DA5D4BDC-2C31-E0E9-0073-120A41329937}"/>
          </ac:spMkLst>
        </pc:spChg>
        <pc:spChg chg="mod">
          <ac:chgData name="Gibbons, Carl" userId="d2b037bc-8fb4-4222-845c-61440543a456" providerId="ADAL" clId="{7CACC70D-A6A7-4797-9CB8-C4485CD93BEE}" dt="2024-05-24T23:10:33.233" v="11796" actId="20577"/>
          <ac:spMkLst>
            <pc:docMk/>
            <pc:sldMk cId="3206843051" sldId="277"/>
            <ac:spMk id="7" creationId="{56F98B9D-53CB-0D01-51DD-F6B452AAB6C5}"/>
          </ac:spMkLst>
        </pc:spChg>
      </pc:sldChg>
      <pc:sldChg chg="delSp modSp add mod">
        <pc:chgData name="Gibbons, Carl" userId="d2b037bc-8fb4-4222-845c-61440543a456" providerId="ADAL" clId="{7CACC70D-A6A7-4797-9CB8-C4485CD93BEE}" dt="2024-05-24T23:36:06.155" v="14304" actId="20577"/>
        <pc:sldMkLst>
          <pc:docMk/>
          <pc:sldMk cId="1773917204" sldId="278"/>
        </pc:sldMkLst>
        <pc:spChg chg="mod">
          <ac:chgData name="Gibbons, Carl" userId="d2b037bc-8fb4-4222-845c-61440543a456" providerId="ADAL" clId="{7CACC70D-A6A7-4797-9CB8-C4485CD93BEE}" dt="2024-05-24T23:23:01.783" v="13052" actId="20577"/>
          <ac:spMkLst>
            <pc:docMk/>
            <pc:sldMk cId="1773917204" sldId="278"/>
            <ac:spMk id="2" creationId="{F5533765-AE4D-3586-BFF0-C73FF51C6B9B}"/>
          </ac:spMkLst>
        </pc:spChg>
        <pc:spChg chg="del">
          <ac:chgData name="Gibbons, Carl" userId="d2b037bc-8fb4-4222-845c-61440543a456" providerId="ADAL" clId="{7CACC70D-A6A7-4797-9CB8-C4485CD93BEE}" dt="2024-05-24T23:26:16.795" v="13267" actId="478"/>
          <ac:spMkLst>
            <pc:docMk/>
            <pc:sldMk cId="1773917204" sldId="278"/>
            <ac:spMk id="3" creationId="{B29E0926-5CB9-CEE8-7809-654AEB430393}"/>
          </ac:spMkLst>
        </pc:spChg>
        <pc:spChg chg="del mod">
          <ac:chgData name="Gibbons, Carl" userId="d2b037bc-8fb4-4222-845c-61440543a456" providerId="ADAL" clId="{7CACC70D-A6A7-4797-9CB8-C4485CD93BEE}" dt="2024-05-24T23:26:13.964" v="13266" actId="478"/>
          <ac:spMkLst>
            <pc:docMk/>
            <pc:sldMk cId="1773917204" sldId="278"/>
            <ac:spMk id="4" creationId="{E38F0FD3-24FF-6375-500B-D729B3F19CFE}"/>
          </ac:spMkLst>
        </pc:spChg>
        <pc:spChg chg="mod">
          <ac:chgData name="Gibbons, Carl" userId="d2b037bc-8fb4-4222-845c-61440543a456" providerId="ADAL" clId="{7CACC70D-A6A7-4797-9CB8-C4485CD93BEE}" dt="2024-05-24T23:33:47.342" v="14106" actId="20577"/>
          <ac:spMkLst>
            <pc:docMk/>
            <pc:sldMk cId="1773917204" sldId="278"/>
            <ac:spMk id="5" creationId="{6C0DFF94-9B52-BD01-5C6C-BF26DCD85C14}"/>
          </ac:spMkLst>
        </pc:spChg>
        <pc:spChg chg="mod">
          <ac:chgData name="Gibbons, Carl" userId="d2b037bc-8fb4-4222-845c-61440543a456" providerId="ADAL" clId="{7CACC70D-A6A7-4797-9CB8-C4485CD93BEE}" dt="2024-05-24T23:36:06.155" v="14304" actId="20577"/>
          <ac:spMkLst>
            <pc:docMk/>
            <pc:sldMk cId="1773917204" sldId="278"/>
            <ac:spMk id="7" creationId="{56F98B9D-53CB-0D01-51DD-F6B452AAB6C5}"/>
          </ac:spMkLst>
        </pc:spChg>
      </pc:sldChg>
      <pc:sldChg chg="delSp modSp mod">
        <pc:chgData name="Gibbons, Carl" userId="d2b037bc-8fb4-4222-845c-61440543a456" providerId="ADAL" clId="{7CACC70D-A6A7-4797-9CB8-C4485CD93BEE}" dt="2024-05-24T23:52:12.287" v="15332" actId="478"/>
        <pc:sldMkLst>
          <pc:docMk/>
          <pc:sldMk cId="3134089708" sldId="279"/>
        </pc:sldMkLst>
        <pc:spChg chg="mod">
          <ac:chgData name="Gibbons, Carl" userId="d2b037bc-8fb4-4222-845c-61440543a456" providerId="ADAL" clId="{7CACC70D-A6A7-4797-9CB8-C4485CD93BEE}" dt="2024-05-24T23:40:04.634" v="14333" actId="20577"/>
          <ac:spMkLst>
            <pc:docMk/>
            <pc:sldMk cId="3134089708" sldId="279"/>
            <ac:spMk id="2" creationId="{F5533765-AE4D-3586-BFF0-C73FF51C6B9B}"/>
          </ac:spMkLst>
        </pc:spChg>
        <pc:spChg chg="del mod">
          <ac:chgData name="Gibbons, Carl" userId="d2b037bc-8fb4-4222-845c-61440543a456" providerId="ADAL" clId="{7CACC70D-A6A7-4797-9CB8-C4485CD93BEE}" dt="2024-05-24T23:52:12.287" v="15332" actId="478"/>
          <ac:spMkLst>
            <pc:docMk/>
            <pc:sldMk cId="3134089708" sldId="279"/>
            <ac:spMk id="5" creationId="{6C0DFF94-9B52-BD01-5C6C-BF26DCD85C14}"/>
          </ac:spMkLst>
        </pc:spChg>
        <pc:spChg chg="mod">
          <ac:chgData name="Gibbons, Carl" userId="d2b037bc-8fb4-4222-845c-61440543a456" providerId="ADAL" clId="{7CACC70D-A6A7-4797-9CB8-C4485CD93BEE}" dt="2024-05-24T23:51:37.350" v="15330" actId="20577"/>
          <ac:spMkLst>
            <pc:docMk/>
            <pc:sldMk cId="3134089708" sldId="279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6BB3E98D-F381-4EFF-81EB-11D831A89BCC}"/>
    <pc:docChg chg="undo redo custSel addSld modSld">
      <pc:chgData name="Gibbons, Carl" userId="d2b037bc-8fb4-4222-845c-61440543a456" providerId="ADAL" clId="{6BB3E98D-F381-4EFF-81EB-11D831A89BCC}" dt="2024-02-20T18:56:54.558" v="3667" actId="20577"/>
      <pc:docMkLst>
        <pc:docMk/>
      </pc:docMkLst>
      <pc:sldChg chg="modSp mod">
        <pc:chgData name="Gibbons, Carl" userId="d2b037bc-8fb4-4222-845c-61440543a456" providerId="ADAL" clId="{6BB3E98D-F381-4EFF-81EB-11D831A89BCC}" dt="2024-02-20T18:19:38.071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BB3E98D-F381-4EFF-81EB-11D831A89BCC}" dt="2024-02-20T18:19:38.071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BB3E98D-F381-4EFF-81EB-11D831A89BCC}" dt="2024-02-20T18:56:54.558" v="366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BB3E98D-F381-4EFF-81EB-11D831A89BCC}" dt="2024-02-20T18:56:54.558" v="366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BB3E98D-F381-4EFF-81EB-11D831A89BCC}" dt="2024-02-20T18:31:47.994" v="1288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BB3E98D-F381-4EFF-81EB-11D831A89BCC}" dt="2024-02-20T18:24:05.868" v="485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BB3E98D-F381-4EFF-81EB-11D831A89BCC}" dt="2024-02-20T18:31:47.994" v="1288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6BB3E98D-F381-4EFF-81EB-11D831A89BCC}" dt="2024-02-20T18:43:59.847" v="2393" actId="1076"/>
        <pc:sldMkLst>
          <pc:docMk/>
          <pc:sldMk cId="1400208519" sldId="265"/>
        </pc:sldMkLst>
        <pc:spChg chg="mod">
          <ac:chgData name="Gibbons, Carl" userId="d2b037bc-8fb4-4222-845c-61440543a456" providerId="ADAL" clId="{6BB3E98D-F381-4EFF-81EB-11D831A89BCC}" dt="2024-02-20T18:43:25.492" v="2389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6BB3E98D-F381-4EFF-81EB-11D831A89BCC}" dt="2024-02-20T18:43:59.847" v="2393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6BB3E98D-F381-4EFF-81EB-11D831A89BCC}" dt="2024-02-20T18:54:58.017" v="3521" actId="20577"/>
        <pc:sldMkLst>
          <pc:docMk/>
          <pc:sldMk cId="1467586035" sldId="266"/>
        </pc:sldMkLst>
        <pc:spChg chg="mod">
          <ac:chgData name="Gibbons, Carl" userId="d2b037bc-8fb4-4222-845c-61440543a456" providerId="ADAL" clId="{6BB3E98D-F381-4EFF-81EB-11D831A89BCC}" dt="2024-02-20T18:49:47.829" v="3239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6BB3E98D-F381-4EFF-81EB-11D831A89BCC}" dt="2024-02-20T18:54:58.017" v="3521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AA20781C-E693-4A15-9A9D-8345B65B3F1D}"/>
    <pc:docChg chg="undo redo custSel modSld">
      <pc:chgData name="Gibbons, Carl" userId="d2b037bc-8fb4-4222-845c-61440543a456" providerId="ADAL" clId="{AA20781C-E693-4A15-9A9D-8345B65B3F1D}" dt="2024-05-23T21:31:01.738" v="4787" actId="20577"/>
      <pc:docMkLst>
        <pc:docMk/>
      </pc:docMkLst>
      <pc:sldChg chg="modSp mod">
        <pc:chgData name="Gibbons, Carl" userId="d2b037bc-8fb4-4222-845c-61440543a456" providerId="ADAL" clId="{AA20781C-E693-4A15-9A9D-8345B65B3F1D}" dt="2024-05-23T18:19:28.406" v="1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AA20781C-E693-4A15-9A9D-8345B65B3F1D}" dt="2024-05-23T18:19:28.406" v="1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AA20781C-E693-4A15-9A9D-8345B65B3F1D}" dt="2024-05-23T20:24:35.054" v="477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AA20781C-E693-4A15-9A9D-8345B65B3F1D}" dt="2024-05-23T20:24:35.054" v="477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AA20781C-E693-4A15-9A9D-8345B65B3F1D}" dt="2024-05-23T21:31:01.738" v="4787" actId="20577"/>
        <pc:sldMkLst>
          <pc:docMk/>
          <pc:sldMk cId="1196559129" sldId="264"/>
        </pc:sldMkLst>
        <pc:spChg chg="mod">
          <ac:chgData name="Gibbons, Carl" userId="d2b037bc-8fb4-4222-845c-61440543a456" providerId="ADAL" clId="{AA20781C-E693-4A15-9A9D-8345B65B3F1D}" dt="2024-05-23T19:41:13.692" v="2966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AA20781C-E693-4A15-9A9D-8345B65B3F1D}" dt="2024-05-23T20:01:54.455" v="3649" actId="15"/>
          <ac:spMkLst>
            <pc:docMk/>
            <pc:sldMk cId="1196559129" sldId="264"/>
            <ac:spMk id="3" creationId="{6DB565A6-DDA9-BD81-B7C7-3069323CA90A}"/>
          </ac:spMkLst>
        </pc:spChg>
        <pc:spChg chg="add mod">
          <ac:chgData name="Gibbons, Carl" userId="d2b037bc-8fb4-4222-845c-61440543a456" providerId="ADAL" clId="{AA20781C-E693-4A15-9A9D-8345B65B3F1D}" dt="2024-05-23T21:31:01.738" v="4787" actId="20577"/>
          <ac:spMkLst>
            <pc:docMk/>
            <pc:sldMk cId="1196559129" sldId="264"/>
            <ac:spMk id="4" creationId="{5F95AB98-4F6F-01E3-47E3-C88B1F1E9664}"/>
          </ac:spMkLst>
        </pc:spChg>
        <pc:spChg chg="mod">
          <ac:chgData name="Gibbons, Carl" userId="d2b037bc-8fb4-4222-845c-61440543a456" providerId="ADAL" clId="{AA20781C-E693-4A15-9A9D-8345B65B3F1D}" dt="2024-05-23T20:01:46.060" v="3645" actId="15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AA20781C-E693-4A15-9A9D-8345B65B3F1D}" dt="2024-05-23T19:39:33.179" v="2853" actId="2711"/>
        <pc:sldMkLst>
          <pc:docMk/>
          <pc:sldMk cId="1400208519" sldId="265"/>
        </pc:sldMkLst>
        <pc:spChg chg="mod">
          <ac:chgData name="Gibbons, Carl" userId="d2b037bc-8fb4-4222-845c-61440543a456" providerId="ADAL" clId="{AA20781C-E693-4A15-9A9D-8345B65B3F1D}" dt="2024-05-23T19:01:29.624" v="970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AA20781C-E693-4A15-9A9D-8345B65B3F1D}" dt="2024-05-23T19:39:33.179" v="2853" actId="2711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AA20781C-E693-4A15-9A9D-8345B65B3F1D}" dt="2024-05-23T20:21:13.456" v="4392" actId="20577"/>
        <pc:sldMkLst>
          <pc:docMk/>
          <pc:sldMk cId="1467586035" sldId="266"/>
        </pc:sldMkLst>
        <pc:spChg chg="mod">
          <ac:chgData name="Gibbons, Carl" userId="d2b037bc-8fb4-4222-845c-61440543a456" providerId="ADAL" clId="{AA20781C-E693-4A15-9A9D-8345B65B3F1D}" dt="2024-05-23T20:06:18.037" v="3951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AA20781C-E693-4A15-9A9D-8345B65B3F1D}" dt="2024-05-23T20:21:13.456" v="4392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F16957D-3CF8-4F94-B0D9-126F32AD7D53}"/>
    <pc:docChg chg="custSel delSld modSld">
      <pc:chgData name="Gibbons, Carl" userId="d2b037bc-8fb4-4222-845c-61440543a456" providerId="ADAL" clId="{3F16957D-3CF8-4F94-B0D9-126F32AD7D53}" dt="2024-02-20T18:17:07.896" v="2268" actId="20577"/>
      <pc:docMkLst>
        <pc:docMk/>
      </pc:docMkLst>
      <pc:sldChg chg="modSp mod">
        <pc:chgData name="Gibbons, Carl" userId="d2b037bc-8fb4-4222-845c-61440543a456" providerId="ADAL" clId="{3F16957D-3CF8-4F94-B0D9-126F32AD7D53}" dt="2024-02-20T17:54:02.532" v="23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F16957D-3CF8-4F94-B0D9-126F32AD7D53}" dt="2024-02-20T17:54:02.532" v="23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F16957D-3CF8-4F94-B0D9-126F32AD7D53}" dt="2024-02-20T17:54:06.303" v="24" actId="47"/>
        <pc:sldMkLst>
          <pc:docMk/>
          <pc:sldMk cId="3979649407" sldId="259"/>
        </pc:sldMkLst>
      </pc:sldChg>
      <pc:sldChg chg="modSp mod">
        <pc:chgData name="Gibbons, Carl" userId="d2b037bc-8fb4-4222-845c-61440543a456" providerId="ADAL" clId="{3F16957D-3CF8-4F94-B0D9-126F32AD7D53}" dt="2024-02-20T18:06:52.868" v="1177" actId="313"/>
        <pc:sldMkLst>
          <pc:docMk/>
          <pc:sldMk cId="3885141102" sldId="262"/>
        </pc:sldMkLst>
        <pc:spChg chg="mod">
          <ac:chgData name="Gibbons, Carl" userId="d2b037bc-8fb4-4222-845c-61440543a456" providerId="ADAL" clId="{3F16957D-3CF8-4F94-B0D9-126F32AD7D53}" dt="2024-02-20T18:06:52.868" v="1177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3F16957D-3CF8-4F94-B0D9-126F32AD7D53}" dt="2024-02-20T18:04:22.967" v="111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F16957D-3CF8-4F94-B0D9-126F32AD7D53}" dt="2024-02-20T17:54:51.385" v="108" actId="20577"/>
          <ac:spMkLst>
            <pc:docMk/>
            <pc:sldMk cId="1196559129" sldId="264"/>
            <ac:spMk id="2" creationId="{0E6A2DEF-4501-FAEA-A31C-4FDCBD076712}"/>
          </ac:spMkLst>
        </pc:spChg>
        <pc:spChg chg="del">
          <ac:chgData name="Gibbons, Carl" userId="d2b037bc-8fb4-4222-845c-61440543a456" providerId="ADAL" clId="{3F16957D-3CF8-4F94-B0D9-126F32AD7D53}" dt="2024-02-20T17:55:30.328" v="123" actId="478"/>
          <ac:spMkLst>
            <pc:docMk/>
            <pc:sldMk cId="1196559129" sldId="264"/>
            <ac:spMk id="3" creationId="{3D14E407-E782-7E7A-34C1-5C9B517D7996}"/>
          </ac:spMkLst>
        </pc:spChg>
        <pc:spChg chg="del">
          <ac:chgData name="Gibbons, Carl" userId="d2b037bc-8fb4-4222-845c-61440543a456" providerId="ADAL" clId="{3F16957D-3CF8-4F94-B0D9-126F32AD7D53}" dt="2024-02-20T17:55:35.116" v="124" actId="478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3F16957D-3CF8-4F94-B0D9-126F32AD7D53}" dt="2024-02-20T18:04:22.967" v="1114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F16957D-3CF8-4F94-B0D9-126F32AD7D53}" dt="2024-02-20T18:17:07.896" v="2268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F16957D-3CF8-4F94-B0D9-126F32AD7D53}" dt="2024-02-20T18:06:08.798" v="1133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F16957D-3CF8-4F94-B0D9-126F32AD7D53}" dt="2024-02-20T18:17:07.896" v="2268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del">
        <pc:chgData name="Gibbons, Carl" userId="d2b037bc-8fb4-4222-845c-61440543a456" providerId="ADAL" clId="{3F16957D-3CF8-4F94-B0D9-126F32AD7D53}" dt="2024-02-20T18:06:16.494" v="1134" actId="2696"/>
        <pc:sldMkLst>
          <pc:docMk/>
          <pc:sldMk cId="1959728496" sldId="266"/>
        </pc:sldMkLst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troubleshoot/windows-server/identity/security-identifiers-in-windows" TargetMode="External"/><Relationship Id="rId2" Type="http://schemas.openxmlformats.org/officeDocument/2006/relationships/hyperlink" Target="https://learn.microsoft.com/en-us/windows-server/identity/ad-ds/manage/understand-default-user-account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well-known-sid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dacls-and-aces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6.3: Active Directory Enumeration</a:t>
            </a:r>
          </a:p>
          <a:p>
            <a:r>
              <a:rPr lang="en-US" dirty="0"/>
              <a:t>6.4: Access Rights in Active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Access Rights in Active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accounts:</a:t>
            </a:r>
          </a:p>
          <a:p>
            <a:r>
              <a:rPr lang="en-US" dirty="0">
                <a:hlinkClick r:id="rId2"/>
              </a:rPr>
              <a:t>https://learn.microsoft.com/en-us/windows-server/identity/ad-ds/manage/understand-default-user-accounts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HelpAssistant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krbtgt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Built-in groups have well-known security identifiers: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Administrators 		S-1-5-32-544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			S-1-5-32-545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thirty others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https://docs.microsoft.com/en-us/troubleshoot/windows-server/identity/security-identifiers-in-windows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Built-in privileged security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built-in security groups grant elevated privileges. Attackers target users in these groups for escalation attempts, so they shouldn’t be used anymore:</a:t>
            </a:r>
          </a:p>
          <a:p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Account Operators		S-1-5-32-548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Server Operators		S-1-5-32-549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Print Operators		S-1-5-32-550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Backup Operators		S-1-5-32-551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Identifiers (SIDs)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user account has a unique security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the </a:t>
            </a:r>
            <a:r>
              <a:rPr lang="en-US" i="1" dirty="0"/>
              <a:t>primary key</a:t>
            </a:r>
            <a:r>
              <a:rPr lang="en-US" dirty="0"/>
              <a:t> (primary identifier) in Active Directory’s user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serves the same purpose as a </a:t>
            </a:r>
            <a:r>
              <a:rPr lang="en-US" dirty="0" err="1"/>
              <a:t>userid</a:t>
            </a:r>
            <a:r>
              <a:rPr lang="en-US" dirty="0"/>
              <a:t> (UID) in Linux. Compare/contrast: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E0926-5CB9-CEE8-7809-654AEB430393}"/>
              </a:ext>
            </a:extLst>
          </p:cNvPr>
          <p:cNvSpPr txBox="1"/>
          <p:nvPr/>
        </p:nvSpPr>
        <p:spPr>
          <a:xfrm>
            <a:off x="893581" y="2156435"/>
            <a:ext cx="6044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domain administrator’s SID is S-1-5-21-&lt;domain&gt;-500.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created user gets the SID S-1-5-21-&lt;domain&gt;-1000.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Subsequent users get SIDs S-1-5-21-&lt;domain&gt;-1001,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F0FD3-24FF-6375-500B-D729B3F19CFE}"/>
              </a:ext>
            </a:extLst>
          </p:cNvPr>
          <p:cNvSpPr txBox="1"/>
          <p:nvPr/>
        </p:nvSpPr>
        <p:spPr>
          <a:xfrm>
            <a:off x="6938513" y="2153086"/>
            <a:ext cx="383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user’s UID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users’ UIDs start from 1000.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DFF94-9B52-BD01-5C6C-BF26DCD85C14}"/>
              </a:ext>
            </a:extLst>
          </p:cNvPr>
          <p:cNvSpPr txBox="1"/>
          <p:nvPr/>
        </p:nvSpPr>
        <p:spPr>
          <a:xfrm>
            <a:off x="893581" y="3526113"/>
            <a:ext cx="10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https://learn.microsoft.com/en-us/windows/win32/secauthz/well-known-sids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Access Control Lists (ACLs) and Entries (ACEs)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ACL is a list of ACEs.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securable object, such as a file in a filesystem, has a </a:t>
            </a:r>
            <a:r>
              <a:rPr lang="en-US" i="1" dirty="0"/>
              <a:t>security descriptor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ACL may be attached to that security descriptor.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SIDs are used in ACEs to identify </a:t>
            </a:r>
            <a:r>
              <a:rPr lang="en-US" i="1" dirty="0"/>
              <a:t>trustees</a:t>
            </a:r>
            <a:r>
              <a:rPr lang="en-US" dirty="0"/>
              <a:t> (subjects) that are denied or permitted access to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ACLs: DACL (discretionary) and SACL (system)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DACL lists the subjects that are either denied or allowed access to a secured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SACL lets administrators log or audit access attempts against a secured object.</a:t>
            </a:r>
          </a:p>
          <a:p>
            <a:endParaRPr lang="en-US" dirty="0"/>
          </a:p>
          <a:p>
            <a:r>
              <a:rPr lang="en-US" dirty="0"/>
              <a:t>Use PowerShell cmdlets to query and alter ACLs: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Acl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Acl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DFF94-9B52-BD01-5C6C-BF26DCD85C14}"/>
              </a:ext>
            </a:extLst>
          </p:cNvPr>
          <p:cNvSpPr txBox="1"/>
          <p:nvPr/>
        </p:nvSpPr>
        <p:spPr>
          <a:xfrm>
            <a:off x="893581" y="5406672"/>
            <a:ext cx="10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https://learn.microsoft.com/en-us/windows/win32/secauthz/dacls-and-aces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Other ACLs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Organizational Unit (OU) in AD can also </a:t>
            </a:r>
            <a:r>
              <a:rPr lang="en-US"/>
              <a:t>have an </a:t>
            </a:r>
            <a:r>
              <a:rPr lang="en-US" dirty="0"/>
              <a:t>ACL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may target an OU’s ACL in a privilege escalation attempt by: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trying to give extra permissions to a compromised user,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then read a resource in an OU that would otherwise be confidential,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modify a resource that would otherwise be read-only.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Policy Objects have permission lists, also known as GPO ACLs.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GPOs are used to enforce granular security policies for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will try to alter a GPO to try to relax or circumvent a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exercises let you practice using .NET objects and PowerShell cmdlets to explore Active Directory objects in our class lab VMs</a:t>
            </a:r>
            <a:r>
              <a:rPr lang="en-US"/>
              <a:t>’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184548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</a:t>
            </a:r>
            <a:r>
              <a:rPr lang="en-US" i="1" dirty="0"/>
              <a:t>directory service</a:t>
            </a:r>
            <a:r>
              <a:rPr lang="en-US" dirty="0"/>
              <a:t>, Microsoft Active Directory facilitates information lookup and </a:t>
            </a:r>
            <a:r>
              <a:rPr lang="en-US" i="1" dirty="0"/>
              <a:t>authentication</a:t>
            </a:r>
            <a:r>
              <a:rPr lang="en-US" dirty="0"/>
              <a:t> for the users and devices in a </a:t>
            </a:r>
            <a:r>
              <a:rPr lang="en-US" i="1" dirty="0"/>
              <a:t>domain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Relevant security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user’s </a:t>
            </a:r>
            <a:r>
              <a:rPr lang="en-US" i="1" dirty="0"/>
              <a:t>identity</a:t>
            </a:r>
            <a:r>
              <a:rPr lang="en-US" dirty="0"/>
              <a:t>, which devices may a user </a:t>
            </a:r>
            <a:r>
              <a:rPr lang="en-US" i="1" dirty="0"/>
              <a:t>access</a:t>
            </a:r>
            <a:r>
              <a:rPr lang="en-US" dirty="0"/>
              <a:t>, and what is the user </a:t>
            </a:r>
            <a:r>
              <a:rPr lang="en-US" i="1" dirty="0"/>
              <a:t>authorized</a:t>
            </a:r>
            <a:r>
              <a:rPr lang="en-US" dirty="0"/>
              <a:t> to do with that device?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particular device, which users may access that device, and what are the users permitted to do with that device?</a:t>
            </a:r>
          </a:p>
          <a:p>
            <a:endParaRPr lang="en-US" dirty="0"/>
          </a:p>
          <a:p>
            <a:r>
              <a:rPr lang="en-US" dirty="0"/>
              <a:t>AD’s primary purpose is to let administrators manage security </a:t>
            </a:r>
            <a:r>
              <a:rPr lang="en-US" i="1" dirty="0"/>
              <a:t>permissions</a:t>
            </a:r>
            <a:r>
              <a:rPr lang="en-US" dirty="0"/>
              <a:t> and relationships of </a:t>
            </a:r>
            <a:r>
              <a:rPr lang="en-US" i="1" dirty="0"/>
              <a:t>trust</a:t>
            </a:r>
            <a:r>
              <a:rPr lang="en-US" dirty="0"/>
              <a:t> among network resources. In an object-oriented manner, authorized subjects (agents) may be users or computers. Access-controlled/authorized objects may be: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B75E-CEFE-8343-FC1F-830BBA269B50}"/>
              </a:ext>
            </a:extLst>
          </p:cNvPr>
          <p:cNvSpPr txBox="1"/>
          <p:nvPr/>
        </p:nvSpPr>
        <p:spPr>
          <a:xfrm>
            <a:off x="5486400" y="4621110"/>
            <a:ext cx="4998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services,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remote access services/VPNs/devices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Exchange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SharePoint or Teams (collaboration)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network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3A720-79F7-4A52-A05E-56E632512320}"/>
              </a:ext>
            </a:extLst>
          </p:cNvPr>
          <p:cNvSpPr txBox="1"/>
          <p:nvPr/>
        </p:nvSpPr>
        <p:spPr>
          <a:xfrm>
            <a:off x="1706811" y="4624142"/>
            <a:ext cx="3779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installed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filesystems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and wireless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printers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In-class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image search feature of your favorite Internet search engine to find example diagrams or designs of how an enterprise may structure an Active Directory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have a virtual “gallery walk:”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students will be invited to display the diagram they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ask questions and discuss the exhibited items and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on the lookout for interesting details or concepts, such as:</a:t>
            </a:r>
          </a:p>
          <a:p>
            <a:endParaRPr lang="en-US" dirty="0"/>
          </a:p>
          <a:p>
            <a:pPr lvl="1"/>
            <a:r>
              <a:rPr lang="en-US" dirty="0"/>
              <a:t>Applications 		Certificates 		Computers and Devices </a:t>
            </a:r>
          </a:p>
          <a:p>
            <a:pPr lvl="1"/>
            <a:r>
              <a:rPr lang="en-US" dirty="0"/>
              <a:t>Domain Controllers 	Domains, Trees, and Forests 	Federated Services </a:t>
            </a:r>
          </a:p>
          <a:p>
            <a:pPr lvl="1"/>
            <a:r>
              <a:rPr lang="en-US" dirty="0"/>
              <a:t>Group Policies 	LDAP 			Local Security Authority </a:t>
            </a:r>
          </a:p>
          <a:p>
            <a:pPr lvl="1"/>
            <a:r>
              <a:rPr lang="en-US" dirty="0"/>
              <a:t>Organizational Units 	Single-Sign-On 		Users and Groups </a:t>
            </a:r>
          </a:p>
          <a:p>
            <a:pPr lvl="1"/>
            <a:r>
              <a:rPr lang="en-US" dirty="0"/>
              <a:t> 			Rights/Privileges (is there a difference?) 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 “Crown Jewels”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or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administration rights delegated to other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privileged accounts/identities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admin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trusted points of entry into a domain network</a:t>
            </a:r>
          </a:p>
        </p:txBody>
      </p:sp>
    </p:spTree>
    <p:extLst>
      <p:ext uri="{BB962C8B-B14F-4D97-AF65-F5344CB8AC3E}">
        <p14:creationId xmlns:p14="http://schemas.microsoft.com/office/powerpoint/2010/main" val="40658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Threat actors continually adapt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right now, here’s an example of a prevalent systematic attack pattern by a typical adversary: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Obtain a compromised </a:t>
            </a:r>
            <a:r>
              <a:rPr lang="en-US" i="1" dirty="0"/>
              <a:t>identity</a:t>
            </a:r>
            <a:r>
              <a:rPr lang="en-US" dirty="0"/>
              <a:t> (a credential, such as a username and password)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via phishing or other social engineering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Use the compromised identity, or some other attack, to gain </a:t>
            </a:r>
            <a:r>
              <a:rPr lang="en-US" i="1" dirty="0"/>
              <a:t>unauthorized access</a:t>
            </a:r>
            <a:r>
              <a:rPr lang="en-US" dirty="0"/>
              <a:t> to a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possible, enable </a:t>
            </a:r>
            <a:r>
              <a:rPr lang="en-US" i="1" dirty="0"/>
              <a:t>persistent</a:t>
            </a:r>
            <a:r>
              <a:rPr lang="en-US" dirty="0"/>
              <a:t> long-term access, such as a backdoor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 defenses, such as antivirus/antimalware,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intelligence from the computer, such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identities (credentials)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networked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Escalate privileges</a:t>
            </a:r>
            <a:r>
              <a:rPr lang="en-US" dirty="0"/>
              <a:t>, </a:t>
            </a:r>
            <a:r>
              <a:rPr lang="en-US" i="1" dirty="0"/>
              <a:t>laterally</a:t>
            </a:r>
            <a:r>
              <a:rPr lang="en-US" dirty="0"/>
              <a:t>, by compromising more identities and devices.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Escalate privileges, </a:t>
            </a:r>
            <a:r>
              <a:rPr lang="en-US" i="1" dirty="0"/>
              <a:t>vertically</a:t>
            </a:r>
            <a:r>
              <a:rPr lang="en-US" dirty="0"/>
              <a:t>, by compromising “crown jewel” identities and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Directory tools in 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Class: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System.DirectoryServices.DirectorySearcher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Active Directory Service Interfaces (ADSI) “type accelerator” classes: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  <a:p>
            <a:r>
              <a:rPr lang="en-US" dirty="0"/>
              <a:t>PowerShell commands in the </a:t>
            </a:r>
            <a:r>
              <a:rPr lang="en-US" b="1" dirty="0" err="1"/>
              <a:t>ActiveDirectory</a:t>
            </a:r>
            <a:r>
              <a:rPr lang="en-US" dirty="0"/>
              <a:t> and </a:t>
            </a:r>
            <a:r>
              <a:rPr lang="en-US" b="1" dirty="0" err="1"/>
              <a:t>GroupPolicy</a:t>
            </a:r>
            <a:r>
              <a:rPr lang="en-US" dirty="0"/>
              <a:t> modules aren’t installed by default. On machines that don’t have those modules, you can still use PowerShell with these .NET classes to get information from Active Directory.</a:t>
            </a:r>
          </a:p>
        </p:txBody>
      </p:sp>
    </p:spTree>
    <p:extLst>
      <p:ext uri="{BB962C8B-B14F-4D97-AF65-F5344CB8AC3E}">
        <p14:creationId xmlns:p14="http://schemas.microsoft.com/office/powerpoint/2010/main" val="33113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.NET tools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2053088" y="1063756"/>
            <a:ext cx="7453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a few commands that enumerate all of the Active Directory users that belong to a group named “Executives:”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LDAP URI for the 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dn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latin typeface="Lucida Console" panose="020B0609040504020204" pitchFamily="49" charset="0"/>
              </a:rPr>
              <a:t>'LDAP://OU=</a:t>
            </a:r>
            <a:r>
              <a:rPr lang="en-US" sz="1800" dirty="0" err="1">
                <a:latin typeface="Lucida Console" panose="020B0609040504020204" pitchFamily="49" charset="0"/>
              </a:rPr>
              <a:t>Executives,DC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byui,DC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edu</a:t>
            </a:r>
            <a:r>
              <a:rPr lang="en-US" sz="1800" dirty="0">
                <a:latin typeface="Lucida Console" panose="020B0609040504020204" pitchFamily="49" charset="0"/>
              </a:rPr>
              <a:t>’</a:t>
            </a:r>
            <a:br>
              <a:rPr lang="en-US" sz="1800" dirty="0">
                <a:latin typeface="Lucida Console" panose="020B0609040504020204" pitchFamily="49" charset="0"/>
              </a:rPr>
            </a:b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Create query-capable object using ADSI accelerator</a:t>
            </a:r>
            <a:endParaRPr lang="en-US" sz="18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latin typeface="Lucida Console" panose="020B0609040504020204" pitchFamily="49" charset="0"/>
              </a:rPr>
              <a:t>ou</a:t>
            </a:r>
            <a:r>
              <a:rPr lang="en-US" sz="1800" dirty="0"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latin typeface="Lucida Console" panose="020B0609040504020204" pitchFamily="49" charset="0"/>
              </a:rPr>
              <a:t>adsi</a:t>
            </a:r>
            <a:r>
              <a:rPr lang="en-US" sz="1800" dirty="0">
                <a:latin typeface="Lucida Console" panose="020B0609040504020204" pitchFamily="49" charset="0"/>
              </a:rPr>
              <a:t>]$</a:t>
            </a:r>
            <a:r>
              <a:rPr lang="en-US" sz="1800" dirty="0" err="1">
                <a:latin typeface="Lucida Console" panose="020B0609040504020204" pitchFamily="49" charset="0"/>
              </a:rPr>
              <a:t>dn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This isn’t Get-</a:t>
            </a:r>
            <a:r>
              <a:rPr lang="en-US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, but it’s analogous: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ou.Children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modules with Active Directory cmdlets: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84955" y="1063756"/>
            <a:ext cx="1043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ActiveDirectory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Add-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(over a hundred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ActiveDirectory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GroupPolicy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New-GPO, New-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Get-GPO, Get-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Remove-GPO, Remove-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(about twenty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GroupPolicy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429109" y="1063756"/>
            <a:ext cx="933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cmdlet example that fetches the identity object associated with the username mer23001: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PS C:\Users\mer23001&gt; 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Get-</a:t>
            </a:r>
            <a:r>
              <a:rPr lang="en-US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ADUser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latin typeface="Lucida Console" panose="020B0609040504020204" pitchFamily="49" charset="0"/>
              </a:rPr>
              <a:t> : CN=mer23001,OU=</a:t>
            </a:r>
            <a:r>
              <a:rPr lang="en-US" dirty="0" err="1">
                <a:latin typeface="Lucida Console" panose="020B0609040504020204" pitchFamily="49" charset="0"/>
              </a:rPr>
              <a:t>Executives,DC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byui,DC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edu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Enabled           : True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GivenName</a:t>
            </a:r>
            <a:r>
              <a:rPr lang="en-US" dirty="0">
                <a:latin typeface="Lucida Console" panose="020B0609040504020204" pitchFamily="49" charset="0"/>
              </a:rPr>
              <a:t>         : Trip</a:t>
            </a:r>
          </a:p>
          <a:p>
            <a:r>
              <a:rPr lang="en-US" dirty="0">
                <a:latin typeface="Lucida Console" panose="020B0609040504020204" pitchFamily="49" charset="0"/>
              </a:rPr>
              <a:t>Name              :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ObjectClass</a:t>
            </a:r>
            <a:r>
              <a:rPr lang="en-US" dirty="0">
                <a:latin typeface="Lucida Console" panose="020B0609040504020204" pitchFamily="49" charset="0"/>
              </a:rPr>
              <a:t>       : user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ObjectGUID</a:t>
            </a:r>
            <a:r>
              <a:rPr lang="en-US" dirty="0">
                <a:latin typeface="Lucida Console" panose="020B0609040504020204" pitchFamily="49" charset="0"/>
              </a:rPr>
              <a:t>        : 5a5a5a5a-3210-b4b4-adad-456789abcdef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SamAccountName</a:t>
            </a:r>
            <a:r>
              <a:rPr lang="en-US" dirty="0">
                <a:latin typeface="Lucida Console" panose="020B0609040504020204" pitchFamily="49" charset="0"/>
              </a:rPr>
              <a:t>    : mer23001</a:t>
            </a:r>
          </a:p>
          <a:p>
            <a:r>
              <a:rPr lang="en-US" dirty="0">
                <a:latin typeface="Lucida Console" panose="020B0609040504020204" pitchFamily="49" charset="0"/>
              </a:rPr>
              <a:t>SID               : S-1-5-21-3456789012-3210987654-3692581470-2023</a:t>
            </a:r>
          </a:p>
          <a:p>
            <a:r>
              <a:rPr lang="en-US" dirty="0">
                <a:latin typeface="Lucida Console" panose="020B0609040504020204" pitchFamily="49" charset="0"/>
              </a:rPr>
              <a:t>Surname           : Meredith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latin typeface="Lucida Console" panose="020B0609040504020204" pitchFamily="49" charset="0"/>
              </a:rPr>
              <a:t> : Alvin F Meredith III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1316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2024-09-26T21:35:04Z</dcterms:modified>
</cp:coreProperties>
</file>