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sldIdLst>
    <p:sldId id="256" r:id="rId3"/>
    <p:sldId id="285" r:id="rId4"/>
    <p:sldId id="286" r:id="rId5"/>
    <p:sldId id="289" r:id="rId6"/>
    <p:sldId id="290" r:id="rId7"/>
    <p:sldId id="291" r:id="rId8"/>
    <p:sldId id="284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743A0-6526-4066-967C-A9B01170A4A8}" v="3" dt="2024-06-27T21:32:42.189"/>
    <p1510:client id="{0EC82395-5FDE-445B-A1E5-245204C0D88D}" v="6" dt="2024-06-27T21:04:45.224"/>
    <p1510:client id="{D6085967-26A6-4629-8CC7-2C03349F2E98}" v="9" dt="2024-06-27T22:36:52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18T16:11:22.239" v="16939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31:38.250" v="16719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1:38.250" v="16719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8C743A0-6526-4066-967C-A9B01170A4A8}"/>
    <pc:docChg chg="undo custSel delSld modSld">
      <pc:chgData name="Gibbons, Carl" userId="d2b037bc-8fb4-4222-845c-61440543a456" providerId="ADAL" clId="{08C743A0-6526-4066-967C-A9B01170A4A8}" dt="2024-06-27T21:49:44.010" v="3190" actId="20577"/>
      <pc:docMkLst>
        <pc:docMk/>
      </pc:docMkLst>
      <pc:sldChg chg="modSp mod">
        <pc:chgData name="Gibbons, Carl" userId="d2b037bc-8fb4-4222-845c-61440543a456" providerId="ADAL" clId="{08C743A0-6526-4066-967C-A9B01170A4A8}" dt="2024-06-27T21:10:27.607" v="2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8C743A0-6526-4066-967C-A9B01170A4A8}" dt="2024-06-27T21:10:27.607" v="2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8C743A0-6526-4066-967C-A9B01170A4A8}" dt="2024-06-27T21:49:44.010" v="3190" actId="20577"/>
        <pc:sldMkLst>
          <pc:docMk/>
          <pc:sldMk cId="322366662" sldId="284"/>
        </pc:sldMkLst>
        <pc:spChg chg="mod">
          <ac:chgData name="Gibbons, Carl" userId="d2b037bc-8fb4-4222-845c-61440543a456" providerId="ADAL" clId="{08C743A0-6526-4066-967C-A9B01170A4A8}" dt="2024-06-27T21:49:44.010" v="319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addSp modSp mod">
        <pc:chgData name="Gibbons, Carl" userId="d2b037bc-8fb4-4222-845c-61440543a456" providerId="ADAL" clId="{08C743A0-6526-4066-967C-A9B01170A4A8}" dt="2024-06-27T21:22:25.103" v="1159" actId="114"/>
        <pc:sldMkLst>
          <pc:docMk/>
          <pc:sldMk cId="3461056406" sldId="285"/>
        </pc:sldMkLst>
        <pc:spChg chg="mod">
          <ac:chgData name="Gibbons, Carl" userId="d2b037bc-8fb4-4222-845c-61440543a456" providerId="ADAL" clId="{08C743A0-6526-4066-967C-A9B01170A4A8}" dt="2024-06-27T21:11:17.976" v="66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22:25.103" v="1159" actId="114"/>
          <ac:spMkLst>
            <pc:docMk/>
            <pc:sldMk cId="3461056406" sldId="285"/>
            <ac:spMk id="3" creationId="{67DC0261-9386-BB1C-2085-8653B2A19191}"/>
          </ac:spMkLst>
        </pc:spChg>
        <pc:spChg chg="add mod">
          <ac:chgData name="Gibbons, Carl" userId="d2b037bc-8fb4-4222-845c-61440543a456" providerId="ADAL" clId="{08C743A0-6526-4066-967C-A9B01170A4A8}" dt="2024-06-27T21:20:59.975" v="1132"/>
          <ac:spMkLst>
            <pc:docMk/>
            <pc:sldMk cId="3461056406" sldId="285"/>
            <ac:spMk id="4" creationId="{B3AE118A-640B-51EA-D796-7B56645FDA07}"/>
          </ac:spMkLst>
        </pc:spChg>
      </pc:sldChg>
      <pc:sldChg chg="modSp mod">
        <pc:chgData name="Gibbons, Carl" userId="d2b037bc-8fb4-4222-845c-61440543a456" providerId="ADAL" clId="{08C743A0-6526-4066-967C-A9B01170A4A8}" dt="2024-06-27T21:36:11.868" v="1957" actId="113"/>
        <pc:sldMkLst>
          <pc:docMk/>
          <pc:sldMk cId="3877965803" sldId="286"/>
        </pc:sldMkLst>
        <pc:spChg chg="mod">
          <ac:chgData name="Gibbons, Carl" userId="d2b037bc-8fb4-4222-845c-61440543a456" providerId="ADAL" clId="{08C743A0-6526-4066-967C-A9B01170A4A8}" dt="2024-06-27T21:23:35.110" v="1215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36:11.868" v="1957" actId="113"/>
          <ac:spMkLst>
            <pc:docMk/>
            <pc:sldMk cId="3877965803" sldId="286"/>
            <ac:spMk id="3" creationId="{67DC0261-9386-BB1C-2085-8653B2A19191}"/>
          </ac:spMkLst>
        </pc:spChg>
      </pc:sldChg>
      <pc:sldChg chg="addSp modSp del mod">
        <pc:chgData name="Gibbons, Carl" userId="d2b037bc-8fb4-4222-845c-61440543a456" providerId="ADAL" clId="{08C743A0-6526-4066-967C-A9B01170A4A8}" dt="2024-06-27T21:32:10.217" v="1922" actId="47"/>
        <pc:sldMkLst>
          <pc:docMk/>
          <pc:sldMk cId="3266305666" sldId="287"/>
        </pc:sldMkLst>
        <pc:spChg chg="add mod">
          <ac:chgData name="Gibbons, Carl" userId="d2b037bc-8fb4-4222-845c-61440543a456" providerId="ADAL" clId="{08C743A0-6526-4066-967C-A9B01170A4A8}" dt="2024-06-27T21:20:26.546" v="1131" actId="20577"/>
          <ac:spMkLst>
            <pc:docMk/>
            <pc:sldMk cId="3266305666" sldId="287"/>
            <ac:spMk id="4" creationId="{516749E0-BAF1-C0BB-0329-D14E2A8C8292}"/>
          </ac:spMkLst>
        </pc:spChg>
      </pc:sldChg>
      <pc:sldChg chg="addSp delSp modSp mod">
        <pc:chgData name="Gibbons, Carl" userId="d2b037bc-8fb4-4222-845c-61440543a456" providerId="ADAL" clId="{08C743A0-6526-4066-967C-A9B01170A4A8}" dt="2024-06-27T21:40:29.016" v="2355" actId="20577"/>
        <pc:sldMkLst>
          <pc:docMk/>
          <pc:sldMk cId="371021941" sldId="288"/>
        </pc:sldMkLst>
        <pc:spChg chg="mod">
          <ac:chgData name="Gibbons, Carl" userId="d2b037bc-8fb4-4222-845c-61440543a456" providerId="ADAL" clId="{08C743A0-6526-4066-967C-A9B01170A4A8}" dt="2024-06-27T21:34:12.354" v="1955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8C743A0-6526-4066-967C-A9B01170A4A8}" dt="2024-06-27T21:40:29.016" v="2355" actId="20577"/>
          <ac:spMkLst>
            <pc:docMk/>
            <pc:sldMk cId="371021941" sldId="288"/>
            <ac:spMk id="3" creationId="{4F047AE7-AD63-865A-BD1E-654D5808EEE1}"/>
          </ac:spMkLst>
        </pc:spChg>
        <pc:picChg chg="del">
          <ac:chgData name="Gibbons, Carl" userId="d2b037bc-8fb4-4222-845c-61440543a456" providerId="ADAL" clId="{08C743A0-6526-4066-967C-A9B01170A4A8}" dt="2024-06-27T21:32:48.916" v="1925" actId="478"/>
          <ac:picMkLst>
            <pc:docMk/>
            <pc:sldMk cId="371021941" sldId="288"/>
            <ac:picMk id="4" creationId="{093D1517-9AAA-06C5-57E9-606913C751C2}"/>
          </ac:picMkLst>
        </pc:picChg>
        <pc:picChg chg="add mod">
          <ac:chgData name="Gibbons, Carl" userId="d2b037bc-8fb4-4222-845c-61440543a456" providerId="ADAL" clId="{08C743A0-6526-4066-967C-A9B01170A4A8}" dt="2024-06-27T21:33:33.885" v="1928" actId="692"/>
          <ac:picMkLst>
            <pc:docMk/>
            <pc:sldMk cId="371021941" sldId="288"/>
            <ac:picMk id="5" creationId="{F90901A4-D668-4F4E-12DC-24DA92965499}"/>
          </ac:picMkLst>
        </pc:picChg>
      </pc:sldChg>
      <pc:sldChg chg="modSp mod">
        <pc:chgData name="Gibbons, Carl" userId="d2b037bc-8fb4-4222-845c-61440543a456" providerId="ADAL" clId="{08C743A0-6526-4066-967C-A9B01170A4A8}" dt="2024-06-27T21:45:04.392" v="2696" actId="20577"/>
        <pc:sldMkLst>
          <pc:docMk/>
          <pc:sldMk cId="639389324" sldId="289"/>
        </pc:sldMkLst>
        <pc:spChg chg="mod">
          <ac:chgData name="Gibbons, Carl" userId="d2b037bc-8fb4-4222-845c-61440543a456" providerId="ADAL" clId="{08C743A0-6526-4066-967C-A9B01170A4A8}" dt="2024-06-27T21:36:49.437" v="1974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45:04.392" v="2696" actId="20577"/>
          <ac:spMkLst>
            <pc:docMk/>
            <pc:sldMk cId="639389324" sldId="289"/>
            <ac:spMk id="3" creationId="{67DC0261-9386-BB1C-2085-8653B2A19191}"/>
          </ac:spMkLst>
        </pc:spChg>
      </pc:sldChg>
    </pc:docChg>
  </pc:docChgLst>
  <pc:docChgLst>
    <pc:chgData name="Gibbons, Carl" userId="d2b037bc-8fb4-4222-845c-61440543a456" providerId="ADAL" clId="{B1B76948-CF5F-4A89-ADB0-7515E617BB90}"/>
    <pc:docChg chg="delSld modSld">
      <pc:chgData name="Gibbons, Carl" userId="d2b037bc-8fb4-4222-845c-61440543a456" providerId="ADAL" clId="{B1B76948-CF5F-4A89-ADB0-7515E617BB90}" dt="2024-06-25T12:33:24.787" v="198" actId="20577"/>
      <pc:docMkLst>
        <pc:docMk/>
      </pc:docMkLst>
      <pc:sldChg chg="modSp mod">
        <pc:chgData name="Gibbons, Carl" userId="d2b037bc-8fb4-4222-845c-61440543a456" providerId="ADAL" clId="{B1B76948-CF5F-4A89-ADB0-7515E617BB90}" dt="2024-06-25T12:32:04.706" v="18" actId="20577"/>
        <pc:sldMkLst>
          <pc:docMk/>
          <pc:sldMk cId="3644072983" sldId="256"/>
        </pc:sldMkLst>
        <pc:spChg chg="mod">
          <ac:chgData name="Gibbons, Carl" userId="d2b037bc-8fb4-4222-845c-61440543a456" providerId="ADAL" clId="{B1B76948-CF5F-4A89-ADB0-7515E617BB90}" dt="2024-06-25T12:32:04.706" v="18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">
        <pc:chgData name="Gibbons, Carl" userId="d2b037bc-8fb4-4222-845c-61440543a456" providerId="ADAL" clId="{B1B76948-CF5F-4A89-ADB0-7515E617BB90}" dt="2024-06-25T12:32:12.983" v="19" actId="47"/>
        <pc:sldMkLst>
          <pc:docMk/>
          <pc:sldMk cId="2611413137" sldId="266"/>
        </pc:sldMkLst>
      </pc:sldChg>
      <pc:sldChg chg="del">
        <pc:chgData name="Gibbons, Carl" userId="d2b037bc-8fb4-4222-845c-61440543a456" providerId="ADAL" clId="{B1B76948-CF5F-4A89-ADB0-7515E617BB90}" dt="2024-06-25T12:32:14.913" v="21" actId="47"/>
        <pc:sldMkLst>
          <pc:docMk/>
          <pc:sldMk cId="4188996306" sldId="267"/>
        </pc:sldMkLst>
      </pc:sldChg>
      <pc:sldChg chg="modSp mod">
        <pc:chgData name="Gibbons, Carl" userId="d2b037bc-8fb4-4222-845c-61440543a456" providerId="ADAL" clId="{B1B76948-CF5F-4A89-ADB0-7515E617BB90}" dt="2024-06-25T12:33:24.787" v="198" actId="20577"/>
        <pc:sldMkLst>
          <pc:docMk/>
          <pc:sldMk cId="322366662" sldId="284"/>
        </pc:sldMkLst>
        <pc:spChg chg="mod">
          <ac:chgData name="Gibbons, Carl" userId="d2b037bc-8fb4-4222-845c-61440543a456" providerId="ADAL" clId="{B1B76948-CF5F-4A89-ADB0-7515E617BB90}" dt="2024-06-25T12:33:24.787" v="198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B1B76948-CF5F-4A89-ADB0-7515E617BB90}" dt="2024-06-25T12:32:16.295" v="23" actId="47"/>
        <pc:sldMkLst>
          <pc:docMk/>
          <pc:sldMk cId="2432840855" sldId="285"/>
        </pc:sldMkLst>
      </pc:sldChg>
      <pc:sldChg chg="del">
        <pc:chgData name="Gibbons, Carl" userId="d2b037bc-8fb4-4222-845c-61440543a456" providerId="ADAL" clId="{B1B76948-CF5F-4A89-ADB0-7515E617BB90}" dt="2024-06-25T12:32:17.032" v="24" actId="47"/>
        <pc:sldMkLst>
          <pc:docMk/>
          <pc:sldMk cId="2169521787" sldId="286"/>
        </pc:sldMkLst>
      </pc:sldChg>
      <pc:sldChg chg="del">
        <pc:chgData name="Gibbons, Carl" userId="d2b037bc-8fb4-4222-845c-61440543a456" providerId="ADAL" clId="{B1B76948-CF5F-4A89-ADB0-7515E617BB90}" dt="2024-06-25T12:32:14.113" v="20" actId="47"/>
        <pc:sldMkLst>
          <pc:docMk/>
          <pc:sldMk cId="1898587254" sldId="287"/>
        </pc:sldMkLst>
      </pc:sldChg>
      <pc:sldChg chg="del">
        <pc:chgData name="Gibbons, Carl" userId="d2b037bc-8fb4-4222-845c-61440543a456" providerId="ADAL" clId="{B1B76948-CF5F-4A89-ADB0-7515E617BB90}" dt="2024-06-25T12:32:15.669" v="22" actId="47"/>
        <pc:sldMkLst>
          <pc:docMk/>
          <pc:sldMk cId="1598400846" sldId="288"/>
        </pc:sldMkLst>
      </pc:sldChg>
      <pc:sldChg chg="del">
        <pc:chgData name="Gibbons, Carl" userId="d2b037bc-8fb4-4222-845c-61440543a456" providerId="ADAL" clId="{B1B76948-CF5F-4A89-ADB0-7515E617BB90}" dt="2024-06-25T12:32:18.119" v="25" actId="47"/>
        <pc:sldMkLst>
          <pc:docMk/>
          <pc:sldMk cId="1187668382" sldId="289"/>
        </pc:sldMkLst>
      </pc:sldChg>
      <pc:sldChg chg="del">
        <pc:chgData name="Gibbons, Carl" userId="d2b037bc-8fb4-4222-845c-61440543a456" providerId="ADAL" clId="{B1B76948-CF5F-4A89-ADB0-7515E617BB90}" dt="2024-06-25T12:32:18.969" v="26" actId="47"/>
        <pc:sldMkLst>
          <pc:docMk/>
          <pc:sldMk cId="1294143228" sldId="290"/>
        </pc:sldMkLst>
      </pc:sldChg>
      <pc:sldChg chg="del">
        <pc:chgData name="Gibbons, Carl" userId="d2b037bc-8fb4-4222-845c-61440543a456" providerId="ADAL" clId="{B1B76948-CF5F-4A89-ADB0-7515E617BB90}" dt="2024-06-25T12:32:20.323" v="27" actId="47"/>
        <pc:sldMkLst>
          <pc:docMk/>
          <pc:sldMk cId="1623491597" sldId="291"/>
        </pc:sldMkLst>
      </pc:sldChg>
    </pc:docChg>
  </pc:docChgLst>
  <pc:docChgLst>
    <pc:chgData name="Gibbons, Carl" userId="d2b037bc-8fb4-4222-845c-61440543a456" providerId="ADAL" clId="{D6085967-26A6-4629-8CC7-2C03349F2E98}"/>
    <pc:docChg chg="undo custSel addSld delSld modSld">
      <pc:chgData name="Gibbons, Carl" userId="d2b037bc-8fb4-4222-845c-61440543a456" providerId="ADAL" clId="{D6085967-26A6-4629-8CC7-2C03349F2E98}" dt="2024-06-27T22:47:04.091" v="4601" actId="20577"/>
      <pc:docMkLst>
        <pc:docMk/>
      </pc:docMkLst>
      <pc:sldChg chg="modSp mod">
        <pc:chgData name="Gibbons, Carl" userId="d2b037bc-8fb4-4222-845c-61440543a456" providerId="ADAL" clId="{D6085967-26A6-4629-8CC7-2C03349F2E98}" dt="2024-06-27T21:53:27.533" v="17" actId="20577"/>
        <pc:sldMkLst>
          <pc:docMk/>
          <pc:sldMk cId="3644072983" sldId="256"/>
        </pc:sldMkLst>
        <pc:spChg chg="mod">
          <ac:chgData name="Gibbons, Carl" userId="d2b037bc-8fb4-4222-845c-61440543a456" providerId="ADAL" clId="{D6085967-26A6-4629-8CC7-2C03349F2E98}" dt="2024-06-27T21:53:27.533" v="17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D6085967-26A6-4629-8CC7-2C03349F2E98}" dt="2024-06-27T22:47:04.091" v="4601" actId="20577"/>
        <pc:sldMkLst>
          <pc:docMk/>
          <pc:sldMk cId="322366662" sldId="284"/>
        </pc:sldMkLst>
        <pc:spChg chg="mod">
          <ac:chgData name="Gibbons, Carl" userId="d2b037bc-8fb4-4222-845c-61440543a456" providerId="ADAL" clId="{D6085967-26A6-4629-8CC7-2C03349F2E98}" dt="2024-06-27T22:47:04.091" v="4601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D6085967-26A6-4629-8CC7-2C03349F2E98}" dt="2024-06-27T22:04:48.912" v="200" actId="20577"/>
        <pc:sldMkLst>
          <pc:docMk/>
          <pc:sldMk cId="3461056406" sldId="285"/>
        </pc:sldMkLst>
        <pc:spChg chg="mod">
          <ac:chgData name="Gibbons, Carl" userId="d2b037bc-8fb4-4222-845c-61440543a456" providerId="ADAL" clId="{D6085967-26A6-4629-8CC7-2C03349F2E98}" dt="2024-06-27T21:54:02.403" v="67" actId="20577"/>
          <ac:spMkLst>
            <pc:docMk/>
            <pc:sldMk cId="3461056406" sldId="285"/>
            <ac:spMk id="2" creationId="{AF4FFC57-4A5F-4049-833E-147BCB7DCB3C}"/>
          </ac:spMkLst>
        </pc:spChg>
        <pc:spChg chg="del mod">
          <ac:chgData name="Gibbons, Carl" userId="d2b037bc-8fb4-4222-845c-61440543a456" providerId="ADAL" clId="{D6085967-26A6-4629-8CC7-2C03349F2E98}" dt="2024-06-27T21:54:29.617" v="70" actId="478"/>
          <ac:spMkLst>
            <pc:docMk/>
            <pc:sldMk cId="3461056406" sldId="285"/>
            <ac:spMk id="3" creationId="{67DC0261-9386-BB1C-2085-8653B2A19191}"/>
          </ac:spMkLst>
        </pc:spChg>
        <pc:spChg chg="del">
          <ac:chgData name="Gibbons, Carl" userId="d2b037bc-8fb4-4222-845c-61440543a456" providerId="ADAL" clId="{D6085967-26A6-4629-8CC7-2C03349F2E98}" dt="2024-06-27T21:55:33.036" v="79" actId="478"/>
          <ac:spMkLst>
            <pc:docMk/>
            <pc:sldMk cId="3461056406" sldId="285"/>
            <ac:spMk id="4" creationId="{B3AE118A-640B-51EA-D796-7B56645FDA07}"/>
          </ac:spMkLst>
        </pc:spChg>
        <pc:spChg chg="add del mod">
          <ac:chgData name="Gibbons, Carl" userId="d2b037bc-8fb4-4222-845c-61440543a456" providerId="ADAL" clId="{D6085967-26A6-4629-8CC7-2C03349F2E98}" dt="2024-06-27T21:55:20.264" v="77" actId="478"/>
          <ac:spMkLst>
            <pc:docMk/>
            <pc:sldMk cId="3461056406" sldId="285"/>
            <ac:spMk id="6" creationId="{8F3FFFDC-14C6-106E-42F8-A3540BC7ADC0}"/>
          </ac:spMkLst>
        </pc:spChg>
        <pc:spChg chg="add mod">
          <ac:chgData name="Gibbons, Carl" userId="d2b037bc-8fb4-4222-845c-61440543a456" providerId="ADAL" clId="{D6085967-26A6-4629-8CC7-2C03349F2E98}" dt="2024-06-27T22:04:48.912" v="200" actId="20577"/>
          <ac:spMkLst>
            <pc:docMk/>
            <pc:sldMk cId="3461056406" sldId="285"/>
            <ac:spMk id="8" creationId="{A65A1EB3-D1FF-7054-E4A0-32CFD411EBCE}"/>
          </ac:spMkLst>
        </pc:spChg>
        <pc:spChg chg="add del mod">
          <ac:chgData name="Gibbons, Carl" userId="d2b037bc-8fb4-4222-845c-61440543a456" providerId="ADAL" clId="{D6085967-26A6-4629-8CC7-2C03349F2E98}" dt="2024-06-27T21:55:47.937" v="81" actId="21"/>
          <ac:spMkLst>
            <pc:docMk/>
            <pc:sldMk cId="3461056406" sldId="285"/>
            <ac:spMk id="9" creationId="{A47A19AC-03F7-A40D-077E-51265491C222}"/>
          </ac:spMkLst>
        </pc:spChg>
        <pc:spChg chg="add del mod">
          <ac:chgData name="Gibbons, Carl" userId="d2b037bc-8fb4-4222-845c-61440543a456" providerId="ADAL" clId="{D6085967-26A6-4629-8CC7-2C03349F2E98}" dt="2024-06-27T22:00:23.103" v="114" actId="478"/>
          <ac:spMkLst>
            <pc:docMk/>
            <pc:sldMk cId="3461056406" sldId="285"/>
            <ac:spMk id="10" creationId="{75B130A0-A67D-2CD6-8EDD-B6AF964309D4}"/>
          </ac:spMkLst>
        </pc:spChg>
        <pc:spChg chg="add mod">
          <ac:chgData name="Gibbons, Carl" userId="d2b037bc-8fb4-4222-845c-61440543a456" providerId="ADAL" clId="{D6085967-26A6-4629-8CC7-2C03349F2E98}" dt="2024-06-27T22:04:30.540" v="198" actId="1076"/>
          <ac:spMkLst>
            <pc:docMk/>
            <pc:sldMk cId="3461056406" sldId="285"/>
            <ac:spMk id="11" creationId="{79F6EA98-EC25-7169-A339-0486CE084B4E}"/>
          </ac:spMkLst>
        </pc:spChg>
        <pc:graphicFrameChg chg="add mod">
          <ac:chgData name="Gibbons, Carl" userId="d2b037bc-8fb4-4222-845c-61440543a456" providerId="ADAL" clId="{D6085967-26A6-4629-8CC7-2C03349F2E98}" dt="2024-06-27T21:54:39.430" v="72"/>
          <ac:graphicFrameMkLst>
            <pc:docMk/>
            <pc:sldMk cId="3461056406" sldId="285"/>
            <ac:graphicFrameMk id="7" creationId="{85742D5D-36E6-3791-05B7-9D18D27C2701}"/>
          </ac:graphicFrameMkLst>
        </pc:graphicFrameChg>
      </pc:sldChg>
      <pc:sldChg chg="modSp mod">
        <pc:chgData name="Gibbons, Carl" userId="d2b037bc-8fb4-4222-845c-61440543a456" providerId="ADAL" clId="{D6085967-26A6-4629-8CC7-2C03349F2E98}" dt="2024-06-27T22:17:32.213" v="1478" actId="20577"/>
        <pc:sldMkLst>
          <pc:docMk/>
          <pc:sldMk cId="3877965803" sldId="286"/>
        </pc:sldMkLst>
        <pc:spChg chg="mod">
          <ac:chgData name="Gibbons, Carl" userId="d2b037bc-8fb4-4222-845c-61440543a456" providerId="ADAL" clId="{D6085967-26A6-4629-8CC7-2C03349F2E98}" dt="2024-06-27T22:05:29.336" v="234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17:32.213" v="1478" actId="20577"/>
          <ac:spMkLst>
            <pc:docMk/>
            <pc:sldMk cId="3877965803" sldId="286"/>
            <ac:spMk id="3" creationId="{67DC0261-9386-BB1C-2085-8653B2A19191}"/>
          </ac:spMkLst>
        </pc:spChg>
      </pc:sldChg>
      <pc:sldChg chg="del">
        <pc:chgData name="Gibbons, Carl" userId="d2b037bc-8fb4-4222-845c-61440543a456" providerId="ADAL" clId="{D6085967-26A6-4629-8CC7-2C03349F2E98}" dt="2024-06-27T22:17:48.693" v="1479" actId="47"/>
        <pc:sldMkLst>
          <pc:docMk/>
          <pc:sldMk cId="371021941" sldId="288"/>
        </pc:sldMkLst>
      </pc:sldChg>
      <pc:sldChg chg="modSp mod">
        <pc:chgData name="Gibbons, Carl" userId="d2b037bc-8fb4-4222-845c-61440543a456" providerId="ADAL" clId="{D6085967-26A6-4629-8CC7-2C03349F2E98}" dt="2024-06-27T22:34:48.397" v="3430" actId="20577"/>
        <pc:sldMkLst>
          <pc:docMk/>
          <pc:sldMk cId="639389324" sldId="289"/>
        </pc:sldMkLst>
        <pc:spChg chg="mod">
          <ac:chgData name="Gibbons, Carl" userId="d2b037bc-8fb4-4222-845c-61440543a456" providerId="ADAL" clId="{D6085967-26A6-4629-8CC7-2C03349F2E98}" dt="2024-06-27T22:34:48.397" v="3430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25:34.808" v="2413" actId="20577"/>
          <ac:spMkLst>
            <pc:docMk/>
            <pc:sldMk cId="639389324" sldId="289"/>
            <ac:spMk id="3" creationId="{67DC0261-9386-BB1C-2085-8653B2A19191}"/>
          </ac:spMkLst>
        </pc:spChg>
      </pc:sldChg>
      <pc:sldChg chg="addSp modSp add mod">
        <pc:chgData name="Gibbons, Carl" userId="d2b037bc-8fb4-4222-845c-61440543a456" providerId="ADAL" clId="{D6085967-26A6-4629-8CC7-2C03349F2E98}" dt="2024-06-27T22:36:08.346" v="3468" actId="20577"/>
        <pc:sldMkLst>
          <pc:docMk/>
          <pc:sldMk cId="724921324" sldId="290"/>
        </pc:sldMkLst>
        <pc:spChg chg="mod">
          <ac:chgData name="Gibbons, Carl" userId="d2b037bc-8fb4-4222-845c-61440543a456" providerId="ADAL" clId="{D6085967-26A6-4629-8CC7-2C03349F2E98}" dt="2024-06-27T22:35:14.158" v="3465" actId="20577"/>
          <ac:spMkLst>
            <pc:docMk/>
            <pc:sldMk cId="724921324" sldId="290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34:35.505" v="3426" actId="27636"/>
          <ac:spMkLst>
            <pc:docMk/>
            <pc:sldMk cId="724921324" sldId="290"/>
            <ac:spMk id="3" creationId="{67DC0261-9386-BB1C-2085-8653B2A19191}"/>
          </ac:spMkLst>
        </pc:spChg>
        <pc:spChg chg="add mod">
          <ac:chgData name="Gibbons, Carl" userId="d2b037bc-8fb4-4222-845c-61440543a456" providerId="ADAL" clId="{D6085967-26A6-4629-8CC7-2C03349F2E98}" dt="2024-06-27T22:36:08.346" v="3468" actId="20577"/>
          <ac:spMkLst>
            <pc:docMk/>
            <pc:sldMk cId="724921324" sldId="290"/>
            <ac:spMk id="4" creationId="{1BE76952-BA4F-84DF-003D-295401143DF1}"/>
          </ac:spMkLst>
        </pc:spChg>
      </pc:sldChg>
      <pc:sldChg chg="modSp mod">
        <pc:chgData name="Gibbons, Carl" userId="d2b037bc-8fb4-4222-845c-61440543a456" providerId="ADAL" clId="{D6085967-26A6-4629-8CC7-2C03349F2E98}" dt="2024-06-27T22:45:28.438" v="4503" actId="20577"/>
        <pc:sldMkLst>
          <pc:docMk/>
          <pc:sldMk cId="1976204481" sldId="291"/>
        </pc:sldMkLst>
        <pc:spChg chg="mod">
          <ac:chgData name="Gibbons, Carl" userId="d2b037bc-8fb4-4222-845c-61440543a456" providerId="ADAL" clId="{D6085967-26A6-4629-8CC7-2C03349F2E98}" dt="2024-06-27T22:37:08.013" v="3516" actId="20577"/>
          <ac:spMkLst>
            <pc:docMk/>
            <pc:sldMk cId="1976204481" sldId="291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45:28.438" v="4503" actId="20577"/>
          <ac:spMkLst>
            <pc:docMk/>
            <pc:sldMk cId="1976204481" sldId="291"/>
            <ac:spMk id="3" creationId="{67DC0261-9386-BB1C-2085-8653B2A19191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EC82395-5FDE-445B-A1E5-245204C0D88D}"/>
    <pc:docChg chg="custSel addSld delSld modSld">
      <pc:chgData name="Gibbons, Carl" userId="d2b037bc-8fb4-4222-845c-61440543a456" providerId="ADAL" clId="{0EC82395-5FDE-445B-A1E5-245204C0D88D}" dt="2024-06-27T21:07:49.697" v="3304" actId="20577"/>
      <pc:docMkLst>
        <pc:docMk/>
      </pc:docMkLst>
      <pc:sldChg chg="modSp mod">
        <pc:chgData name="Gibbons, Carl" userId="d2b037bc-8fb4-4222-845c-61440543a456" providerId="ADAL" clId="{0EC82395-5FDE-445B-A1E5-245204C0D88D}" dt="2024-06-27T20:28:38.357" v="17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EC82395-5FDE-445B-A1E5-245204C0D88D}" dt="2024-06-27T20:27:41.111" v="13" actId="20577"/>
          <ac:spMkLst>
            <pc:docMk/>
            <pc:sldMk cId="3644072983" sldId="256"/>
            <ac:spMk id="2" creationId="{6FCA7FD7-E3CD-7A2C-5AF7-2EE59026C9D4}"/>
          </ac:spMkLst>
        </pc:spChg>
        <pc:spChg chg="mod">
          <ac:chgData name="Gibbons, Carl" userId="d2b037bc-8fb4-4222-845c-61440543a456" providerId="ADAL" clId="{0EC82395-5FDE-445B-A1E5-245204C0D88D}" dt="2024-06-27T20:28:38.357" v="17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EC82395-5FDE-445B-A1E5-245204C0D88D}" dt="2024-06-27T21:07:49.697" v="3304" actId="20577"/>
        <pc:sldMkLst>
          <pc:docMk/>
          <pc:sldMk cId="322366662" sldId="284"/>
        </pc:sldMkLst>
        <pc:spChg chg="mod">
          <ac:chgData name="Gibbons, Carl" userId="d2b037bc-8fb4-4222-845c-61440543a456" providerId="ADAL" clId="{0EC82395-5FDE-445B-A1E5-245204C0D88D}" dt="2024-06-27T21:07:49.697" v="3304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new mod">
        <pc:chgData name="Gibbons, Carl" userId="d2b037bc-8fb4-4222-845c-61440543a456" providerId="ADAL" clId="{0EC82395-5FDE-445B-A1E5-245204C0D88D}" dt="2024-06-27T20:39:58.165" v="1051" actId="20577"/>
        <pc:sldMkLst>
          <pc:docMk/>
          <pc:sldMk cId="3461056406" sldId="285"/>
        </pc:sldMkLst>
        <pc:spChg chg="mod">
          <ac:chgData name="Gibbons, Carl" userId="d2b037bc-8fb4-4222-845c-61440543a456" providerId="ADAL" clId="{0EC82395-5FDE-445B-A1E5-245204C0D88D}" dt="2024-06-27T20:39:58.165" v="1051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37:39.838" v="1018" actId="20577"/>
          <ac:spMkLst>
            <pc:docMk/>
            <pc:sldMk cId="3461056406" sldId="285"/>
            <ac:spMk id="3" creationId="{67DC0261-9386-BB1C-2085-8653B2A19191}"/>
          </ac:spMkLst>
        </pc:spChg>
      </pc:sldChg>
      <pc:sldChg chg="modSp add mod">
        <pc:chgData name="Gibbons, Carl" userId="d2b037bc-8fb4-4222-845c-61440543a456" providerId="ADAL" clId="{0EC82395-5FDE-445B-A1E5-245204C0D88D}" dt="2024-06-27T20:44:42.347" v="1428" actId="20577"/>
        <pc:sldMkLst>
          <pc:docMk/>
          <pc:sldMk cId="3877965803" sldId="286"/>
        </pc:sldMkLst>
        <pc:spChg chg="mod">
          <ac:chgData name="Gibbons, Carl" userId="d2b037bc-8fb4-4222-845c-61440543a456" providerId="ADAL" clId="{0EC82395-5FDE-445B-A1E5-245204C0D88D}" dt="2024-06-27T20:39:54.133" v="1049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44:42.347" v="1428" actId="20577"/>
          <ac:spMkLst>
            <pc:docMk/>
            <pc:sldMk cId="3877965803" sldId="286"/>
            <ac:spMk id="3" creationId="{67DC0261-9386-BB1C-2085-8653B2A19191}"/>
          </ac:spMkLst>
        </pc:spChg>
      </pc:sldChg>
      <pc:sldChg chg="modSp new mod">
        <pc:chgData name="Gibbons, Carl" userId="d2b037bc-8fb4-4222-845c-61440543a456" providerId="ADAL" clId="{0EC82395-5FDE-445B-A1E5-245204C0D88D}" dt="2024-06-27T20:51:06.663" v="2223" actId="2711"/>
        <pc:sldMkLst>
          <pc:docMk/>
          <pc:sldMk cId="3266305666" sldId="287"/>
        </pc:sldMkLst>
        <pc:spChg chg="mod">
          <ac:chgData name="Gibbons, Carl" userId="d2b037bc-8fb4-4222-845c-61440543a456" providerId="ADAL" clId="{0EC82395-5FDE-445B-A1E5-245204C0D88D}" dt="2024-06-27T20:45:52.807" v="1555" actId="20577"/>
          <ac:spMkLst>
            <pc:docMk/>
            <pc:sldMk cId="3266305666" sldId="287"/>
            <ac:spMk id="2" creationId="{9B4B4550-2885-6D0A-14B5-E90855C619AA}"/>
          </ac:spMkLst>
        </pc:spChg>
        <pc:spChg chg="mod">
          <ac:chgData name="Gibbons, Carl" userId="d2b037bc-8fb4-4222-845c-61440543a456" providerId="ADAL" clId="{0EC82395-5FDE-445B-A1E5-245204C0D88D}" dt="2024-06-27T20:51:06.663" v="2223" actId="2711"/>
          <ac:spMkLst>
            <pc:docMk/>
            <pc:sldMk cId="3266305666" sldId="287"/>
            <ac:spMk id="3" creationId="{E6BA065D-7631-7D43-3AF2-1276603A3FED}"/>
          </ac:spMkLst>
        </pc:spChg>
      </pc:sldChg>
      <pc:sldChg chg="addSp modSp new mod">
        <pc:chgData name="Gibbons, Carl" userId="d2b037bc-8fb4-4222-845c-61440543a456" providerId="ADAL" clId="{0EC82395-5FDE-445B-A1E5-245204C0D88D}" dt="2024-06-27T21:05:33.423" v="3023" actId="20577"/>
        <pc:sldMkLst>
          <pc:docMk/>
          <pc:sldMk cId="371021941" sldId="288"/>
        </pc:sldMkLst>
        <pc:spChg chg="mod">
          <ac:chgData name="Gibbons, Carl" userId="d2b037bc-8fb4-4222-845c-61440543a456" providerId="ADAL" clId="{0EC82395-5FDE-445B-A1E5-245204C0D88D}" dt="2024-06-27T21:05:33.423" v="3023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EC82395-5FDE-445B-A1E5-245204C0D88D}" dt="2024-06-27T20:54:02.406" v="2298" actId="1076"/>
          <ac:spMkLst>
            <pc:docMk/>
            <pc:sldMk cId="371021941" sldId="288"/>
            <ac:spMk id="3" creationId="{4F047AE7-AD63-865A-BD1E-654D5808EEE1}"/>
          </ac:spMkLst>
        </pc:spChg>
        <pc:picChg chg="add mod">
          <ac:chgData name="Gibbons, Carl" userId="d2b037bc-8fb4-4222-845c-61440543a456" providerId="ADAL" clId="{0EC82395-5FDE-445B-A1E5-245204C0D88D}" dt="2024-06-27T20:54:49.145" v="2301" actId="692"/>
          <ac:picMkLst>
            <pc:docMk/>
            <pc:sldMk cId="371021941" sldId="288"/>
            <ac:picMk id="4" creationId="{093D1517-9AAA-06C5-57E9-606913C751C2}"/>
          </ac:picMkLst>
        </pc:picChg>
      </pc:sldChg>
      <pc:sldChg chg="modSp mod">
        <pc:chgData name="Gibbons, Carl" userId="d2b037bc-8fb4-4222-845c-61440543a456" providerId="ADAL" clId="{0EC82395-5FDE-445B-A1E5-245204C0D88D}" dt="2024-06-27T21:05:03.991" v="3012" actId="20577"/>
        <pc:sldMkLst>
          <pc:docMk/>
          <pc:sldMk cId="639389324" sldId="289"/>
        </pc:sldMkLst>
        <pc:spChg chg="mod">
          <ac:chgData name="Gibbons, Carl" userId="d2b037bc-8fb4-4222-845c-61440543a456" providerId="ADAL" clId="{0EC82395-5FDE-445B-A1E5-245204C0D88D}" dt="2024-06-27T21:01:38.333" v="2679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1:05:03.991" v="3012" actId="20577"/>
          <ac:spMkLst>
            <pc:docMk/>
            <pc:sldMk cId="639389324" sldId="289"/>
            <ac:spMk id="3" creationId="{67DC0261-9386-BB1C-2085-8653B2A19191}"/>
          </ac:spMkLst>
        </pc:spChg>
      </pc:sldChg>
      <pc:sldChg chg="add del">
        <pc:chgData name="Gibbons, Carl" userId="d2b037bc-8fb4-4222-845c-61440543a456" providerId="ADAL" clId="{0EC82395-5FDE-445B-A1E5-245204C0D88D}" dt="2024-06-27T21:04:45.208" v="3008"/>
        <pc:sldMkLst>
          <pc:docMk/>
          <pc:sldMk cId="441585181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6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360: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9.3: Module Manifests</a:t>
            </a:r>
          </a:p>
        </p:txBody>
      </p:sp>
    </p:spTree>
    <p:extLst>
      <p:ext uri="{BB962C8B-B14F-4D97-AF65-F5344CB8AC3E}">
        <p14:creationId xmlns:p14="http://schemas.microsoft.com/office/powerpoint/2010/main" val="3644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Folder Tree Structure examples: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5A1EB3-D1FF-7054-E4A0-32CFD411EBCE}"/>
              </a:ext>
            </a:extLst>
          </p:cNvPr>
          <p:cNvSpPr txBox="1">
            <a:spLocks/>
          </p:cNvSpPr>
          <p:nvPr/>
        </p:nvSpPr>
        <p:spPr>
          <a:xfrm>
            <a:off x="1412740" y="1739790"/>
            <a:ext cx="5018539" cy="4120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Modules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b="1" dirty="0">
                <a:latin typeface="Consolas" panose="020B0609020204030204" pitchFamily="49" charset="0"/>
              </a:rPr>
              <a:t>Module1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Module1.p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b="1" dirty="0">
                <a:latin typeface="Consolas" panose="020B0609020204030204" pitchFamily="49" charset="0"/>
              </a:rPr>
              <a:t>m1</a:t>
            </a:r>
            <a:r>
              <a:rPr lang="en-US" dirty="0"/>
              <a:t>  </a:t>
            </a:r>
            <a:r>
              <a:rPr lang="en-US" i="1" dirty="0"/>
              <a:t>(module script)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Module1.psd1</a:t>
            </a:r>
            <a:r>
              <a:rPr lang="en-US" dirty="0"/>
              <a:t>  </a:t>
            </a:r>
            <a:r>
              <a:rPr lang="en-US" i="1" dirty="0"/>
              <a:t>(manifest)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b="1" dirty="0">
                <a:latin typeface="Consolas" panose="020B0609020204030204" pitchFamily="49" charset="0"/>
              </a:rPr>
              <a:t>Module2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Module2.psm1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Module2.psd1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Module2Support.dll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En-us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r>
              <a:rPr lang="en-US" sz="2400" b="1" dirty="0">
                <a:latin typeface="Consolas" panose="020B0609020204030204" pitchFamily="49" charset="0"/>
              </a:rPr>
              <a:t>English</a:t>
            </a:r>
          </a:p>
          <a:p>
            <a:pPr marL="914400" lvl="2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F6EA98-EC25-7169-A339-0486CE084B4E}"/>
              </a:ext>
            </a:extLst>
          </p:cNvPr>
          <p:cNvSpPr txBox="1">
            <a:spLocks/>
          </p:cNvSpPr>
          <p:nvPr/>
        </p:nvSpPr>
        <p:spPr>
          <a:xfrm>
            <a:off x="6420620" y="1715239"/>
            <a:ext cx="4358640" cy="4120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Modules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b="1" dirty="0">
                <a:latin typeface="Consolas" panose="020B0609020204030204" pitchFamily="49" charset="0"/>
              </a:rPr>
              <a:t>Module3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1.0</a:t>
            </a:r>
            <a:endParaRPr lang="en-US" b="1" dirty="0">
              <a:latin typeface="Consolas" panose="020B0609020204030204" pitchFamily="49" charset="0"/>
            </a:endParaRP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Module3.psm1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Module3.psd1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1.1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r>
              <a:rPr lang="en-US" sz="2400" b="1" dirty="0">
                <a:latin typeface="Consolas" panose="020B0609020204030204" pitchFamily="49" charset="0"/>
              </a:rPr>
              <a:t>Module3.psm1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r>
              <a:rPr lang="en-US" sz="2400" b="1" dirty="0">
                <a:latin typeface="Consolas" panose="020B0609020204030204" pitchFamily="49" charset="0"/>
              </a:rPr>
              <a:t>Module3.psd1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914400" lvl="2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5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Manifests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module manifest is a PowerShell data file that contains data about the module, and has a </a:t>
            </a:r>
            <a:r>
              <a:rPr lang="en-US" b="1" dirty="0">
                <a:latin typeface="Consolas" panose="020B0609020204030204" pitchFamily="49" charset="0"/>
              </a:rPr>
              <a:t>.psd1</a:t>
            </a:r>
            <a:r>
              <a:rPr lang="en-US" dirty="0"/>
              <a:t> file extension.</a:t>
            </a:r>
          </a:p>
          <a:p>
            <a:r>
              <a:rPr lang="en-US" dirty="0"/>
              <a:t>It looks and runs like a rudimentary PowerShell script that returns a hash table with a predefined set of key names that specify information such as author, version, required modules, required PowerShell versions, etc.</a:t>
            </a:r>
          </a:p>
          <a:p>
            <a:r>
              <a:rPr lang="en-US" dirty="0"/>
              <a:t>Create a manifest with </a:t>
            </a:r>
            <a:r>
              <a:rPr lang="en-US" b="1" dirty="0">
                <a:latin typeface="Consolas" panose="020B0609020204030204" pitchFamily="49" charset="0"/>
              </a:rPr>
              <a:t>New-</a:t>
            </a:r>
            <a:r>
              <a:rPr lang="en-US" b="1" dirty="0" err="1">
                <a:latin typeface="Consolas" panose="020B0609020204030204" pitchFamily="49" charset="0"/>
              </a:rPr>
              <a:t>ModuleManifest</a:t>
            </a:r>
            <a:r>
              <a:rPr lang="en-US" dirty="0"/>
              <a:t>. Example: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New-</a:t>
            </a:r>
            <a:r>
              <a:rPr lang="en-US" b="1" dirty="0" err="1">
                <a:latin typeface="Consolas" panose="020B0609020204030204" pitchFamily="49" charset="0"/>
              </a:rPr>
              <a:t>ModuleManifest</a:t>
            </a:r>
            <a:r>
              <a:rPr lang="en-US" b="1" dirty="0">
                <a:latin typeface="Consolas" panose="020B0609020204030204" pitchFamily="49" charset="0"/>
              </a:rPr>
              <a:t> Module4.psd1 –</a:t>
            </a:r>
            <a:r>
              <a:rPr lang="en-US" b="1" dirty="0" err="1">
                <a:latin typeface="Consolas" panose="020B0609020204030204" pitchFamily="49" charset="0"/>
              </a:rPr>
              <a:t>RootModule</a:t>
            </a:r>
            <a:r>
              <a:rPr lang="en-US" b="1" dirty="0">
                <a:latin typeface="Consolas" panose="020B0609020204030204" pitchFamily="49" charset="0"/>
              </a:rPr>
              <a:t> Module4.psm1</a:t>
            </a:r>
          </a:p>
          <a:p>
            <a:r>
              <a:rPr lang="en-US" dirty="0"/>
              <a:t>Edit the manifest, fill it out with the necessary settings, then use </a:t>
            </a:r>
            <a:r>
              <a:rPr lang="en-US" b="1" dirty="0">
                <a:latin typeface="Consolas" panose="020B0609020204030204" pitchFamily="49" charset="0"/>
              </a:rPr>
              <a:t>Test-</a:t>
            </a:r>
            <a:r>
              <a:rPr lang="en-US" b="1" dirty="0" err="1">
                <a:latin typeface="Consolas" panose="020B0609020204030204" pitchFamily="49" charset="0"/>
              </a:rPr>
              <a:t>ModuleManifest</a:t>
            </a:r>
            <a:r>
              <a:rPr lang="en-US" dirty="0"/>
              <a:t> to verify it.</a:t>
            </a:r>
          </a:p>
        </p:txBody>
      </p:sp>
    </p:spTree>
    <p:extLst>
      <p:ext uri="{BB962C8B-B14F-4D97-AF65-F5344CB8AC3E}">
        <p14:creationId xmlns:p14="http://schemas.microsoft.com/office/powerpoint/2010/main" val="387796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Manifest language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PowerShell module manifest may contain:</a:t>
            </a:r>
          </a:p>
          <a:p>
            <a:pPr lvl="1"/>
            <a:r>
              <a:rPr lang="en-US" dirty="0"/>
              <a:t>essential PowerShell data types, such as numbers, strings, hash tables, etc.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  statements  (decision/selection/conditional execution)</a:t>
            </a:r>
          </a:p>
          <a:p>
            <a:pPr lvl="1"/>
            <a:r>
              <a:rPr lang="en-US" dirty="0"/>
              <a:t>arithmetic and comparison operators.</a:t>
            </a:r>
          </a:p>
          <a:p>
            <a:r>
              <a:rPr lang="en-US" dirty="0"/>
              <a:t>A PowerShell module manifest </a:t>
            </a:r>
            <a:r>
              <a:rPr lang="en-US" i="1" dirty="0"/>
              <a:t>must not contain</a:t>
            </a:r>
            <a:r>
              <a:rPr lang="en-US" dirty="0"/>
              <a:t> most of PowerShell’s other language features, such as:</a:t>
            </a:r>
          </a:p>
          <a:p>
            <a:pPr lvl="1"/>
            <a:r>
              <a:rPr lang="en-US" dirty="0"/>
              <a:t>assignment statements</a:t>
            </a:r>
          </a:p>
          <a:p>
            <a:pPr lvl="1"/>
            <a:r>
              <a:rPr lang="en-US" dirty="0"/>
              <a:t>function definitions</a:t>
            </a:r>
          </a:p>
          <a:p>
            <a:pPr lvl="1"/>
            <a:r>
              <a:rPr lang="en-US" dirty="0"/>
              <a:t>loop statements</a:t>
            </a:r>
          </a:p>
        </p:txBody>
      </p:sp>
    </p:spTree>
    <p:extLst>
      <p:ext uri="{BB962C8B-B14F-4D97-AF65-F5344CB8AC3E}">
        <p14:creationId xmlns:p14="http://schemas.microsoft.com/office/powerpoint/2010/main" val="63938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Limited manifest language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restrictions limit module manifest data to static values, but sometimes a manifest needs to accommodate variations regarding systems where the module might be installed, such as drive letters or system directory paths.</a:t>
            </a:r>
          </a:p>
          <a:p>
            <a:r>
              <a:rPr lang="en-US" dirty="0"/>
              <a:t>To handle such situations, a manifest may also read from (but not write to) the </a:t>
            </a:r>
            <a:r>
              <a:rPr lang="en-US" b="1" dirty="0">
                <a:latin typeface="Consolas" panose="020B0609020204030204" pitchFamily="49" charset="0"/>
              </a:rPr>
              <a:t>$Env:</a:t>
            </a:r>
            <a:r>
              <a:rPr lang="en-US" dirty="0"/>
              <a:t> </a:t>
            </a:r>
            <a:r>
              <a:rPr lang="en-US" dirty="0" err="1"/>
              <a:t>PSDrive</a:t>
            </a:r>
            <a:r>
              <a:rPr lang="en-US" dirty="0"/>
              <a:t> environment provider, and may also use the </a:t>
            </a:r>
            <a:r>
              <a:rPr lang="en-US" b="1" dirty="0">
                <a:latin typeface="Consolas" panose="020B0609020204030204" pitchFamily="49" charset="0"/>
              </a:rPr>
              <a:t>Join-Path</a:t>
            </a:r>
            <a:r>
              <a:rPr lang="en-US" dirty="0"/>
              <a:t> cmdlet. That way, elements in a manifest may be dynamically determined at run time.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E76952-BA4F-84DF-003D-295401143DF1}"/>
              </a:ext>
            </a:extLst>
          </p:cNvPr>
          <p:cNvSpPr txBox="1">
            <a:spLocks/>
          </p:cNvSpPr>
          <p:nvPr/>
        </p:nvSpPr>
        <p:spPr>
          <a:xfrm>
            <a:off x="6096000" y="6282459"/>
            <a:ext cx="5257800" cy="42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i="1" dirty="0"/>
              <a:t>PowerShell in Action, 3e, p320</a:t>
            </a:r>
          </a:p>
        </p:txBody>
      </p:sp>
    </p:spTree>
    <p:extLst>
      <p:ext uri="{BB962C8B-B14F-4D97-AF65-F5344CB8AC3E}">
        <p14:creationId xmlns:p14="http://schemas.microsoft.com/office/powerpoint/2010/main" val="72492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Version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4683443"/>
          </a:xfrm>
        </p:spPr>
        <p:txBody>
          <a:bodyPr>
            <a:normAutofit/>
          </a:bodyPr>
          <a:lstStyle/>
          <a:p>
            <a:r>
              <a:rPr lang="en-US" dirty="0"/>
              <a:t>Four numeric components: </a:t>
            </a:r>
            <a:r>
              <a:rPr lang="en-US" i="1" dirty="0"/>
              <a:t>major</a:t>
            </a:r>
            <a:r>
              <a:rPr lang="en-US" dirty="0"/>
              <a:t>, </a:t>
            </a:r>
            <a:r>
              <a:rPr lang="en-US" i="1" dirty="0"/>
              <a:t>minor</a:t>
            </a:r>
            <a:r>
              <a:rPr lang="en-US" dirty="0"/>
              <a:t>, </a:t>
            </a:r>
            <a:r>
              <a:rPr lang="en-US" i="1" dirty="0"/>
              <a:t>build</a:t>
            </a:r>
            <a:r>
              <a:rPr lang="en-US" dirty="0"/>
              <a:t>, </a:t>
            </a:r>
            <a:r>
              <a:rPr lang="en-US" i="1" dirty="0"/>
              <a:t>revision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the first two components are required. The build number and revision number are optional.</a:t>
            </a:r>
          </a:p>
          <a:p>
            <a:pPr lvl="1"/>
            <a:r>
              <a:rPr lang="en-US" dirty="0"/>
              <a:t>You’ll see this represented in syntax documentation that uses square brackets to denote optional components, like this:  </a:t>
            </a:r>
            <a:r>
              <a:rPr lang="en-US" i="1" dirty="0" err="1"/>
              <a:t>major.minor</a:t>
            </a:r>
            <a:r>
              <a:rPr lang="en-US" dirty="0"/>
              <a:t>[</a:t>
            </a:r>
            <a:r>
              <a:rPr lang="en-US" i="1" dirty="0"/>
              <a:t>.build</a:t>
            </a:r>
            <a:r>
              <a:rPr lang="en-US" dirty="0"/>
              <a:t>[</a:t>
            </a:r>
            <a:r>
              <a:rPr lang="en-US" i="1" dirty="0"/>
              <a:t>.revision</a:t>
            </a:r>
            <a:r>
              <a:rPr lang="en-US" dirty="0"/>
              <a:t>]]</a:t>
            </a:r>
          </a:p>
          <a:p>
            <a:r>
              <a:rPr lang="en-US" dirty="0"/>
              <a:t>Customary uses:</a:t>
            </a:r>
          </a:p>
          <a:p>
            <a:pPr lvl="1"/>
            <a:r>
              <a:rPr lang="en-US" dirty="0"/>
              <a:t>Major: assemblies with the same name but different major numbers are not interchangeable. Higher major versions aren’t backward compatible.</a:t>
            </a:r>
          </a:p>
          <a:p>
            <a:pPr lvl="1"/>
            <a:r>
              <a:rPr lang="en-US" dirty="0"/>
              <a:t>Minor: a significant enhancement intended to be backward compatible with previous minor versions.</a:t>
            </a:r>
          </a:p>
          <a:p>
            <a:pPr lvl="1"/>
            <a:r>
              <a:rPr lang="en-US" dirty="0"/>
              <a:t>Build: no enhancement, just rebuilt for a different architecture or platform.</a:t>
            </a:r>
          </a:p>
          <a:p>
            <a:pPr lvl="1"/>
            <a:r>
              <a:rPr lang="en-US" dirty="0"/>
              <a:t>Revision: no enhancement, but has security or bug fixes.</a:t>
            </a:r>
          </a:p>
        </p:txBody>
      </p:sp>
    </p:spTree>
    <p:extLst>
      <p:ext uri="{BB962C8B-B14F-4D97-AF65-F5344CB8AC3E}">
        <p14:creationId xmlns:p14="http://schemas.microsoft.com/office/powerpoint/2010/main" val="197620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third exercise this week, you will create, test, and use a manifest for the custom module you competed in the previous </a:t>
            </a:r>
            <a:r>
              <a:rPr lang="en-US" sz="1800">
                <a:latin typeface="+mn-lt"/>
              </a:rPr>
              <a:t>exercise.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3666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2068</TotalTime>
  <Words>471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</vt:lpstr>
      <vt:lpstr>Wingdings</vt:lpstr>
      <vt:lpstr>Blue Background Theme</vt:lpstr>
      <vt:lpstr>Office Theme</vt:lpstr>
      <vt:lpstr>CYBER 360: Advanced Scripting</vt:lpstr>
      <vt:lpstr>Module Folder Tree Structure examples:</vt:lpstr>
      <vt:lpstr>Module Manifests</vt:lpstr>
      <vt:lpstr>Manifest language restrictions</vt:lpstr>
      <vt:lpstr>Limited manifest language exceptions</vt:lpstr>
      <vt:lpstr>Version Numbering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2023-11-21T07:23:03Z</dcterms:created>
  <dcterms:modified xsi:type="dcterms:W3CDTF">2024-09-26T22:12:58Z</dcterms:modified>
</cp:coreProperties>
</file>