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1"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E3119B-1917-4F7B-A5AD-6C146E3F914B}" v="14" dt="2023-12-28T21:32:04.097"/>
    <p1510:client id="{4505F98C-4CC4-4983-9729-597D2A150C85}" v="16" dt="2023-12-29T02:06:20.8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bbons, Carl" userId="d2b037bc-8fb4-4222-845c-61440543a456" providerId="ADAL" clId="{4505F98C-4CC4-4983-9729-597D2A150C85}"/>
    <pc:docChg chg="undo custSel addSld delSld modSld">
      <pc:chgData name="Gibbons, Carl" userId="d2b037bc-8fb4-4222-845c-61440543a456" providerId="ADAL" clId="{4505F98C-4CC4-4983-9729-597D2A150C85}" dt="2023-12-29T02:21:47.448" v="17685" actId="20577"/>
      <pc:docMkLst>
        <pc:docMk/>
      </pc:docMkLst>
      <pc:sldChg chg="modSp mod">
        <pc:chgData name="Gibbons, Carl" userId="d2b037bc-8fb4-4222-845c-61440543a456" providerId="ADAL" clId="{4505F98C-4CC4-4983-9729-597D2A150C85}" dt="2023-12-28T22:02:31.848" v="28" actId="20577"/>
        <pc:sldMkLst>
          <pc:docMk/>
          <pc:sldMk cId="3308175748" sldId="256"/>
        </pc:sldMkLst>
        <pc:spChg chg="mod">
          <ac:chgData name="Gibbons, Carl" userId="d2b037bc-8fb4-4222-845c-61440543a456" providerId="ADAL" clId="{4505F98C-4CC4-4983-9729-597D2A150C85}" dt="2023-12-28T22:02:31.848" v="28" actId="20577"/>
          <ac:spMkLst>
            <pc:docMk/>
            <pc:sldMk cId="3308175748" sldId="256"/>
            <ac:spMk id="3" creationId="{EEC4D41B-E776-05F2-BE0B-89BB339485AB}"/>
          </ac:spMkLst>
        </pc:spChg>
      </pc:sldChg>
      <pc:sldChg chg="modSp mod">
        <pc:chgData name="Gibbons, Carl" userId="d2b037bc-8fb4-4222-845c-61440543a456" providerId="ADAL" clId="{4505F98C-4CC4-4983-9729-597D2A150C85}" dt="2023-12-28T22:45:53.299" v="4302" actId="20577"/>
        <pc:sldMkLst>
          <pc:docMk/>
          <pc:sldMk cId="2312486803" sldId="261"/>
        </pc:sldMkLst>
        <pc:spChg chg="mod">
          <ac:chgData name="Gibbons, Carl" userId="d2b037bc-8fb4-4222-845c-61440543a456" providerId="ADAL" clId="{4505F98C-4CC4-4983-9729-597D2A150C85}" dt="2023-12-28T22:02:40.492" v="50" actId="20577"/>
          <ac:spMkLst>
            <pc:docMk/>
            <pc:sldMk cId="2312486803" sldId="261"/>
            <ac:spMk id="2" creationId="{31B75992-5098-A283-4925-2CCEBB801DC5}"/>
          </ac:spMkLst>
        </pc:spChg>
        <pc:spChg chg="mod">
          <ac:chgData name="Gibbons, Carl" userId="d2b037bc-8fb4-4222-845c-61440543a456" providerId="ADAL" clId="{4505F98C-4CC4-4983-9729-597D2A150C85}" dt="2023-12-28T22:45:53.299" v="4302" actId="20577"/>
          <ac:spMkLst>
            <pc:docMk/>
            <pc:sldMk cId="2312486803" sldId="261"/>
            <ac:spMk id="3" creationId="{B5924E0F-A977-1710-779D-EEB74261AF34}"/>
          </ac:spMkLst>
        </pc:spChg>
      </pc:sldChg>
      <pc:sldChg chg="modSp mod">
        <pc:chgData name="Gibbons, Carl" userId="d2b037bc-8fb4-4222-845c-61440543a456" providerId="ADAL" clId="{4505F98C-4CC4-4983-9729-597D2A150C85}" dt="2023-12-29T02:18:39.170" v="17623" actId="20577"/>
        <pc:sldMkLst>
          <pc:docMk/>
          <pc:sldMk cId="657795359" sldId="277"/>
        </pc:sldMkLst>
        <pc:spChg chg="mod">
          <ac:chgData name="Gibbons, Carl" userId="d2b037bc-8fb4-4222-845c-61440543a456" providerId="ADAL" clId="{4505F98C-4CC4-4983-9729-597D2A150C85}" dt="2023-12-29T02:18:39.170" v="17623" actId="20577"/>
          <ac:spMkLst>
            <pc:docMk/>
            <pc:sldMk cId="657795359" sldId="277"/>
            <ac:spMk id="3" creationId="{90179172-96B3-95D0-A137-257770BE7642}"/>
          </ac:spMkLst>
        </pc:spChg>
      </pc:sldChg>
      <pc:sldChg chg="modSp mod">
        <pc:chgData name="Gibbons, Carl" userId="d2b037bc-8fb4-4222-845c-61440543a456" providerId="ADAL" clId="{4505F98C-4CC4-4983-9729-597D2A150C85}" dt="2023-12-29T02:21:47.448" v="17685" actId="20577"/>
        <pc:sldMkLst>
          <pc:docMk/>
          <pc:sldMk cId="3989541258" sldId="278"/>
        </pc:sldMkLst>
        <pc:spChg chg="mod">
          <ac:chgData name="Gibbons, Carl" userId="d2b037bc-8fb4-4222-845c-61440543a456" providerId="ADAL" clId="{4505F98C-4CC4-4983-9729-597D2A150C85}" dt="2023-12-28T22:23:56.363" v="2262" actId="20577"/>
          <ac:spMkLst>
            <pc:docMk/>
            <pc:sldMk cId="3989541258" sldId="278"/>
            <ac:spMk id="2" creationId="{31B75992-5098-A283-4925-2CCEBB801DC5}"/>
          </ac:spMkLst>
        </pc:spChg>
        <pc:spChg chg="mod">
          <ac:chgData name="Gibbons, Carl" userId="d2b037bc-8fb4-4222-845c-61440543a456" providerId="ADAL" clId="{4505F98C-4CC4-4983-9729-597D2A150C85}" dt="2023-12-29T02:21:47.448" v="17685" actId="20577"/>
          <ac:spMkLst>
            <pc:docMk/>
            <pc:sldMk cId="3989541258" sldId="278"/>
            <ac:spMk id="3" creationId="{B5924E0F-A977-1710-779D-EEB74261AF34}"/>
          </ac:spMkLst>
        </pc:spChg>
      </pc:sldChg>
      <pc:sldChg chg="modSp mod">
        <pc:chgData name="Gibbons, Carl" userId="d2b037bc-8fb4-4222-845c-61440543a456" providerId="ADAL" clId="{4505F98C-4CC4-4983-9729-597D2A150C85}" dt="2023-12-29T00:21:55.646" v="8344" actId="20577"/>
        <pc:sldMkLst>
          <pc:docMk/>
          <pc:sldMk cId="2335633195" sldId="279"/>
        </pc:sldMkLst>
        <pc:spChg chg="mod">
          <ac:chgData name="Gibbons, Carl" userId="d2b037bc-8fb4-4222-845c-61440543a456" providerId="ADAL" clId="{4505F98C-4CC4-4983-9729-597D2A150C85}" dt="2023-12-29T00:21:55.646" v="8344" actId="20577"/>
          <ac:spMkLst>
            <pc:docMk/>
            <pc:sldMk cId="2335633195" sldId="279"/>
            <ac:spMk id="2" creationId="{31B75992-5098-A283-4925-2CCEBB801DC5}"/>
          </ac:spMkLst>
        </pc:spChg>
        <pc:spChg chg="mod">
          <ac:chgData name="Gibbons, Carl" userId="d2b037bc-8fb4-4222-845c-61440543a456" providerId="ADAL" clId="{4505F98C-4CC4-4983-9729-597D2A150C85}" dt="2023-12-28T22:56:22.080" v="4730" actId="20577"/>
          <ac:spMkLst>
            <pc:docMk/>
            <pc:sldMk cId="2335633195" sldId="279"/>
            <ac:spMk id="3" creationId="{B5924E0F-A977-1710-779D-EEB74261AF34}"/>
          </ac:spMkLst>
        </pc:spChg>
      </pc:sldChg>
      <pc:sldChg chg="modSp add mod">
        <pc:chgData name="Gibbons, Carl" userId="d2b037bc-8fb4-4222-845c-61440543a456" providerId="ADAL" clId="{4505F98C-4CC4-4983-9729-597D2A150C85}" dt="2023-12-28T23:39:19.135" v="5592" actId="20577"/>
        <pc:sldMkLst>
          <pc:docMk/>
          <pc:sldMk cId="1284534978" sldId="280"/>
        </pc:sldMkLst>
        <pc:spChg chg="mod">
          <ac:chgData name="Gibbons, Carl" userId="d2b037bc-8fb4-4222-845c-61440543a456" providerId="ADAL" clId="{4505F98C-4CC4-4983-9729-597D2A150C85}" dt="2023-12-28T23:26:13.166" v="4743" actId="20577"/>
          <ac:spMkLst>
            <pc:docMk/>
            <pc:sldMk cId="1284534978" sldId="280"/>
            <ac:spMk id="2" creationId="{31B75992-5098-A283-4925-2CCEBB801DC5}"/>
          </ac:spMkLst>
        </pc:spChg>
        <pc:spChg chg="mod">
          <ac:chgData name="Gibbons, Carl" userId="d2b037bc-8fb4-4222-845c-61440543a456" providerId="ADAL" clId="{4505F98C-4CC4-4983-9729-597D2A150C85}" dt="2023-12-28T23:39:19.135" v="5592" actId="20577"/>
          <ac:spMkLst>
            <pc:docMk/>
            <pc:sldMk cId="1284534978" sldId="280"/>
            <ac:spMk id="3" creationId="{B5924E0F-A977-1710-779D-EEB74261AF34}"/>
          </ac:spMkLst>
        </pc:spChg>
      </pc:sldChg>
      <pc:sldChg chg="modSp mod">
        <pc:chgData name="Gibbons, Carl" userId="d2b037bc-8fb4-4222-845c-61440543a456" providerId="ADAL" clId="{4505F98C-4CC4-4983-9729-597D2A150C85}" dt="2023-12-28T23:42:19.634" v="5967" actId="20577"/>
        <pc:sldMkLst>
          <pc:docMk/>
          <pc:sldMk cId="1802585387" sldId="281"/>
        </pc:sldMkLst>
        <pc:spChg chg="mod">
          <ac:chgData name="Gibbons, Carl" userId="d2b037bc-8fb4-4222-845c-61440543a456" providerId="ADAL" clId="{4505F98C-4CC4-4983-9729-597D2A150C85}" dt="2023-12-28T23:34:47.360" v="5351" actId="20577"/>
          <ac:spMkLst>
            <pc:docMk/>
            <pc:sldMk cId="1802585387" sldId="281"/>
            <ac:spMk id="2" creationId="{31B75992-5098-A283-4925-2CCEBB801DC5}"/>
          </ac:spMkLst>
        </pc:spChg>
        <pc:spChg chg="mod">
          <ac:chgData name="Gibbons, Carl" userId="d2b037bc-8fb4-4222-845c-61440543a456" providerId="ADAL" clId="{4505F98C-4CC4-4983-9729-597D2A150C85}" dt="2023-12-28T23:42:19.634" v="5967" actId="20577"/>
          <ac:spMkLst>
            <pc:docMk/>
            <pc:sldMk cId="1802585387" sldId="281"/>
            <ac:spMk id="3" creationId="{B5924E0F-A977-1710-779D-EEB74261AF34}"/>
          </ac:spMkLst>
        </pc:spChg>
      </pc:sldChg>
      <pc:sldChg chg="modSp mod">
        <pc:chgData name="Gibbons, Carl" userId="d2b037bc-8fb4-4222-845c-61440543a456" providerId="ADAL" clId="{4505F98C-4CC4-4983-9729-597D2A150C85}" dt="2023-12-28T23:54:03.356" v="6623"/>
        <pc:sldMkLst>
          <pc:docMk/>
          <pc:sldMk cId="724803187" sldId="282"/>
        </pc:sldMkLst>
        <pc:spChg chg="mod">
          <ac:chgData name="Gibbons, Carl" userId="d2b037bc-8fb4-4222-845c-61440543a456" providerId="ADAL" clId="{4505F98C-4CC4-4983-9729-597D2A150C85}" dt="2023-12-28T23:39:52.399" v="5606" actId="20577"/>
          <ac:spMkLst>
            <pc:docMk/>
            <pc:sldMk cId="724803187" sldId="282"/>
            <ac:spMk id="2" creationId="{31B75992-5098-A283-4925-2CCEBB801DC5}"/>
          </ac:spMkLst>
        </pc:spChg>
        <pc:spChg chg="mod">
          <ac:chgData name="Gibbons, Carl" userId="d2b037bc-8fb4-4222-845c-61440543a456" providerId="ADAL" clId="{4505F98C-4CC4-4983-9729-597D2A150C85}" dt="2023-12-28T23:54:03.356" v="6623"/>
          <ac:spMkLst>
            <pc:docMk/>
            <pc:sldMk cId="724803187" sldId="282"/>
            <ac:spMk id="3" creationId="{B5924E0F-A977-1710-779D-EEB74261AF34}"/>
          </ac:spMkLst>
        </pc:spChg>
      </pc:sldChg>
      <pc:sldChg chg="modSp mod">
        <pc:chgData name="Gibbons, Carl" userId="d2b037bc-8fb4-4222-845c-61440543a456" providerId="ADAL" clId="{4505F98C-4CC4-4983-9729-597D2A150C85}" dt="2023-12-29T02:19:53.158" v="17637" actId="20577"/>
        <pc:sldMkLst>
          <pc:docMk/>
          <pc:sldMk cId="1926009205" sldId="283"/>
        </pc:sldMkLst>
        <pc:spChg chg="mod">
          <ac:chgData name="Gibbons, Carl" userId="d2b037bc-8fb4-4222-845c-61440543a456" providerId="ADAL" clId="{4505F98C-4CC4-4983-9729-597D2A150C85}" dt="2023-12-29T00:22:07.704" v="8354" actId="20577"/>
          <ac:spMkLst>
            <pc:docMk/>
            <pc:sldMk cId="1926009205" sldId="283"/>
            <ac:spMk id="2" creationId="{31B75992-5098-A283-4925-2CCEBB801DC5}"/>
          </ac:spMkLst>
        </pc:spChg>
        <pc:spChg chg="mod">
          <ac:chgData name="Gibbons, Carl" userId="d2b037bc-8fb4-4222-845c-61440543a456" providerId="ADAL" clId="{4505F98C-4CC4-4983-9729-597D2A150C85}" dt="2023-12-29T02:19:53.158" v="17637" actId="20577"/>
          <ac:spMkLst>
            <pc:docMk/>
            <pc:sldMk cId="1926009205" sldId="283"/>
            <ac:spMk id="3" creationId="{B5924E0F-A977-1710-779D-EEB74261AF34}"/>
          </ac:spMkLst>
        </pc:spChg>
      </pc:sldChg>
      <pc:sldChg chg="del">
        <pc:chgData name="Gibbons, Carl" userId="d2b037bc-8fb4-4222-845c-61440543a456" providerId="ADAL" clId="{4505F98C-4CC4-4983-9729-597D2A150C85}" dt="2023-12-28T22:17:09.732" v="1699" actId="47"/>
        <pc:sldMkLst>
          <pc:docMk/>
          <pc:sldMk cId="2959024232" sldId="283"/>
        </pc:sldMkLst>
      </pc:sldChg>
      <pc:sldChg chg="modSp mod">
        <pc:chgData name="Gibbons, Carl" userId="d2b037bc-8fb4-4222-845c-61440543a456" providerId="ADAL" clId="{4505F98C-4CC4-4983-9729-597D2A150C85}" dt="2023-12-29T00:22:15.499" v="8364" actId="20577"/>
        <pc:sldMkLst>
          <pc:docMk/>
          <pc:sldMk cId="2366216895" sldId="284"/>
        </pc:sldMkLst>
        <pc:spChg chg="mod">
          <ac:chgData name="Gibbons, Carl" userId="d2b037bc-8fb4-4222-845c-61440543a456" providerId="ADAL" clId="{4505F98C-4CC4-4983-9729-597D2A150C85}" dt="2023-12-29T00:22:15.499" v="8364" actId="20577"/>
          <ac:spMkLst>
            <pc:docMk/>
            <pc:sldMk cId="2366216895" sldId="284"/>
            <ac:spMk id="2" creationId="{31B75992-5098-A283-4925-2CCEBB801DC5}"/>
          </ac:spMkLst>
        </pc:spChg>
        <pc:spChg chg="mod">
          <ac:chgData name="Gibbons, Carl" userId="d2b037bc-8fb4-4222-845c-61440543a456" providerId="ADAL" clId="{4505F98C-4CC4-4983-9729-597D2A150C85}" dt="2023-12-29T00:20:51.612" v="8260" actId="20577"/>
          <ac:spMkLst>
            <pc:docMk/>
            <pc:sldMk cId="2366216895" sldId="284"/>
            <ac:spMk id="3" creationId="{B5924E0F-A977-1710-779D-EEB74261AF34}"/>
          </ac:spMkLst>
        </pc:spChg>
      </pc:sldChg>
      <pc:sldChg chg="del">
        <pc:chgData name="Gibbons, Carl" userId="d2b037bc-8fb4-4222-845c-61440543a456" providerId="ADAL" clId="{4505F98C-4CC4-4983-9729-597D2A150C85}" dt="2023-12-28T22:17:08.965" v="1698" actId="47"/>
        <pc:sldMkLst>
          <pc:docMk/>
          <pc:sldMk cId="3114675387" sldId="284"/>
        </pc:sldMkLst>
      </pc:sldChg>
      <pc:sldChg chg="del">
        <pc:chgData name="Gibbons, Carl" userId="d2b037bc-8fb4-4222-845c-61440543a456" providerId="ADAL" clId="{4505F98C-4CC4-4983-9729-597D2A150C85}" dt="2023-12-28T22:17:08.106" v="1697" actId="47"/>
        <pc:sldMkLst>
          <pc:docMk/>
          <pc:sldMk cId="1243134729" sldId="285"/>
        </pc:sldMkLst>
      </pc:sldChg>
      <pc:sldChg chg="modSp mod">
        <pc:chgData name="Gibbons, Carl" userId="d2b037bc-8fb4-4222-845c-61440543a456" providerId="ADAL" clId="{4505F98C-4CC4-4983-9729-597D2A150C85}" dt="2023-12-29T01:14:23.500" v="12327" actId="20577"/>
        <pc:sldMkLst>
          <pc:docMk/>
          <pc:sldMk cId="3371896289" sldId="285"/>
        </pc:sldMkLst>
        <pc:spChg chg="mod">
          <ac:chgData name="Gibbons, Carl" userId="d2b037bc-8fb4-4222-845c-61440543a456" providerId="ADAL" clId="{4505F98C-4CC4-4983-9729-597D2A150C85}" dt="2023-12-29T00:22:25.432" v="8374" actId="20577"/>
          <ac:spMkLst>
            <pc:docMk/>
            <pc:sldMk cId="3371896289" sldId="285"/>
            <ac:spMk id="2" creationId="{31B75992-5098-A283-4925-2CCEBB801DC5}"/>
          </ac:spMkLst>
        </pc:spChg>
        <pc:spChg chg="mod">
          <ac:chgData name="Gibbons, Carl" userId="d2b037bc-8fb4-4222-845c-61440543a456" providerId="ADAL" clId="{4505F98C-4CC4-4983-9729-597D2A150C85}" dt="2023-12-29T01:14:23.500" v="12327" actId="20577"/>
          <ac:spMkLst>
            <pc:docMk/>
            <pc:sldMk cId="3371896289" sldId="285"/>
            <ac:spMk id="3" creationId="{B5924E0F-A977-1710-779D-EEB74261AF34}"/>
          </ac:spMkLst>
        </pc:spChg>
      </pc:sldChg>
      <pc:sldChg chg="add del">
        <pc:chgData name="Gibbons, Carl" userId="d2b037bc-8fb4-4222-845c-61440543a456" providerId="ADAL" clId="{4505F98C-4CC4-4983-9729-597D2A150C85}" dt="2023-12-29T00:13:59.438" v="7954" actId="2696"/>
        <pc:sldMkLst>
          <pc:docMk/>
          <pc:sldMk cId="3635199420" sldId="285"/>
        </pc:sldMkLst>
      </pc:sldChg>
      <pc:sldChg chg="del">
        <pc:chgData name="Gibbons, Carl" userId="d2b037bc-8fb4-4222-845c-61440543a456" providerId="ADAL" clId="{4505F98C-4CC4-4983-9729-597D2A150C85}" dt="2023-12-28T22:17:10.620" v="1700" actId="47"/>
        <pc:sldMkLst>
          <pc:docMk/>
          <pc:sldMk cId="954591853" sldId="286"/>
        </pc:sldMkLst>
      </pc:sldChg>
      <pc:sldChg chg="modSp mod">
        <pc:chgData name="Gibbons, Carl" userId="d2b037bc-8fb4-4222-845c-61440543a456" providerId="ADAL" clId="{4505F98C-4CC4-4983-9729-597D2A150C85}" dt="2023-12-29T01:14:14.317" v="12318" actId="20577"/>
        <pc:sldMkLst>
          <pc:docMk/>
          <pc:sldMk cId="3193160409" sldId="286"/>
        </pc:sldMkLst>
        <pc:spChg chg="mod">
          <ac:chgData name="Gibbons, Carl" userId="d2b037bc-8fb4-4222-845c-61440543a456" providerId="ADAL" clId="{4505F98C-4CC4-4983-9729-597D2A150C85}" dt="2023-12-29T00:33:44.511" v="9517" actId="20577"/>
          <ac:spMkLst>
            <pc:docMk/>
            <pc:sldMk cId="3193160409" sldId="286"/>
            <ac:spMk id="2" creationId="{31B75992-5098-A283-4925-2CCEBB801DC5}"/>
          </ac:spMkLst>
        </pc:spChg>
        <pc:spChg chg="mod">
          <ac:chgData name="Gibbons, Carl" userId="d2b037bc-8fb4-4222-845c-61440543a456" providerId="ADAL" clId="{4505F98C-4CC4-4983-9729-597D2A150C85}" dt="2023-12-29T01:14:14.317" v="12318" actId="20577"/>
          <ac:spMkLst>
            <pc:docMk/>
            <pc:sldMk cId="3193160409" sldId="286"/>
            <ac:spMk id="3" creationId="{B5924E0F-A977-1710-779D-EEB74261AF34}"/>
          </ac:spMkLst>
        </pc:spChg>
      </pc:sldChg>
      <pc:sldChg chg="del">
        <pc:chgData name="Gibbons, Carl" userId="d2b037bc-8fb4-4222-845c-61440543a456" providerId="ADAL" clId="{4505F98C-4CC4-4983-9729-597D2A150C85}" dt="2023-12-28T22:17:12.413" v="1702" actId="47"/>
        <pc:sldMkLst>
          <pc:docMk/>
          <pc:sldMk cId="2614091779" sldId="287"/>
        </pc:sldMkLst>
      </pc:sldChg>
      <pc:sldChg chg="modSp mod">
        <pc:chgData name="Gibbons, Carl" userId="d2b037bc-8fb4-4222-845c-61440543a456" providerId="ADAL" clId="{4505F98C-4CC4-4983-9729-597D2A150C85}" dt="2023-12-29T02:19:05.385" v="17624"/>
        <pc:sldMkLst>
          <pc:docMk/>
          <pc:sldMk cId="2688338374" sldId="287"/>
        </pc:sldMkLst>
        <pc:spChg chg="mod">
          <ac:chgData name="Gibbons, Carl" userId="d2b037bc-8fb4-4222-845c-61440543a456" providerId="ADAL" clId="{4505F98C-4CC4-4983-9729-597D2A150C85}" dt="2023-12-29T00:41:11.438" v="10364" actId="20577"/>
          <ac:spMkLst>
            <pc:docMk/>
            <pc:sldMk cId="2688338374" sldId="287"/>
            <ac:spMk id="2" creationId="{31B75992-5098-A283-4925-2CCEBB801DC5}"/>
          </ac:spMkLst>
        </pc:spChg>
        <pc:spChg chg="mod">
          <ac:chgData name="Gibbons, Carl" userId="d2b037bc-8fb4-4222-845c-61440543a456" providerId="ADAL" clId="{4505F98C-4CC4-4983-9729-597D2A150C85}" dt="2023-12-29T02:19:05.385" v="17624"/>
          <ac:spMkLst>
            <pc:docMk/>
            <pc:sldMk cId="2688338374" sldId="287"/>
            <ac:spMk id="3" creationId="{B5924E0F-A977-1710-779D-EEB74261AF34}"/>
          </ac:spMkLst>
        </pc:spChg>
      </pc:sldChg>
      <pc:sldChg chg="del">
        <pc:chgData name="Gibbons, Carl" userId="d2b037bc-8fb4-4222-845c-61440543a456" providerId="ADAL" clId="{4505F98C-4CC4-4983-9729-597D2A150C85}" dt="2023-12-28T22:17:11.407" v="1701" actId="47"/>
        <pc:sldMkLst>
          <pc:docMk/>
          <pc:sldMk cId="1341659426" sldId="288"/>
        </pc:sldMkLst>
      </pc:sldChg>
      <pc:sldChg chg="modSp add mod">
        <pc:chgData name="Gibbons, Carl" userId="d2b037bc-8fb4-4222-845c-61440543a456" providerId="ADAL" clId="{4505F98C-4CC4-4983-9729-597D2A150C85}" dt="2023-12-29T01:45:37.293" v="15006"/>
        <pc:sldMkLst>
          <pc:docMk/>
          <pc:sldMk cId="2142935017" sldId="288"/>
        </pc:sldMkLst>
        <pc:spChg chg="mod">
          <ac:chgData name="Gibbons, Carl" userId="d2b037bc-8fb4-4222-845c-61440543a456" providerId="ADAL" clId="{4505F98C-4CC4-4983-9729-597D2A150C85}" dt="2023-12-29T01:16:27.501" v="12383" actId="20577"/>
          <ac:spMkLst>
            <pc:docMk/>
            <pc:sldMk cId="2142935017" sldId="288"/>
            <ac:spMk id="2" creationId="{31B75992-5098-A283-4925-2CCEBB801DC5}"/>
          </ac:spMkLst>
        </pc:spChg>
        <pc:spChg chg="mod">
          <ac:chgData name="Gibbons, Carl" userId="d2b037bc-8fb4-4222-845c-61440543a456" providerId="ADAL" clId="{4505F98C-4CC4-4983-9729-597D2A150C85}" dt="2023-12-29T01:45:37.293" v="15006"/>
          <ac:spMkLst>
            <pc:docMk/>
            <pc:sldMk cId="2142935017" sldId="288"/>
            <ac:spMk id="3" creationId="{B5924E0F-A977-1710-779D-EEB74261AF34}"/>
          </ac:spMkLst>
        </pc:spChg>
      </pc:sldChg>
      <pc:sldChg chg="modSp mod">
        <pc:chgData name="Gibbons, Carl" userId="d2b037bc-8fb4-4222-845c-61440543a456" providerId="ADAL" clId="{4505F98C-4CC4-4983-9729-597D2A150C85}" dt="2023-12-29T01:50:54.342" v="15124" actId="20577"/>
        <pc:sldMkLst>
          <pc:docMk/>
          <pc:sldMk cId="2784625941" sldId="289"/>
        </pc:sldMkLst>
        <pc:spChg chg="mod">
          <ac:chgData name="Gibbons, Carl" userId="d2b037bc-8fb4-4222-845c-61440543a456" providerId="ADAL" clId="{4505F98C-4CC4-4983-9729-597D2A150C85}" dt="2023-12-29T01:23:40.688" v="13177" actId="20577"/>
          <ac:spMkLst>
            <pc:docMk/>
            <pc:sldMk cId="2784625941" sldId="289"/>
            <ac:spMk id="2" creationId="{31B75992-5098-A283-4925-2CCEBB801DC5}"/>
          </ac:spMkLst>
        </pc:spChg>
        <pc:spChg chg="mod">
          <ac:chgData name="Gibbons, Carl" userId="d2b037bc-8fb4-4222-845c-61440543a456" providerId="ADAL" clId="{4505F98C-4CC4-4983-9729-597D2A150C85}" dt="2023-12-29T01:50:54.342" v="15124" actId="20577"/>
          <ac:spMkLst>
            <pc:docMk/>
            <pc:sldMk cId="2784625941" sldId="289"/>
            <ac:spMk id="3" creationId="{B5924E0F-A977-1710-779D-EEB74261AF34}"/>
          </ac:spMkLst>
        </pc:spChg>
      </pc:sldChg>
      <pc:sldChg chg="del">
        <pc:chgData name="Gibbons, Carl" userId="d2b037bc-8fb4-4222-845c-61440543a456" providerId="ADAL" clId="{4505F98C-4CC4-4983-9729-597D2A150C85}" dt="2023-12-28T22:17:05.773" v="1696" actId="47"/>
        <pc:sldMkLst>
          <pc:docMk/>
          <pc:sldMk cId="2966054478" sldId="289"/>
        </pc:sldMkLst>
      </pc:sldChg>
      <pc:sldChg chg="del">
        <pc:chgData name="Gibbons, Carl" userId="d2b037bc-8fb4-4222-845c-61440543a456" providerId="ADAL" clId="{4505F98C-4CC4-4983-9729-597D2A150C85}" dt="2023-12-28T22:17:13.315" v="1703" actId="47"/>
        <pc:sldMkLst>
          <pc:docMk/>
          <pc:sldMk cId="1014272238" sldId="290"/>
        </pc:sldMkLst>
      </pc:sldChg>
      <pc:sldChg chg="modSp add mod">
        <pc:chgData name="Gibbons, Carl" userId="d2b037bc-8fb4-4222-845c-61440543a456" providerId="ADAL" clId="{4505F98C-4CC4-4983-9729-597D2A150C85}" dt="2023-12-29T01:50:36.539" v="15123" actId="20577"/>
        <pc:sldMkLst>
          <pc:docMk/>
          <pc:sldMk cId="1677974689" sldId="290"/>
        </pc:sldMkLst>
        <pc:spChg chg="mod">
          <ac:chgData name="Gibbons, Carl" userId="d2b037bc-8fb4-4222-845c-61440543a456" providerId="ADAL" clId="{4505F98C-4CC4-4983-9729-597D2A150C85}" dt="2023-12-29T01:37:36.931" v="14365" actId="20577"/>
          <ac:spMkLst>
            <pc:docMk/>
            <pc:sldMk cId="1677974689" sldId="290"/>
            <ac:spMk id="2" creationId="{31B75992-5098-A283-4925-2CCEBB801DC5}"/>
          </ac:spMkLst>
        </pc:spChg>
        <pc:spChg chg="mod">
          <ac:chgData name="Gibbons, Carl" userId="d2b037bc-8fb4-4222-845c-61440543a456" providerId="ADAL" clId="{4505F98C-4CC4-4983-9729-597D2A150C85}" dt="2023-12-29T01:50:36.539" v="15123" actId="20577"/>
          <ac:spMkLst>
            <pc:docMk/>
            <pc:sldMk cId="1677974689" sldId="290"/>
            <ac:spMk id="3" creationId="{B5924E0F-A977-1710-779D-EEB74261AF34}"/>
          </ac:spMkLst>
        </pc:spChg>
      </pc:sldChg>
      <pc:sldChg chg="del">
        <pc:chgData name="Gibbons, Carl" userId="d2b037bc-8fb4-4222-845c-61440543a456" providerId="ADAL" clId="{4505F98C-4CC4-4983-9729-597D2A150C85}" dt="2023-12-28T22:17:05.079" v="1695" actId="47"/>
        <pc:sldMkLst>
          <pc:docMk/>
          <pc:sldMk cId="3689580349" sldId="291"/>
        </pc:sldMkLst>
      </pc:sldChg>
      <pc:sldChg chg="modSp add mod">
        <pc:chgData name="Gibbons, Carl" userId="d2b037bc-8fb4-4222-845c-61440543a456" providerId="ADAL" clId="{4505F98C-4CC4-4983-9729-597D2A150C85}" dt="2023-12-29T02:03:57.372" v="16335" actId="20577"/>
        <pc:sldMkLst>
          <pc:docMk/>
          <pc:sldMk cId="4219326696" sldId="291"/>
        </pc:sldMkLst>
        <pc:spChg chg="mod">
          <ac:chgData name="Gibbons, Carl" userId="d2b037bc-8fb4-4222-845c-61440543a456" providerId="ADAL" clId="{4505F98C-4CC4-4983-9729-597D2A150C85}" dt="2023-12-29T01:51:52.820" v="15161" actId="20577"/>
          <ac:spMkLst>
            <pc:docMk/>
            <pc:sldMk cId="4219326696" sldId="291"/>
            <ac:spMk id="2" creationId="{31B75992-5098-A283-4925-2CCEBB801DC5}"/>
          </ac:spMkLst>
        </pc:spChg>
        <pc:spChg chg="mod">
          <ac:chgData name="Gibbons, Carl" userId="d2b037bc-8fb4-4222-845c-61440543a456" providerId="ADAL" clId="{4505F98C-4CC4-4983-9729-597D2A150C85}" dt="2023-12-29T02:03:57.372" v="16335" actId="20577"/>
          <ac:spMkLst>
            <pc:docMk/>
            <pc:sldMk cId="4219326696" sldId="291"/>
            <ac:spMk id="3" creationId="{B5924E0F-A977-1710-779D-EEB74261AF34}"/>
          </ac:spMkLst>
        </pc:spChg>
      </pc:sldChg>
      <pc:sldChg chg="modSp add mod">
        <pc:chgData name="Gibbons, Carl" userId="d2b037bc-8fb4-4222-845c-61440543a456" providerId="ADAL" clId="{4505F98C-4CC4-4983-9729-597D2A150C85}" dt="2023-12-29T02:16:48.887" v="17543" actId="20577"/>
        <pc:sldMkLst>
          <pc:docMk/>
          <pc:sldMk cId="33911121" sldId="292"/>
        </pc:sldMkLst>
        <pc:spChg chg="mod">
          <ac:chgData name="Gibbons, Carl" userId="d2b037bc-8fb4-4222-845c-61440543a456" providerId="ADAL" clId="{4505F98C-4CC4-4983-9729-597D2A150C85}" dt="2023-12-29T02:06:26.879" v="16405" actId="20577"/>
          <ac:spMkLst>
            <pc:docMk/>
            <pc:sldMk cId="33911121" sldId="292"/>
            <ac:spMk id="2" creationId="{1862E903-3C56-BB42-2361-009F2336475A}"/>
          </ac:spMkLst>
        </pc:spChg>
        <pc:spChg chg="mod">
          <ac:chgData name="Gibbons, Carl" userId="d2b037bc-8fb4-4222-845c-61440543a456" providerId="ADAL" clId="{4505F98C-4CC4-4983-9729-597D2A150C85}" dt="2023-12-29T02:16:48.887" v="17543" actId="20577"/>
          <ac:spMkLst>
            <pc:docMk/>
            <pc:sldMk cId="33911121" sldId="292"/>
            <ac:spMk id="3" creationId="{90179172-96B3-95D0-A137-257770BE7642}"/>
          </ac:spMkLst>
        </pc:spChg>
      </pc:sldChg>
      <pc:sldChg chg="del">
        <pc:chgData name="Gibbons, Carl" userId="d2b037bc-8fb4-4222-845c-61440543a456" providerId="ADAL" clId="{4505F98C-4CC4-4983-9729-597D2A150C85}" dt="2023-12-28T22:17:14.720" v="1704" actId="47"/>
        <pc:sldMkLst>
          <pc:docMk/>
          <pc:sldMk cId="2738411615" sldId="292"/>
        </pc:sldMkLst>
      </pc:sldChg>
      <pc:sldChg chg="del">
        <pc:chgData name="Gibbons, Carl" userId="d2b037bc-8fb4-4222-845c-61440543a456" providerId="ADAL" clId="{4505F98C-4CC4-4983-9729-597D2A150C85}" dt="2023-12-28T22:17:04.103" v="1694" actId="47"/>
        <pc:sldMkLst>
          <pc:docMk/>
          <pc:sldMk cId="852415543" sldId="293"/>
        </pc:sldMkLst>
      </pc:sldChg>
    </pc:docChg>
  </pc:docChgLst>
  <pc:docChgLst>
    <pc:chgData name="Gibbons, Carl" userId="d2b037bc-8fb4-4222-845c-61440543a456" providerId="ADAL" clId="{C1E6ABF6-BAED-4B26-97DB-20A1E8B7A1A4}"/>
    <pc:docChg chg="custSel modSld">
      <pc:chgData name="Gibbons, Carl" userId="d2b037bc-8fb4-4222-845c-61440543a456" providerId="ADAL" clId="{C1E6ABF6-BAED-4B26-97DB-20A1E8B7A1A4}" dt="2023-12-06T02:23:48.337" v="274" actId="20577"/>
      <pc:docMkLst>
        <pc:docMk/>
      </pc:docMkLst>
      <pc:sldChg chg="modSp mod">
        <pc:chgData name="Gibbons, Carl" userId="d2b037bc-8fb4-4222-845c-61440543a456" providerId="ADAL" clId="{C1E6ABF6-BAED-4B26-97DB-20A1E8B7A1A4}" dt="2023-11-21T16:22:17.597" v="97" actId="20577"/>
        <pc:sldMkLst>
          <pc:docMk/>
          <pc:sldMk cId="3308175748" sldId="256"/>
        </pc:sldMkLst>
        <pc:spChg chg="mod">
          <ac:chgData name="Gibbons, Carl" userId="d2b037bc-8fb4-4222-845c-61440543a456" providerId="ADAL" clId="{C1E6ABF6-BAED-4B26-97DB-20A1E8B7A1A4}" dt="2023-11-21T05:49:34.464" v="2"/>
          <ac:spMkLst>
            <pc:docMk/>
            <pc:sldMk cId="3308175748" sldId="256"/>
            <ac:spMk id="2" creationId="{ACEA2649-DC6B-3373-A7E6-7F0E103D8B8B}"/>
          </ac:spMkLst>
        </pc:spChg>
        <pc:spChg chg="mod">
          <ac:chgData name="Gibbons, Carl" userId="d2b037bc-8fb4-4222-845c-61440543a456" providerId="ADAL" clId="{C1E6ABF6-BAED-4B26-97DB-20A1E8B7A1A4}" dt="2023-11-21T16:22:17.597" v="97" actId="20577"/>
          <ac:spMkLst>
            <pc:docMk/>
            <pc:sldMk cId="3308175748" sldId="256"/>
            <ac:spMk id="3" creationId="{EEC4D41B-E776-05F2-BE0B-89BB339485AB}"/>
          </ac:spMkLst>
        </pc:spChg>
        <pc:spChg chg="mod">
          <ac:chgData name="Gibbons, Carl" userId="d2b037bc-8fb4-4222-845c-61440543a456" providerId="ADAL" clId="{C1E6ABF6-BAED-4B26-97DB-20A1E8B7A1A4}" dt="2023-11-21T05:49:34.464" v="2"/>
          <ac:spMkLst>
            <pc:docMk/>
            <pc:sldMk cId="3308175748" sldId="256"/>
            <ac:spMk id="4" creationId="{4664ABB7-0B55-0242-2E51-B3286EE7B5EB}"/>
          </ac:spMkLst>
        </pc:spChg>
      </pc:sldChg>
      <pc:sldChg chg="modSp">
        <pc:chgData name="Gibbons, Carl" userId="d2b037bc-8fb4-4222-845c-61440543a456" providerId="ADAL" clId="{C1E6ABF6-BAED-4B26-97DB-20A1E8B7A1A4}" dt="2023-11-21T05:49:34.464" v="2"/>
        <pc:sldMkLst>
          <pc:docMk/>
          <pc:sldMk cId="2312486803" sldId="261"/>
        </pc:sldMkLst>
        <pc:spChg chg="mod">
          <ac:chgData name="Gibbons, Carl" userId="d2b037bc-8fb4-4222-845c-61440543a456" providerId="ADAL" clId="{C1E6ABF6-BAED-4B26-97DB-20A1E8B7A1A4}" dt="2023-11-21T05:49:34.464" v="2"/>
          <ac:spMkLst>
            <pc:docMk/>
            <pc:sldMk cId="2312486803" sldId="261"/>
            <ac:spMk id="2" creationId="{31B75992-5098-A283-4925-2CCEBB801DC5}"/>
          </ac:spMkLst>
        </pc:spChg>
      </pc:sldChg>
      <pc:sldChg chg="modSp mod">
        <pc:chgData name="Gibbons, Carl" userId="d2b037bc-8fb4-4222-845c-61440543a456" providerId="ADAL" clId="{C1E6ABF6-BAED-4B26-97DB-20A1E8B7A1A4}" dt="2023-11-21T07:48:19.790" v="77" actId="20577"/>
        <pc:sldMkLst>
          <pc:docMk/>
          <pc:sldMk cId="378743348" sldId="270"/>
        </pc:sldMkLst>
        <pc:spChg chg="mod">
          <ac:chgData name="Gibbons, Carl" userId="d2b037bc-8fb4-4222-845c-61440543a456" providerId="ADAL" clId="{C1E6ABF6-BAED-4B26-97DB-20A1E8B7A1A4}" dt="2023-11-21T07:48:19.790" v="77" actId="20577"/>
          <ac:spMkLst>
            <pc:docMk/>
            <pc:sldMk cId="378743348" sldId="270"/>
            <ac:spMk id="3" creationId="{80041865-9773-290D-EB35-F8AF8BFC505C}"/>
          </ac:spMkLst>
        </pc:spChg>
      </pc:sldChg>
      <pc:sldChg chg="modSp mod">
        <pc:chgData name="Gibbons, Carl" userId="d2b037bc-8fb4-4222-845c-61440543a456" providerId="ADAL" clId="{C1E6ABF6-BAED-4B26-97DB-20A1E8B7A1A4}" dt="2023-12-06T02:23:48.337" v="274" actId="20577"/>
        <pc:sldMkLst>
          <pc:docMk/>
          <pc:sldMk cId="657795359" sldId="277"/>
        </pc:sldMkLst>
        <pc:spChg chg="mod">
          <ac:chgData name="Gibbons, Carl" userId="d2b037bc-8fb4-4222-845c-61440543a456" providerId="ADAL" clId="{C1E6ABF6-BAED-4B26-97DB-20A1E8B7A1A4}" dt="2023-11-21T05:49:34.464" v="2"/>
          <ac:spMkLst>
            <pc:docMk/>
            <pc:sldMk cId="657795359" sldId="277"/>
            <ac:spMk id="2" creationId="{1862E903-3C56-BB42-2361-009F2336475A}"/>
          </ac:spMkLst>
        </pc:spChg>
        <pc:spChg chg="mod">
          <ac:chgData name="Gibbons, Carl" userId="d2b037bc-8fb4-4222-845c-61440543a456" providerId="ADAL" clId="{C1E6ABF6-BAED-4B26-97DB-20A1E8B7A1A4}" dt="2023-12-06T02:23:48.337" v="274" actId="20577"/>
          <ac:spMkLst>
            <pc:docMk/>
            <pc:sldMk cId="657795359" sldId="277"/>
            <ac:spMk id="3" creationId="{90179172-96B3-95D0-A137-257770BE7642}"/>
          </ac:spMkLst>
        </pc:spChg>
      </pc:sldChg>
    </pc:docChg>
  </pc:docChgLst>
  <pc:docChgLst>
    <pc:chgData name="Gibbons, Carl" userId="d2b037bc-8fb4-4222-845c-61440543a456" providerId="ADAL" clId="{3CE3119B-1917-4F7B-A5AD-6C146E3F914B}"/>
    <pc:docChg chg="undo custSel addSld delSld modSld sldOrd">
      <pc:chgData name="Gibbons, Carl" userId="d2b037bc-8fb4-4222-845c-61440543a456" providerId="ADAL" clId="{3CE3119B-1917-4F7B-A5AD-6C146E3F914B}" dt="2023-12-28T21:57:42.900" v="13126" actId="20577"/>
      <pc:docMkLst>
        <pc:docMk/>
      </pc:docMkLst>
      <pc:sldChg chg="modSp mod">
        <pc:chgData name="Gibbons, Carl" userId="d2b037bc-8fb4-4222-845c-61440543a456" providerId="ADAL" clId="{3CE3119B-1917-4F7B-A5AD-6C146E3F914B}" dt="2023-12-24T03:25:35.899" v="17" actId="20577"/>
        <pc:sldMkLst>
          <pc:docMk/>
          <pc:sldMk cId="3308175748" sldId="256"/>
        </pc:sldMkLst>
        <pc:spChg chg="mod">
          <ac:chgData name="Gibbons, Carl" userId="d2b037bc-8fb4-4222-845c-61440543a456" providerId="ADAL" clId="{3CE3119B-1917-4F7B-A5AD-6C146E3F914B}" dt="2023-12-24T03:25:35.899" v="17" actId="20577"/>
          <ac:spMkLst>
            <pc:docMk/>
            <pc:sldMk cId="3308175748" sldId="256"/>
            <ac:spMk id="3" creationId="{EEC4D41B-E776-05F2-BE0B-89BB339485AB}"/>
          </ac:spMkLst>
        </pc:spChg>
      </pc:sldChg>
      <pc:sldChg chg="del">
        <pc:chgData name="Gibbons, Carl" userId="d2b037bc-8fb4-4222-845c-61440543a456" providerId="ADAL" clId="{3CE3119B-1917-4F7B-A5AD-6C146E3F914B}" dt="2023-12-24T04:15:13.652" v="2206" actId="47"/>
        <pc:sldMkLst>
          <pc:docMk/>
          <pc:sldMk cId="519357719" sldId="260"/>
        </pc:sldMkLst>
      </pc:sldChg>
      <pc:sldChg chg="delSp modSp mod">
        <pc:chgData name="Gibbons, Carl" userId="d2b037bc-8fb4-4222-845c-61440543a456" providerId="ADAL" clId="{3CE3119B-1917-4F7B-A5AD-6C146E3F914B}" dt="2023-12-28T19:44:28.921" v="4873" actId="20577"/>
        <pc:sldMkLst>
          <pc:docMk/>
          <pc:sldMk cId="2312486803" sldId="261"/>
        </pc:sldMkLst>
        <pc:spChg chg="mod">
          <ac:chgData name="Gibbons, Carl" userId="d2b037bc-8fb4-4222-845c-61440543a456" providerId="ADAL" clId="{3CE3119B-1917-4F7B-A5AD-6C146E3F914B}" dt="2023-12-24T03:44:40.577" v="592" actId="20577"/>
          <ac:spMkLst>
            <pc:docMk/>
            <pc:sldMk cId="2312486803" sldId="261"/>
            <ac:spMk id="2" creationId="{31B75992-5098-A283-4925-2CCEBB801DC5}"/>
          </ac:spMkLst>
        </pc:spChg>
        <pc:spChg chg="mod">
          <ac:chgData name="Gibbons, Carl" userId="d2b037bc-8fb4-4222-845c-61440543a456" providerId="ADAL" clId="{3CE3119B-1917-4F7B-A5AD-6C146E3F914B}" dt="2023-12-28T19:44:28.921" v="4873" actId="20577"/>
          <ac:spMkLst>
            <pc:docMk/>
            <pc:sldMk cId="2312486803" sldId="261"/>
            <ac:spMk id="3" creationId="{B5924E0F-A977-1710-779D-EEB74261AF34}"/>
          </ac:spMkLst>
        </pc:spChg>
        <pc:picChg chg="del">
          <ac:chgData name="Gibbons, Carl" userId="d2b037bc-8fb4-4222-845c-61440543a456" providerId="ADAL" clId="{3CE3119B-1917-4F7B-A5AD-6C146E3F914B}" dt="2023-12-24T03:25:42.885" v="18" actId="478"/>
          <ac:picMkLst>
            <pc:docMk/>
            <pc:sldMk cId="2312486803" sldId="261"/>
            <ac:picMk id="5" creationId="{95F1B758-8221-A28F-F68D-1A79ADBC274D}"/>
          </ac:picMkLst>
        </pc:picChg>
      </pc:sldChg>
      <pc:sldChg chg="del">
        <pc:chgData name="Gibbons, Carl" userId="d2b037bc-8fb4-4222-845c-61440543a456" providerId="ADAL" clId="{3CE3119B-1917-4F7B-A5AD-6C146E3F914B}" dt="2023-12-24T04:15:12.349" v="2205" actId="47"/>
        <pc:sldMkLst>
          <pc:docMk/>
          <pc:sldMk cId="378743348" sldId="270"/>
        </pc:sldMkLst>
      </pc:sldChg>
      <pc:sldChg chg="modSp mod">
        <pc:chgData name="Gibbons, Carl" userId="d2b037bc-8fb4-4222-845c-61440543a456" providerId="ADAL" clId="{3CE3119B-1917-4F7B-A5AD-6C146E3F914B}" dt="2023-12-28T21:57:42.900" v="13126" actId="20577"/>
        <pc:sldMkLst>
          <pc:docMk/>
          <pc:sldMk cId="657795359" sldId="277"/>
        </pc:sldMkLst>
        <pc:spChg chg="mod">
          <ac:chgData name="Gibbons, Carl" userId="d2b037bc-8fb4-4222-845c-61440543a456" providerId="ADAL" clId="{3CE3119B-1917-4F7B-A5AD-6C146E3F914B}" dt="2023-12-28T21:57:42.900" v="13126" actId="20577"/>
          <ac:spMkLst>
            <pc:docMk/>
            <pc:sldMk cId="657795359" sldId="277"/>
            <ac:spMk id="2" creationId="{1862E903-3C56-BB42-2361-009F2336475A}"/>
          </ac:spMkLst>
        </pc:spChg>
        <pc:spChg chg="mod">
          <ac:chgData name="Gibbons, Carl" userId="d2b037bc-8fb4-4222-845c-61440543a456" providerId="ADAL" clId="{3CE3119B-1917-4F7B-A5AD-6C146E3F914B}" dt="2023-12-28T21:57:39.566" v="13125" actId="20577"/>
          <ac:spMkLst>
            <pc:docMk/>
            <pc:sldMk cId="657795359" sldId="277"/>
            <ac:spMk id="3" creationId="{90179172-96B3-95D0-A137-257770BE7642}"/>
          </ac:spMkLst>
        </pc:spChg>
      </pc:sldChg>
      <pc:sldChg chg="del">
        <pc:chgData name="Gibbons, Carl" userId="d2b037bc-8fb4-4222-845c-61440543a456" providerId="ADAL" clId="{3CE3119B-1917-4F7B-A5AD-6C146E3F914B}" dt="2023-12-24T04:15:14.863" v="2207" actId="47"/>
        <pc:sldMkLst>
          <pc:docMk/>
          <pc:sldMk cId="376509629" sldId="278"/>
        </pc:sldMkLst>
      </pc:sldChg>
      <pc:sldChg chg="del">
        <pc:chgData name="Gibbons, Carl" userId="d2b037bc-8fb4-4222-845c-61440543a456" providerId="ADAL" clId="{3CE3119B-1917-4F7B-A5AD-6C146E3F914B}" dt="2023-12-24T04:15:16.084" v="2208" actId="47"/>
        <pc:sldMkLst>
          <pc:docMk/>
          <pc:sldMk cId="3153831418" sldId="279"/>
        </pc:sldMkLst>
      </pc:sldChg>
      <pc:sldChg chg="del">
        <pc:chgData name="Gibbons, Carl" userId="d2b037bc-8fb4-4222-845c-61440543a456" providerId="ADAL" clId="{3CE3119B-1917-4F7B-A5AD-6C146E3F914B}" dt="2023-12-24T04:15:16.999" v="2209" actId="47"/>
        <pc:sldMkLst>
          <pc:docMk/>
          <pc:sldMk cId="1730491475" sldId="280"/>
        </pc:sldMkLst>
      </pc:sldChg>
      <pc:sldChg chg="del">
        <pc:chgData name="Gibbons, Carl" userId="d2b037bc-8fb4-4222-845c-61440543a456" providerId="ADAL" clId="{3CE3119B-1917-4F7B-A5AD-6C146E3F914B}" dt="2023-12-24T04:15:17.902" v="2210" actId="47"/>
        <pc:sldMkLst>
          <pc:docMk/>
          <pc:sldMk cId="2142935958" sldId="281"/>
        </pc:sldMkLst>
      </pc:sldChg>
      <pc:sldChg chg="del">
        <pc:chgData name="Gibbons, Carl" userId="d2b037bc-8fb4-4222-845c-61440543a456" providerId="ADAL" clId="{3CE3119B-1917-4F7B-A5AD-6C146E3F914B}" dt="2023-12-24T04:15:18.904" v="2211" actId="47"/>
        <pc:sldMkLst>
          <pc:docMk/>
          <pc:sldMk cId="1371681654" sldId="282"/>
        </pc:sldMkLst>
      </pc:sldChg>
      <pc:sldChg chg="addSp modSp mod">
        <pc:chgData name="Gibbons, Carl" userId="d2b037bc-8fb4-4222-845c-61440543a456" providerId="ADAL" clId="{3CE3119B-1917-4F7B-A5AD-6C146E3F914B}" dt="2023-12-24T04:21:46.824" v="2699" actId="20577"/>
        <pc:sldMkLst>
          <pc:docMk/>
          <pc:sldMk cId="2959024232" sldId="283"/>
        </pc:sldMkLst>
        <pc:spChg chg="mod">
          <ac:chgData name="Gibbons, Carl" userId="d2b037bc-8fb4-4222-845c-61440543a456" providerId="ADAL" clId="{3CE3119B-1917-4F7B-A5AD-6C146E3F914B}" dt="2023-12-24T03:51:38.841" v="820" actId="20577"/>
          <ac:spMkLst>
            <pc:docMk/>
            <pc:sldMk cId="2959024232" sldId="283"/>
            <ac:spMk id="2" creationId="{31B75992-5098-A283-4925-2CCEBB801DC5}"/>
          </ac:spMkLst>
        </pc:spChg>
        <pc:spChg chg="mod">
          <ac:chgData name="Gibbons, Carl" userId="d2b037bc-8fb4-4222-845c-61440543a456" providerId="ADAL" clId="{3CE3119B-1917-4F7B-A5AD-6C146E3F914B}" dt="2023-12-24T03:50:43.198" v="773" actId="20577"/>
          <ac:spMkLst>
            <pc:docMk/>
            <pc:sldMk cId="2959024232" sldId="283"/>
            <ac:spMk id="3" creationId="{B5924E0F-A977-1710-779D-EEB74261AF34}"/>
          </ac:spMkLst>
        </pc:spChg>
        <pc:spChg chg="add mod">
          <ac:chgData name="Gibbons, Carl" userId="d2b037bc-8fb4-4222-845c-61440543a456" providerId="ADAL" clId="{3CE3119B-1917-4F7B-A5AD-6C146E3F914B}" dt="2023-12-24T03:51:05.835" v="812" actId="20577"/>
          <ac:spMkLst>
            <pc:docMk/>
            <pc:sldMk cId="2959024232" sldId="283"/>
            <ac:spMk id="4" creationId="{6B5EF911-ED83-01C5-8F00-FD1AD80E90D2}"/>
          </ac:spMkLst>
        </pc:spChg>
        <pc:spChg chg="add mod">
          <ac:chgData name="Gibbons, Carl" userId="d2b037bc-8fb4-4222-845c-61440543a456" providerId="ADAL" clId="{3CE3119B-1917-4F7B-A5AD-6C146E3F914B}" dt="2023-12-24T04:21:46.824" v="2699" actId="20577"/>
          <ac:spMkLst>
            <pc:docMk/>
            <pc:sldMk cId="2959024232" sldId="283"/>
            <ac:spMk id="5" creationId="{746F0B3D-627C-BF49-CF83-A524927EBEDE}"/>
          </ac:spMkLst>
        </pc:spChg>
      </pc:sldChg>
      <pc:sldChg chg="delSp modSp mod">
        <pc:chgData name="Gibbons, Carl" userId="d2b037bc-8fb4-4222-845c-61440543a456" providerId="ADAL" clId="{3CE3119B-1917-4F7B-A5AD-6C146E3F914B}" dt="2023-12-28T21:03:44.041" v="10649" actId="20577"/>
        <pc:sldMkLst>
          <pc:docMk/>
          <pc:sldMk cId="3114675387" sldId="284"/>
        </pc:sldMkLst>
        <pc:spChg chg="mod">
          <ac:chgData name="Gibbons, Carl" userId="d2b037bc-8fb4-4222-845c-61440543a456" providerId="ADAL" clId="{3CE3119B-1917-4F7B-A5AD-6C146E3F914B}" dt="2023-12-24T04:15:28.805" v="2213" actId="20577"/>
          <ac:spMkLst>
            <pc:docMk/>
            <pc:sldMk cId="3114675387" sldId="284"/>
            <ac:spMk id="2" creationId="{31B75992-5098-A283-4925-2CCEBB801DC5}"/>
          </ac:spMkLst>
        </pc:spChg>
        <pc:spChg chg="mod">
          <ac:chgData name="Gibbons, Carl" userId="d2b037bc-8fb4-4222-845c-61440543a456" providerId="ADAL" clId="{3CE3119B-1917-4F7B-A5AD-6C146E3F914B}" dt="2023-12-28T21:03:44.041" v="10649" actId="20577"/>
          <ac:spMkLst>
            <pc:docMk/>
            <pc:sldMk cId="3114675387" sldId="284"/>
            <ac:spMk id="3" creationId="{B5924E0F-A977-1710-779D-EEB74261AF34}"/>
          </ac:spMkLst>
        </pc:spChg>
        <pc:spChg chg="del mod">
          <ac:chgData name="Gibbons, Carl" userId="d2b037bc-8fb4-4222-845c-61440543a456" providerId="ADAL" clId="{3CE3119B-1917-4F7B-A5AD-6C146E3F914B}" dt="2023-12-24T04:17:34.876" v="2369" actId="478"/>
          <ac:spMkLst>
            <pc:docMk/>
            <pc:sldMk cId="3114675387" sldId="284"/>
            <ac:spMk id="4" creationId="{6B5EF911-ED83-01C5-8F00-FD1AD80E90D2}"/>
          </ac:spMkLst>
        </pc:spChg>
        <pc:spChg chg="mod">
          <ac:chgData name="Gibbons, Carl" userId="d2b037bc-8fb4-4222-845c-61440543a456" providerId="ADAL" clId="{3CE3119B-1917-4F7B-A5AD-6C146E3F914B}" dt="2023-12-24T04:25:41.312" v="2946" actId="20577"/>
          <ac:spMkLst>
            <pc:docMk/>
            <pc:sldMk cId="3114675387" sldId="284"/>
            <ac:spMk id="5" creationId="{746F0B3D-627C-BF49-CF83-A524927EBEDE}"/>
          </ac:spMkLst>
        </pc:spChg>
      </pc:sldChg>
      <pc:sldChg chg="modSp mod">
        <pc:chgData name="Gibbons, Carl" userId="d2b037bc-8fb4-4222-845c-61440543a456" providerId="ADAL" clId="{3CE3119B-1917-4F7B-A5AD-6C146E3F914B}" dt="2023-12-28T20:27:51.520" v="8472" actId="20577"/>
        <pc:sldMkLst>
          <pc:docMk/>
          <pc:sldMk cId="1243134729" sldId="285"/>
        </pc:sldMkLst>
        <pc:spChg chg="mod">
          <ac:chgData name="Gibbons, Carl" userId="d2b037bc-8fb4-4222-845c-61440543a456" providerId="ADAL" clId="{3CE3119B-1917-4F7B-A5AD-6C146E3F914B}" dt="2023-12-28T18:55:00.802" v="3019" actId="20577"/>
          <ac:spMkLst>
            <pc:docMk/>
            <pc:sldMk cId="1243134729" sldId="285"/>
            <ac:spMk id="2" creationId="{31B75992-5098-A283-4925-2CCEBB801DC5}"/>
          </ac:spMkLst>
        </pc:spChg>
        <pc:spChg chg="mod">
          <ac:chgData name="Gibbons, Carl" userId="d2b037bc-8fb4-4222-845c-61440543a456" providerId="ADAL" clId="{3CE3119B-1917-4F7B-A5AD-6C146E3F914B}" dt="2023-12-28T19:11:28.137" v="4139" actId="20577"/>
          <ac:spMkLst>
            <pc:docMk/>
            <pc:sldMk cId="1243134729" sldId="285"/>
            <ac:spMk id="3" creationId="{B5924E0F-A977-1710-779D-EEB74261AF34}"/>
          </ac:spMkLst>
        </pc:spChg>
        <pc:spChg chg="mod">
          <ac:chgData name="Gibbons, Carl" userId="d2b037bc-8fb4-4222-845c-61440543a456" providerId="ADAL" clId="{3CE3119B-1917-4F7B-A5AD-6C146E3F914B}" dt="2023-12-28T20:27:51.520" v="8472" actId="20577"/>
          <ac:spMkLst>
            <pc:docMk/>
            <pc:sldMk cId="1243134729" sldId="285"/>
            <ac:spMk id="5" creationId="{746F0B3D-627C-BF49-CF83-A524927EBEDE}"/>
          </ac:spMkLst>
        </pc:spChg>
      </pc:sldChg>
      <pc:sldChg chg="modSp mod ord">
        <pc:chgData name="Gibbons, Carl" userId="d2b037bc-8fb4-4222-845c-61440543a456" providerId="ADAL" clId="{3CE3119B-1917-4F7B-A5AD-6C146E3F914B}" dt="2023-12-28T20:26:55.852" v="8407" actId="20577"/>
        <pc:sldMkLst>
          <pc:docMk/>
          <pc:sldMk cId="954591853" sldId="286"/>
        </pc:sldMkLst>
        <pc:spChg chg="mod">
          <ac:chgData name="Gibbons, Carl" userId="d2b037bc-8fb4-4222-845c-61440543a456" providerId="ADAL" clId="{3CE3119B-1917-4F7B-A5AD-6C146E3F914B}" dt="2023-12-28T19:12:25.523" v="4250" actId="20577"/>
          <ac:spMkLst>
            <pc:docMk/>
            <pc:sldMk cId="954591853" sldId="286"/>
            <ac:spMk id="2" creationId="{31B75992-5098-A283-4925-2CCEBB801DC5}"/>
          </ac:spMkLst>
        </pc:spChg>
        <pc:spChg chg="mod">
          <ac:chgData name="Gibbons, Carl" userId="d2b037bc-8fb4-4222-845c-61440543a456" providerId="ADAL" clId="{3CE3119B-1917-4F7B-A5AD-6C146E3F914B}" dt="2023-12-28T20:11:15.517" v="7216" actId="20577"/>
          <ac:spMkLst>
            <pc:docMk/>
            <pc:sldMk cId="954591853" sldId="286"/>
            <ac:spMk id="3" creationId="{B5924E0F-A977-1710-779D-EEB74261AF34}"/>
          </ac:spMkLst>
        </pc:spChg>
        <pc:spChg chg="mod">
          <ac:chgData name="Gibbons, Carl" userId="d2b037bc-8fb4-4222-845c-61440543a456" providerId="ADAL" clId="{3CE3119B-1917-4F7B-A5AD-6C146E3F914B}" dt="2023-12-28T20:26:55.852" v="8407" actId="20577"/>
          <ac:spMkLst>
            <pc:docMk/>
            <pc:sldMk cId="954591853" sldId="286"/>
            <ac:spMk id="5" creationId="{746F0B3D-627C-BF49-CF83-A524927EBEDE}"/>
          </ac:spMkLst>
        </pc:spChg>
      </pc:sldChg>
      <pc:sldChg chg="addSp modSp mod">
        <pc:chgData name="Gibbons, Carl" userId="d2b037bc-8fb4-4222-845c-61440543a456" providerId="ADAL" clId="{3CE3119B-1917-4F7B-A5AD-6C146E3F914B}" dt="2023-12-28T20:10:30.792" v="7202" actId="122"/>
        <pc:sldMkLst>
          <pc:docMk/>
          <pc:sldMk cId="2614091779" sldId="287"/>
        </pc:sldMkLst>
        <pc:spChg chg="mod">
          <ac:chgData name="Gibbons, Carl" userId="d2b037bc-8fb4-4222-845c-61440543a456" providerId="ADAL" clId="{3CE3119B-1917-4F7B-A5AD-6C146E3F914B}" dt="2023-12-28T19:52:51.742" v="5814" actId="20577"/>
          <ac:spMkLst>
            <pc:docMk/>
            <pc:sldMk cId="2614091779" sldId="287"/>
            <ac:spMk id="2" creationId="{31B75992-5098-A283-4925-2CCEBB801DC5}"/>
          </ac:spMkLst>
        </pc:spChg>
        <pc:spChg chg="mod">
          <ac:chgData name="Gibbons, Carl" userId="d2b037bc-8fb4-4222-845c-61440543a456" providerId="ADAL" clId="{3CE3119B-1917-4F7B-A5AD-6C146E3F914B}" dt="2023-12-28T19:48:55.211" v="5618" actId="14100"/>
          <ac:spMkLst>
            <pc:docMk/>
            <pc:sldMk cId="2614091779" sldId="287"/>
            <ac:spMk id="3" creationId="{B5924E0F-A977-1710-779D-EEB74261AF34}"/>
          </ac:spMkLst>
        </pc:spChg>
        <pc:graphicFrameChg chg="add mod modGraphic">
          <ac:chgData name="Gibbons, Carl" userId="d2b037bc-8fb4-4222-845c-61440543a456" providerId="ADAL" clId="{3CE3119B-1917-4F7B-A5AD-6C146E3F914B}" dt="2023-12-28T20:10:30.792" v="7202" actId="122"/>
          <ac:graphicFrameMkLst>
            <pc:docMk/>
            <pc:sldMk cId="2614091779" sldId="287"/>
            <ac:graphicFrameMk id="4" creationId="{3CFEF9C3-22C7-2157-EBC8-9116E36A6081}"/>
          </ac:graphicFrameMkLst>
        </pc:graphicFrameChg>
      </pc:sldChg>
      <pc:sldChg chg="delSp modSp mod">
        <pc:chgData name="Gibbons, Carl" userId="d2b037bc-8fb4-4222-845c-61440543a456" providerId="ADAL" clId="{3CE3119B-1917-4F7B-A5AD-6C146E3F914B}" dt="2023-12-28T20:10:52.990" v="7204" actId="114"/>
        <pc:sldMkLst>
          <pc:docMk/>
          <pc:sldMk cId="1341659426" sldId="288"/>
        </pc:sldMkLst>
        <pc:spChg chg="mod">
          <ac:chgData name="Gibbons, Carl" userId="d2b037bc-8fb4-4222-845c-61440543a456" providerId="ADAL" clId="{3CE3119B-1917-4F7B-A5AD-6C146E3F914B}" dt="2023-12-28T19:53:19.425" v="5816" actId="20577"/>
          <ac:spMkLst>
            <pc:docMk/>
            <pc:sldMk cId="1341659426" sldId="288"/>
            <ac:spMk id="2" creationId="{31B75992-5098-A283-4925-2CCEBB801DC5}"/>
          </ac:spMkLst>
        </pc:spChg>
        <pc:spChg chg="mod">
          <ac:chgData name="Gibbons, Carl" userId="d2b037bc-8fb4-4222-845c-61440543a456" providerId="ADAL" clId="{3CE3119B-1917-4F7B-A5AD-6C146E3F914B}" dt="2023-12-28T20:10:52.990" v="7204" actId="114"/>
          <ac:spMkLst>
            <pc:docMk/>
            <pc:sldMk cId="1341659426" sldId="288"/>
            <ac:spMk id="3" creationId="{B5924E0F-A977-1710-779D-EEB74261AF34}"/>
          </ac:spMkLst>
        </pc:spChg>
        <pc:graphicFrameChg chg="del modGraphic">
          <ac:chgData name="Gibbons, Carl" userId="d2b037bc-8fb4-4222-845c-61440543a456" providerId="ADAL" clId="{3CE3119B-1917-4F7B-A5AD-6C146E3F914B}" dt="2023-12-28T19:53:27.454" v="5818" actId="21"/>
          <ac:graphicFrameMkLst>
            <pc:docMk/>
            <pc:sldMk cId="1341659426" sldId="288"/>
            <ac:graphicFrameMk id="4" creationId="{3CFEF9C3-22C7-2157-EBC8-9116E36A6081}"/>
          </ac:graphicFrameMkLst>
        </pc:graphicFrameChg>
      </pc:sldChg>
      <pc:sldChg chg="addSp modSp new mod">
        <pc:chgData name="Gibbons, Carl" userId="d2b037bc-8fb4-4222-845c-61440543a456" providerId="ADAL" clId="{3CE3119B-1917-4F7B-A5AD-6C146E3F914B}" dt="2023-12-28T21:20:58.470" v="11391" actId="27636"/>
        <pc:sldMkLst>
          <pc:docMk/>
          <pc:sldMk cId="2966054478" sldId="289"/>
        </pc:sldMkLst>
        <pc:spChg chg="mod">
          <ac:chgData name="Gibbons, Carl" userId="d2b037bc-8fb4-4222-845c-61440543a456" providerId="ADAL" clId="{3CE3119B-1917-4F7B-A5AD-6C146E3F914B}" dt="2023-12-28T21:20:58.470" v="11391" actId="27636"/>
          <ac:spMkLst>
            <pc:docMk/>
            <pc:sldMk cId="2966054478" sldId="289"/>
            <ac:spMk id="2" creationId="{264BAEB2-591D-DEE6-3C00-0BAAC69880F0}"/>
          </ac:spMkLst>
        </pc:spChg>
        <pc:spChg chg="add mod">
          <ac:chgData name="Gibbons, Carl" userId="d2b037bc-8fb4-4222-845c-61440543a456" providerId="ADAL" clId="{3CE3119B-1917-4F7B-A5AD-6C146E3F914B}" dt="2023-12-28T21:02:37.455" v="10592" actId="20577"/>
          <ac:spMkLst>
            <pc:docMk/>
            <pc:sldMk cId="2966054478" sldId="289"/>
            <ac:spMk id="3" creationId="{0620B8A1-699E-C7B4-0A32-7D9C4529CA27}"/>
          </ac:spMkLst>
        </pc:spChg>
      </pc:sldChg>
      <pc:sldChg chg="modSp mod">
        <pc:chgData name="Gibbons, Carl" userId="d2b037bc-8fb4-4222-845c-61440543a456" providerId="ADAL" clId="{3CE3119B-1917-4F7B-A5AD-6C146E3F914B}" dt="2023-12-28T20:25:14.044" v="8347" actId="20577"/>
        <pc:sldMkLst>
          <pc:docMk/>
          <pc:sldMk cId="1014272238" sldId="290"/>
        </pc:sldMkLst>
        <pc:spChg chg="mod">
          <ac:chgData name="Gibbons, Carl" userId="d2b037bc-8fb4-4222-845c-61440543a456" providerId="ADAL" clId="{3CE3119B-1917-4F7B-A5AD-6C146E3F914B}" dt="2023-12-28T20:14:14.888" v="7303" actId="20577"/>
          <ac:spMkLst>
            <pc:docMk/>
            <pc:sldMk cId="1014272238" sldId="290"/>
            <ac:spMk id="2" creationId="{31B75992-5098-A283-4925-2CCEBB801DC5}"/>
          </ac:spMkLst>
        </pc:spChg>
        <pc:spChg chg="mod">
          <ac:chgData name="Gibbons, Carl" userId="d2b037bc-8fb4-4222-845c-61440543a456" providerId="ADAL" clId="{3CE3119B-1917-4F7B-A5AD-6C146E3F914B}" dt="2023-12-28T20:25:14.044" v="8347" actId="20577"/>
          <ac:spMkLst>
            <pc:docMk/>
            <pc:sldMk cId="1014272238" sldId="290"/>
            <ac:spMk id="3" creationId="{B5924E0F-A977-1710-779D-EEB74261AF34}"/>
          </ac:spMkLst>
        </pc:spChg>
      </pc:sldChg>
      <pc:sldChg chg="modSp mod">
        <pc:chgData name="Gibbons, Carl" userId="d2b037bc-8fb4-4222-845c-61440543a456" providerId="ADAL" clId="{3CE3119B-1917-4F7B-A5AD-6C146E3F914B}" dt="2023-12-28T21:21:03.949" v="11393" actId="27636"/>
        <pc:sldMkLst>
          <pc:docMk/>
          <pc:sldMk cId="3689580349" sldId="291"/>
        </pc:sldMkLst>
        <pc:spChg chg="mod">
          <ac:chgData name="Gibbons, Carl" userId="d2b037bc-8fb4-4222-845c-61440543a456" providerId="ADAL" clId="{3CE3119B-1917-4F7B-A5AD-6C146E3F914B}" dt="2023-12-28T21:21:03.949" v="11393" actId="27636"/>
          <ac:spMkLst>
            <pc:docMk/>
            <pc:sldMk cId="3689580349" sldId="291"/>
            <ac:spMk id="2" creationId="{264BAEB2-591D-DEE6-3C00-0BAAC69880F0}"/>
          </ac:spMkLst>
        </pc:spChg>
        <pc:spChg chg="mod">
          <ac:chgData name="Gibbons, Carl" userId="d2b037bc-8fb4-4222-845c-61440543a456" providerId="ADAL" clId="{3CE3119B-1917-4F7B-A5AD-6C146E3F914B}" dt="2023-12-28T21:02:59.174" v="10621" actId="20577"/>
          <ac:spMkLst>
            <pc:docMk/>
            <pc:sldMk cId="3689580349" sldId="291"/>
            <ac:spMk id="3" creationId="{0620B8A1-699E-C7B4-0A32-7D9C4529CA27}"/>
          </ac:spMkLst>
        </pc:spChg>
      </pc:sldChg>
      <pc:sldChg chg="modSp mod">
        <pc:chgData name="Gibbons, Carl" userId="d2b037bc-8fb4-4222-845c-61440543a456" providerId="ADAL" clId="{3CE3119B-1917-4F7B-A5AD-6C146E3F914B}" dt="2023-12-28T21:30:34.709" v="11884" actId="20577"/>
        <pc:sldMkLst>
          <pc:docMk/>
          <pc:sldMk cId="2738411615" sldId="292"/>
        </pc:sldMkLst>
        <pc:spChg chg="mod">
          <ac:chgData name="Gibbons, Carl" userId="d2b037bc-8fb4-4222-845c-61440543a456" providerId="ADAL" clId="{3CE3119B-1917-4F7B-A5AD-6C146E3F914B}" dt="2023-12-28T21:27:00.893" v="11646" actId="20577"/>
          <ac:spMkLst>
            <pc:docMk/>
            <pc:sldMk cId="2738411615" sldId="292"/>
            <ac:spMk id="2" creationId="{31B75992-5098-A283-4925-2CCEBB801DC5}"/>
          </ac:spMkLst>
        </pc:spChg>
        <pc:spChg chg="mod">
          <ac:chgData name="Gibbons, Carl" userId="d2b037bc-8fb4-4222-845c-61440543a456" providerId="ADAL" clId="{3CE3119B-1917-4F7B-A5AD-6C146E3F914B}" dt="2023-12-28T21:30:34.709" v="11884" actId="20577"/>
          <ac:spMkLst>
            <pc:docMk/>
            <pc:sldMk cId="2738411615" sldId="292"/>
            <ac:spMk id="3" creationId="{B5924E0F-A977-1710-779D-EEB74261AF34}"/>
          </ac:spMkLst>
        </pc:spChg>
      </pc:sldChg>
      <pc:sldChg chg="modSp mod">
        <pc:chgData name="Gibbons, Carl" userId="d2b037bc-8fb4-4222-845c-61440543a456" providerId="ADAL" clId="{3CE3119B-1917-4F7B-A5AD-6C146E3F914B}" dt="2023-12-28T21:56:49.002" v="13100" actId="20577"/>
        <pc:sldMkLst>
          <pc:docMk/>
          <pc:sldMk cId="852415543" sldId="293"/>
        </pc:sldMkLst>
        <pc:spChg chg="mod">
          <ac:chgData name="Gibbons, Carl" userId="d2b037bc-8fb4-4222-845c-61440543a456" providerId="ADAL" clId="{3CE3119B-1917-4F7B-A5AD-6C146E3F914B}" dt="2023-12-28T21:32:23.582" v="11900" actId="20577"/>
          <ac:spMkLst>
            <pc:docMk/>
            <pc:sldMk cId="852415543" sldId="293"/>
            <ac:spMk id="2" creationId="{264BAEB2-591D-DEE6-3C00-0BAAC69880F0}"/>
          </ac:spMkLst>
        </pc:spChg>
        <pc:spChg chg="mod">
          <ac:chgData name="Gibbons, Carl" userId="d2b037bc-8fb4-4222-845c-61440543a456" providerId="ADAL" clId="{3CE3119B-1917-4F7B-A5AD-6C146E3F914B}" dt="2023-12-28T21:56:49.002" v="13100" actId="20577"/>
          <ac:spMkLst>
            <pc:docMk/>
            <pc:sldMk cId="852415543" sldId="293"/>
            <ac:spMk id="3" creationId="{0620B8A1-699E-C7B4-0A32-7D9C4529CA27}"/>
          </ac:spMkLst>
        </pc:spChg>
      </pc:sldChg>
      <pc:sldMasterChg chg="delSldLayout">
        <pc:chgData name="Gibbons, Carl" userId="d2b037bc-8fb4-4222-845c-61440543a456" providerId="ADAL" clId="{3CE3119B-1917-4F7B-A5AD-6C146E3F914B}" dt="2023-12-24T04:15:18.904" v="2211" actId="47"/>
        <pc:sldMasterMkLst>
          <pc:docMk/>
          <pc:sldMasterMk cId="3616380004" sldId="2147483712"/>
        </pc:sldMasterMkLst>
        <pc:sldLayoutChg chg="del">
          <pc:chgData name="Gibbons, Carl" userId="d2b037bc-8fb4-4222-845c-61440543a456" providerId="ADAL" clId="{3CE3119B-1917-4F7B-A5AD-6C146E3F914B}" dt="2023-12-24T04:15:18.904" v="2211" actId="47"/>
          <pc:sldLayoutMkLst>
            <pc:docMk/>
            <pc:sldMasterMk cId="3616380004" sldId="2147483712"/>
            <pc:sldLayoutMk cId="2633931619" sldId="2147483725"/>
          </pc:sldLayoutMkLst>
        </pc:sldLayoutChg>
      </pc:sldMasterChg>
    </pc:docChg>
  </pc:docChgLst>
  <pc:docChgLst>
    <pc:chgData name="Gibbons, Carl" userId="d2b037bc-8fb4-4222-845c-61440543a456" providerId="ADAL" clId="{3D73FC3D-A932-426E-A7E0-475220CAB957}"/>
    <pc:docChg chg="undo redo custSel addSld delSld modSld">
      <pc:chgData name="Gibbons, Carl" userId="d2b037bc-8fb4-4222-845c-61440543a456" providerId="ADAL" clId="{3D73FC3D-A932-426E-A7E0-475220CAB957}" dt="2023-12-24T03:24:28.415" v="11663" actId="20577"/>
      <pc:docMkLst>
        <pc:docMk/>
      </pc:docMkLst>
      <pc:sldChg chg="modSp mod">
        <pc:chgData name="Gibbons, Carl" userId="d2b037bc-8fb4-4222-845c-61440543a456" providerId="ADAL" clId="{3D73FC3D-A932-426E-A7E0-475220CAB957}" dt="2023-12-23T23:38:20.022" v="49" actId="20577"/>
        <pc:sldMkLst>
          <pc:docMk/>
          <pc:sldMk cId="3308175748" sldId="256"/>
        </pc:sldMkLst>
        <pc:spChg chg="mod">
          <ac:chgData name="Gibbons, Carl" userId="d2b037bc-8fb4-4222-845c-61440543a456" providerId="ADAL" clId="{3D73FC3D-A932-426E-A7E0-475220CAB957}" dt="2023-12-23T23:38:20.022" v="49" actId="20577"/>
          <ac:spMkLst>
            <pc:docMk/>
            <pc:sldMk cId="3308175748" sldId="256"/>
            <ac:spMk id="3" creationId="{EEC4D41B-E776-05F2-BE0B-89BB339485AB}"/>
          </ac:spMkLst>
        </pc:spChg>
      </pc:sldChg>
      <pc:sldChg chg="modSp mod">
        <pc:chgData name="Gibbons, Carl" userId="d2b037bc-8fb4-4222-845c-61440543a456" providerId="ADAL" clId="{3D73FC3D-A932-426E-A7E0-475220CAB957}" dt="2023-12-24T01:13:09.893" v="3743" actId="20577"/>
        <pc:sldMkLst>
          <pc:docMk/>
          <pc:sldMk cId="519357719" sldId="260"/>
        </pc:sldMkLst>
        <pc:spChg chg="mod">
          <ac:chgData name="Gibbons, Carl" userId="d2b037bc-8fb4-4222-845c-61440543a456" providerId="ADAL" clId="{3D73FC3D-A932-426E-A7E0-475220CAB957}" dt="2023-12-24T00:45:38.249" v="1787" actId="20577"/>
          <ac:spMkLst>
            <pc:docMk/>
            <pc:sldMk cId="519357719" sldId="260"/>
            <ac:spMk id="2" creationId="{E8E7C5B6-3D55-D6F8-C2DE-9B6E32C23A9C}"/>
          </ac:spMkLst>
        </pc:spChg>
        <pc:spChg chg="mod">
          <ac:chgData name="Gibbons, Carl" userId="d2b037bc-8fb4-4222-845c-61440543a456" providerId="ADAL" clId="{3D73FC3D-A932-426E-A7E0-475220CAB957}" dt="2023-12-24T01:13:09.893" v="3743" actId="20577"/>
          <ac:spMkLst>
            <pc:docMk/>
            <pc:sldMk cId="519357719" sldId="260"/>
            <ac:spMk id="3" creationId="{17D02A72-79B4-B4A1-5F2B-4922B2F25909}"/>
          </ac:spMkLst>
        </pc:spChg>
      </pc:sldChg>
      <pc:sldChg chg="addSp modSp mod">
        <pc:chgData name="Gibbons, Carl" userId="d2b037bc-8fb4-4222-845c-61440543a456" providerId="ADAL" clId="{3D73FC3D-A932-426E-A7E0-475220CAB957}" dt="2023-12-24T00:00:09.105" v="711" actId="20577"/>
        <pc:sldMkLst>
          <pc:docMk/>
          <pc:sldMk cId="2312486803" sldId="261"/>
        </pc:sldMkLst>
        <pc:spChg chg="mod">
          <ac:chgData name="Gibbons, Carl" userId="d2b037bc-8fb4-4222-845c-61440543a456" providerId="ADAL" clId="{3D73FC3D-A932-426E-A7E0-475220CAB957}" dt="2023-12-23T23:50:04.782" v="85" actId="20577"/>
          <ac:spMkLst>
            <pc:docMk/>
            <pc:sldMk cId="2312486803" sldId="261"/>
            <ac:spMk id="2" creationId="{31B75992-5098-A283-4925-2CCEBB801DC5}"/>
          </ac:spMkLst>
        </pc:spChg>
        <pc:spChg chg="mod">
          <ac:chgData name="Gibbons, Carl" userId="d2b037bc-8fb4-4222-845c-61440543a456" providerId="ADAL" clId="{3D73FC3D-A932-426E-A7E0-475220CAB957}" dt="2023-12-24T00:00:09.105" v="711" actId="20577"/>
          <ac:spMkLst>
            <pc:docMk/>
            <pc:sldMk cId="2312486803" sldId="261"/>
            <ac:spMk id="3" creationId="{B5924E0F-A977-1710-779D-EEB74261AF34}"/>
          </ac:spMkLst>
        </pc:spChg>
        <pc:picChg chg="add mod">
          <ac:chgData name="Gibbons, Carl" userId="d2b037bc-8fb4-4222-845c-61440543a456" providerId="ADAL" clId="{3D73FC3D-A932-426E-A7E0-475220CAB957}" dt="2023-12-23T23:51:02.278" v="91" actId="1076"/>
          <ac:picMkLst>
            <pc:docMk/>
            <pc:sldMk cId="2312486803" sldId="261"/>
            <ac:picMk id="5" creationId="{95F1B758-8221-A28F-F68D-1A79ADBC274D}"/>
          </ac:picMkLst>
        </pc:picChg>
      </pc:sldChg>
      <pc:sldChg chg="modSp mod">
        <pc:chgData name="Gibbons, Carl" userId="d2b037bc-8fb4-4222-845c-61440543a456" providerId="ADAL" clId="{3D73FC3D-A932-426E-A7E0-475220CAB957}" dt="2023-12-24T00:44:00.546" v="1681" actId="20577"/>
        <pc:sldMkLst>
          <pc:docMk/>
          <pc:sldMk cId="378743348" sldId="270"/>
        </pc:sldMkLst>
        <pc:spChg chg="mod">
          <ac:chgData name="Gibbons, Carl" userId="d2b037bc-8fb4-4222-845c-61440543a456" providerId="ADAL" clId="{3D73FC3D-A932-426E-A7E0-475220CAB957}" dt="2023-12-24T00:42:29.049" v="1647" actId="114"/>
          <ac:spMkLst>
            <pc:docMk/>
            <pc:sldMk cId="378743348" sldId="270"/>
            <ac:spMk id="2" creationId="{C5822466-AC61-5579-F313-7B8A3FE65CC8}"/>
          </ac:spMkLst>
        </pc:spChg>
        <pc:spChg chg="mod">
          <ac:chgData name="Gibbons, Carl" userId="d2b037bc-8fb4-4222-845c-61440543a456" providerId="ADAL" clId="{3D73FC3D-A932-426E-A7E0-475220CAB957}" dt="2023-12-24T00:44:00.546" v="1681" actId="20577"/>
          <ac:spMkLst>
            <pc:docMk/>
            <pc:sldMk cId="378743348" sldId="270"/>
            <ac:spMk id="3" creationId="{80041865-9773-290D-EB35-F8AF8BFC505C}"/>
          </ac:spMkLst>
        </pc:spChg>
      </pc:sldChg>
      <pc:sldChg chg="modSp mod">
        <pc:chgData name="Gibbons, Carl" userId="d2b037bc-8fb4-4222-845c-61440543a456" providerId="ADAL" clId="{3D73FC3D-A932-426E-A7E0-475220CAB957}" dt="2023-12-24T03:24:28.415" v="11663" actId="20577"/>
        <pc:sldMkLst>
          <pc:docMk/>
          <pc:sldMk cId="657795359" sldId="277"/>
        </pc:sldMkLst>
        <pc:spChg chg="mod">
          <ac:chgData name="Gibbons, Carl" userId="d2b037bc-8fb4-4222-845c-61440543a456" providerId="ADAL" clId="{3D73FC3D-A932-426E-A7E0-475220CAB957}" dt="2023-12-24T03:22:59.669" v="11407" actId="20577"/>
          <ac:spMkLst>
            <pc:docMk/>
            <pc:sldMk cId="657795359" sldId="277"/>
            <ac:spMk id="2" creationId="{1862E903-3C56-BB42-2361-009F2336475A}"/>
          </ac:spMkLst>
        </pc:spChg>
        <pc:spChg chg="mod">
          <ac:chgData name="Gibbons, Carl" userId="d2b037bc-8fb4-4222-845c-61440543a456" providerId="ADAL" clId="{3D73FC3D-A932-426E-A7E0-475220CAB957}" dt="2023-12-24T03:24:28.415" v="11663" actId="20577"/>
          <ac:spMkLst>
            <pc:docMk/>
            <pc:sldMk cId="657795359" sldId="277"/>
            <ac:spMk id="3" creationId="{90179172-96B3-95D0-A137-257770BE7642}"/>
          </ac:spMkLst>
        </pc:spChg>
      </pc:sldChg>
      <pc:sldChg chg="modSp mod">
        <pc:chgData name="Gibbons, Carl" userId="d2b037bc-8fb4-4222-845c-61440543a456" providerId="ADAL" clId="{3D73FC3D-A932-426E-A7E0-475220CAB957}" dt="2023-12-24T01:34:56.666" v="4550" actId="20577"/>
        <pc:sldMkLst>
          <pc:docMk/>
          <pc:sldMk cId="376509629" sldId="278"/>
        </pc:sldMkLst>
        <pc:spChg chg="mod">
          <ac:chgData name="Gibbons, Carl" userId="d2b037bc-8fb4-4222-845c-61440543a456" providerId="ADAL" clId="{3D73FC3D-A932-426E-A7E0-475220CAB957}" dt="2023-12-24T01:29:35.543" v="4429" actId="20577"/>
          <ac:spMkLst>
            <pc:docMk/>
            <pc:sldMk cId="376509629" sldId="278"/>
            <ac:spMk id="2" creationId="{E8E7C5B6-3D55-D6F8-C2DE-9B6E32C23A9C}"/>
          </ac:spMkLst>
        </pc:spChg>
        <pc:spChg chg="mod">
          <ac:chgData name="Gibbons, Carl" userId="d2b037bc-8fb4-4222-845c-61440543a456" providerId="ADAL" clId="{3D73FC3D-A932-426E-A7E0-475220CAB957}" dt="2023-12-24T01:34:56.666" v="4550" actId="20577"/>
          <ac:spMkLst>
            <pc:docMk/>
            <pc:sldMk cId="376509629" sldId="278"/>
            <ac:spMk id="3" creationId="{17D02A72-79B4-B4A1-5F2B-4922B2F25909}"/>
          </ac:spMkLst>
        </pc:spChg>
      </pc:sldChg>
      <pc:sldChg chg="modSp add mod">
        <pc:chgData name="Gibbons, Carl" userId="d2b037bc-8fb4-4222-845c-61440543a456" providerId="ADAL" clId="{3D73FC3D-A932-426E-A7E0-475220CAB957}" dt="2023-12-24T01:50:22.304" v="5579" actId="20577"/>
        <pc:sldMkLst>
          <pc:docMk/>
          <pc:sldMk cId="3153831418" sldId="279"/>
        </pc:sldMkLst>
        <pc:spChg chg="mod">
          <ac:chgData name="Gibbons, Carl" userId="d2b037bc-8fb4-4222-845c-61440543a456" providerId="ADAL" clId="{3D73FC3D-A932-426E-A7E0-475220CAB957}" dt="2023-12-24T01:36:49.541" v="4576" actId="20577"/>
          <ac:spMkLst>
            <pc:docMk/>
            <pc:sldMk cId="3153831418" sldId="279"/>
            <ac:spMk id="2" creationId="{E8E7C5B6-3D55-D6F8-C2DE-9B6E32C23A9C}"/>
          </ac:spMkLst>
        </pc:spChg>
        <pc:spChg chg="mod">
          <ac:chgData name="Gibbons, Carl" userId="d2b037bc-8fb4-4222-845c-61440543a456" providerId="ADAL" clId="{3D73FC3D-A932-426E-A7E0-475220CAB957}" dt="2023-12-24T01:50:22.304" v="5579" actId="20577"/>
          <ac:spMkLst>
            <pc:docMk/>
            <pc:sldMk cId="3153831418" sldId="279"/>
            <ac:spMk id="3" creationId="{17D02A72-79B4-B4A1-5F2B-4922B2F25909}"/>
          </ac:spMkLst>
        </pc:spChg>
      </pc:sldChg>
      <pc:sldChg chg="del">
        <pc:chgData name="Gibbons, Carl" userId="d2b037bc-8fb4-4222-845c-61440543a456" providerId="ADAL" clId="{3D73FC3D-A932-426E-A7E0-475220CAB957}" dt="2023-12-24T01:36:36.846" v="4551"/>
        <pc:sldMkLst>
          <pc:docMk/>
          <pc:sldMk cId="3319441950" sldId="279"/>
        </pc:sldMkLst>
      </pc:sldChg>
      <pc:sldChg chg="addSp delSp modSp mod">
        <pc:chgData name="Gibbons, Carl" userId="d2b037bc-8fb4-4222-845c-61440543a456" providerId="ADAL" clId="{3D73FC3D-A932-426E-A7E0-475220CAB957}" dt="2023-12-24T02:38:37.357" v="8076" actId="22"/>
        <pc:sldMkLst>
          <pc:docMk/>
          <pc:sldMk cId="1730491475" sldId="280"/>
        </pc:sldMkLst>
        <pc:spChg chg="mod">
          <ac:chgData name="Gibbons, Carl" userId="d2b037bc-8fb4-4222-845c-61440543a456" providerId="ADAL" clId="{3D73FC3D-A932-426E-A7E0-475220CAB957}" dt="2023-12-24T01:50:32.554" v="5581" actId="20577"/>
          <ac:spMkLst>
            <pc:docMk/>
            <pc:sldMk cId="1730491475" sldId="280"/>
            <ac:spMk id="2" creationId="{E8E7C5B6-3D55-D6F8-C2DE-9B6E32C23A9C}"/>
          </ac:spMkLst>
        </pc:spChg>
        <pc:spChg chg="mod">
          <ac:chgData name="Gibbons, Carl" userId="d2b037bc-8fb4-4222-845c-61440543a456" providerId="ADAL" clId="{3D73FC3D-A932-426E-A7E0-475220CAB957}" dt="2023-12-24T02:35:28.836" v="8074" actId="12"/>
          <ac:spMkLst>
            <pc:docMk/>
            <pc:sldMk cId="1730491475" sldId="280"/>
            <ac:spMk id="3" creationId="{17D02A72-79B4-B4A1-5F2B-4922B2F25909}"/>
          </ac:spMkLst>
        </pc:spChg>
        <pc:spChg chg="add del">
          <ac:chgData name="Gibbons, Carl" userId="d2b037bc-8fb4-4222-845c-61440543a456" providerId="ADAL" clId="{3D73FC3D-A932-426E-A7E0-475220CAB957}" dt="2023-12-24T02:38:37.357" v="8076" actId="22"/>
          <ac:spMkLst>
            <pc:docMk/>
            <pc:sldMk cId="1730491475" sldId="280"/>
            <ac:spMk id="5" creationId="{8BB9020B-ED8A-501F-CC80-C270A0022D15}"/>
          </ac:spMkLst>
        </pc:spChg>
      </pc:sldChg>
      <pc:sldChg chg="modSp mod">
        <pc:chgData name="Gibbons, Carl" userId="d2b037bc-8fb4-4222-845c-61440543a456" providerId="ADAL" clId="{3D73FC3D-A932-426E-A7E0-475220CAB957}" dt="2023-12-24T03:05:20.109" v="10364" actId="20577"/>
        <pc:sldMkLst>
          <pc:docMk/>
          <pc:sldMk cId="2142935958" sldId="281"/>
        </pc:sldMkLst>
        <pc:spChg chg="mod">
          <ac:chgData name="Gibbons, Carl" userId="d2b037bc-8fb4-4222-845c-61440543a456" providerId="ADAL" clId="{3D73FC3D-A932-426E-A7E0-475220CAB957}" dt="2023-12-24T02:43:01.996" v="8436" actId="20577"/>
          <ac:spMkLst>
            <pc:docMk/>
            <pc:sldMk cId="2142935958" sldId="281"/>
            <ac:spMk id="2" creationId="{E8E7C5B6-3D55-D6F8-C2DE-9B6E32C23A9C}"/>
          </ac:spMkLst>
        </pc:spChg>
        <pc:spChg chg="mod">
          <ac:chgData name="Gibbons, Carl" userId="d2b037bc-8fb4-4222-845c-61440543a456" providerId="ADAL" clId="{3D73FC3D-A932-426E-A7E0-475220CAB957}" dt="2023-12-24T03:05:20.109" v="10364" actId="20577"/>
          <ac:spMkLst>
            <pc:docMk/>
            <pc:sldMk cId="2142935958" sldId="281"/>
            <ac:spMk id="3" creationId="{17D02A72-79B4-B4A1-5F2B-4922B2F25909}"/>
          </ac:spMkLst>
        </pc:spChg>
      </pc:sldChg>
      <pc:sldChg chg="modSp mod">
        <pc:chgData name="Gibbons, Carl" userId="d2b037bc-8fb4-4222-845c-61440543a456" providerId="ADAL" clId="{3D73FC3D-A932-426E-A7E0-475220CAB957}" dt="2023-12-24T03:22:15.893" v="11397" actId="2711"/>
        <pc:sldMkLst>
          <pc:docMk/>
          <pc:sldMk cId="1371681654" sldId="282"/>
        </pc:sldMkLst>
        <pc:spChg chg="mod">
          <ac:chgData name="Gibbons, Carl" userId="d2b037bc-8fb4-4222-845c-61440543a456" providerId="ADAL" clId="{3D73FC3D-A932-426E-A7E0-475220CAB957}" dt="2023-12-24T03:12:22.296" v="10563" actId="1036"/>
          <ac:spMkLst>
            <pc:docMk/>
            <pc:sldMk cId="1371681654" sldId="282"/>
            <ac:spMk id="2" creationId="{E8E7C5B6-3D55-D6F8-C2DE-9B6E32C23A9C}"/>
          </ac:spMkLst>
        </pc:spChg>
        <pc:spChg chg="mod">
          <ac:chgData name="Gibbons, Carl" userId="d2b037bc-8fb4-4222-845c-61440543a456" providerId="ADAL" clId="{3D73FC3D-A932-426E-A7E0-475220CAB957}" dt="2023-12-24T03:22:15.893" v="11397" actId="2711"/>
          <ac:spMkLst>
            <pc:docMk/>
            <pc:sldMk cId="1371681654" sldId="282"/>
            <ac:spMk id="3" creationId="{17D02A72-79B4-B4A1-5F2B-4922B2F2590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81941-0C9F-2373-780E-9153E7306E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927A9A-3EED-7C12-0FFF-384113480A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3FE0D7-D5FB-3326-9483-F15495075853}"/>
              </a:ext>
            </a:extLst>
          </p:cNvPr>
          <p:cNvSpPr>
            <a:spLocks noGrp="1"/>
          </p:cNvSpPr>
          <p:nvPr>
            <p:ph type="dt" sz="half" idx="10"/>
          </p:nvPr>
        </p:nvSpPr>
        <p:spPr/>
        <p:txBody>
          <a:bodyPr/>
          <a:lstStyle/>
          <a:p>
            <a:fld id="{421996D4-4A1C-4BBC-AA2B-FD5B7FC395A0}" type="datetime1">
              <a:rPr lang="en-US" smtClean="0"/>
              <a:t>12/28/2023</a:t>
            </a:fld>
            <a:endParaRPr lang="en-US"/>
          </a:p>
        </p:txBody>
      </p:sp>
      <p:sp>
        <p:nvSpPr>
          <p:cNvPr id="5" name="Footer Placeholder 4">
            <a:extLst>
              <a:ext uri="{FF2B5EF4-FFF2-40B4-BE49-F238E27FC236}">
                <a16:creationId xmlns:a16="http://schemas.microsoft.com/office/drawing/2014/main" id="{AAEBCD6E-6B69-E7FF-A8EA-F8E294BDA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2DB5A-E75D-49DD-123C-37B6BC85E90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4169122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2E5E-D555-7E2B-7E3F-7520CC1D22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BCA2AE-5C6A-0627-55FB-1213E6BA2F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07EDAF-37A2-AD0D-A11E-C6E412B7CD68}"/>
              </a:ext>
            </a:extLst>
          </p:cNvPr>
          <p:cNvSpPr>
            <a:spLocks noGrp="1"/>
          </p:cNvSpPr>
          <p:nvPr>
            <p:ph type="dt" sz="half" idx="10"/>
          </p:nvPr>
        </p:nvSpPr>
        <p:spPr/>
        <p:txBody>
          <a:bodyPr/>
          <a:lstStyle/>
          <a:p>
            <a:fld id="{CB43818D-5554-4105-BE04-CEE32DEBDA0A}" type="datetime1">
              <a:rPr lang="en-US" smtClean="0"/>
              <a:t>12/28/2023</a:t>
            </a:fld>
            <a:endParaRPr lang="en-US"/>
          </a:p>
        </p:txBody>
      </p:sp>
      <p:sp>
        <p:nvSpPr>
          <p:cNvPr id="5" name="Footer Placeholder 4">
            <a:extLst>
              <a:ext uri="{FF2B5EF4-FFF2-40B4-BE49-F238E27FC236}">
                <a16:creationId xmlns:a16="http://schemas.microsoft.com/office/drawing/2014/main" id="{17AABE0A-6316-1BFF-88AA-1E305E359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68FF5-9BB0-1800-E4BA-438F3408E54B}"/>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0880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E8DA51-17B9-3E3B-6597-C3149EC564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3333B4-9DAF-48B6-30CB-E3B610BEF0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86BDD1-83F5-3D7A-8DD5-DF362A8AD1E7}"/>
              </a:ext>
            </a:extLst>
          </p:cNvPr>
          <p:cNvSpPr>
            <a:spLocks noGrp="1"/>
          </p:cNvSpPr>
          <p:nvPr>
            <p:ph type="dt" sz="half" idx="10"/>
          </p:nvPr>
        </p:nvSpPr>
        <p:spPr/>
        <p:txBody>
          <a:bodyPr/>
          <a:lstStyle/>
          <a:p>
            <a:fld id="{AFAC11C6-1708-41BC-9474-3D7842023D96}" type="datetime1">
              <a:rPr lang="en-US" smtClean="0"/>
              <a:t>12/28/2023</a:t>
            </a:fld>
            <a:endParaRPr lang="en-US"/>
          </a:p>
        </p:txBody>
      </p:sp>
      <p:sp>
        <p:nvSpPr>
          <p:cNvPr id="5" name="Footer Placeholder 4">
            <a:extLst>
              <a:ext uri="{FF2B5EF4-FFF2-40B4-BE49-F238E27FC236}">
                <a16:creationId xmlns:a16="http://schemas.microsoft.com/office/drawing/2014/main" id="{4CD22109-0E78-0957-7BBE-F0B6D89EFB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DE250-FF35-6AD5-3A95-9CDBFE6C237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295637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88198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3F3F8-E052-488D-90D0-D947B99C4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73720-466D-068E-61C9-BDF9BF686A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8B675-57D5-D89F-01F5-209268AB9E4B}"/>
              </a:ext>
            </a:extLst>
          </p:cNvPr>
          <p:cNvSpPr>
            <a:spLocks noGrp="1"/>
          </p:cNvSpPr>
          <p:nvPr>
            <p:ph type="dt" sz="half" idx="10"/>
          </p:nvPr>
        </p:nvSpPr>
        <p:spPr/>
        <p:txBody>
          <a:bodyPr/>
          <a:lstStyle/>
          <a:p>
            <a:fld id="{490605F8-8C86-41F5-9F5E-04EDB8C2540B}" type="datetime1">
              <a:rPr lang="en-US" smtClean="0"/>
              <a:t>12/28/2023</a:t>
            </a:fld>
            <a:endParaRPr lang="en-US"/>
          </a:p>
        </p:txBody>
      </p:sp>
      <p:sp>
        <p:nvSpPr>
          <p:cNvPr id="5" name="Footer Placeholder 4">
            <a:extLst>
              <a:ext uri="{FF2B5EF4-FFF2-40B4-BE49-F238E27FC236}">
                <a16:creationId xmlns:a16="http://schemas.microsoft.com/office/drawing/2014/main" id="{7053F998-E2CB-02E4-49BF-97696F865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59867-B8CC-A6E9-DDC7-43729DA70B76}"/>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81032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2E59-A35F-2B41-2BE7-EC45923471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B88CFD-8D25-CDFD-1F9A-6A5BAFD86D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C2235C-EA94-C1E9-D4DB-83056BF4C68F}"/>
              </a:ext>
            </a:extLst>
          </p:cNvPr>
          <p:cNvSpPr>
            <a:spLocks noGrp="1"/>
          </p:cNvSpPr>
          <p:nvPr>
            <p:ph type="dt" sz="half" idx="10"/>
          </p:nvPr>
        </p:nvSpPr>
        <p:spPr/>
        <p:txBody>
          <a:bodyPr/>
          <a:lstStyle/>
          <a:p>
            <a:fld id="{CA355DA2-1E89-41CC-B722-CBFC08F260AE}" type="datetime1">
              <a:rPr lang="en-US" smtClean="0"/>
              <a:t>12/28/2023</a:t>
            </a:fld>
            <a:endParaRPr lang="en-US"/>
          </a:p>
        </p:txBody>
      </p:sp>
      <p:sp>
        <p:nvSpPr>
          <p:cNvPr id="5" name="Footer Placeholder 4">
            <a:extLst>
              <a:ext uri="{FF2B5EF4-FFF2-40B4-BE49-F238E27FC236}">
                <a16:creationId xmlns:a16="http://schemas.microsoft.com/office/drawing/2014/main" id="{E178E07A-E8A4-2767-2911-D824C588F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65987-67F3-82BA-9FFE-7A512551887E}"/>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397068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7273-9D16-5639-8844-46262C7A2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CB97D0-5920-4A0C-455B-784B34D523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C5FDBC-D200-7F14-85E8-2B208477DA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0A7D34-EDD4-2B7C-7597-31E5AE2E8BD6}"/>
              </a:ext>
            </a:extLst>
          </p:cNvPr>
          <p:cNvSpPr>
            <a:spLocks noGrp="1"/>
          </p:cNvSpPr>
          <p:nvPr>
            <p:ph type="dt" sz="half" idx="10"/>
          </p:nvPr>
        </p:nvSpPr>
        <p:spPr/>
        <p:txBody>
          <a:bodyPr/>
          <a:lstStyle/>
          <a:p>
            <a:fld id="{7F6AFD48-C472-404E-B7B5-BA44CCF2F55D}" type="datetime1">
              <a:rPr lang="en-US" smtClean="0"/>
              <a:t>12/28/2023</a:t>
            </a:fld>
            <a:endParaRPr lang="en-US"/>
          </a:p>
        </p:txBody>
      </p:sp>
      <p:sp>
        <p:nvSpPr>
          <p:cNvPr id="6" name="Footer Placeholder 5">
            <a:extLst>
              <a:ext uri="{FF2B5EF4-FFF2-40B4-BE49-F238E27FC236}">
                <a16:creationId xmlns:a16="http://schemas.microsoft.com/office/drawing/2014/main" id="{001C50E6-D64B-52FC-1719-552ED73B24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9CBFED-25BE-7153-12B4-D0E8588920D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23974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51817-320C-EB58-D57C-AAA586C005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FF1CDE-5ED1-45BC-1BBF-82DBA76868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45744E-8CC8-1B85-F492-6648EB8A99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73266C-0D92-527A-30E1-7ECDD28C0F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0B574-E76B-4DE3-3CFA-1190E252B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2F13C7-15CB-D0AD-592A-4574F62CF3CA}"/>
              </a:ext>
            </a:extLst>
          </p:cNvPr>
          <p:cNvSpPr>
            <a:spLocks noGrp="1"/>
          </p:cNvSpPr>
          <p:nvPr>
            <p:ph type="dt" sz="half" idx="10"/>
          </p:nvPr>
        </p:nvSpPr>
        <p:spPr/>
        <p:txBody>
          <a:bodyPr/>
          <a:lstStyle/>
          <a:p>
            <a:fld id="{B33F52E9-9255-4CAF-909C-660126F1B079}" type="datetime1">
              <a:rPr lang="en-US" smtClean="0"/>
              <a:t>12/28/2023</a:t>
            </a:fld>
            <a:endParaRPr lang="en-US"/>
          </a:p>
        </p:txBody>
      </p:sp>
      <p:sp>
        <p:nvSpPr>
          <p:cNvPr id="8" name="Footer Placeholder 7">
            <a:extLst>
              <a:ext uri="{FF2B5EF4-FFF2-40B4-BE49-F238E27FC236}">
                <a16:creationId xmlns:a16="http://schemas.microsoft.com/office/drawing/2014/main" id="{2F5F3798-7B61-5530-4CE3-C6CC264D0C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A57831-0ADE-7493-7182-6249F4413808}"/>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847567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D6B86-2F64-08CA-8DAC-2D6D1CA388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C4A398-4A9D-A2A3-6474-1E420261434B}"/>
              </a:ext>
            </a:extLst>
          </p:cNvPr>
          <p:cNvSpPr>
            <a:spLocks noGrp="1"/>
          </p:cNvSpPr>
          <p:nvPr>
            <p:ph type="dt" sz="half" idx="10"/>
          </p:nvPr>
        </p:nvSpPr>
        <p:spPr/>
        <p:txBody>
          <a:bodyPr/>
          <a:lstStyle/>
          <a:p>
            <a:fld id="{67F9F019-D13C-4797-8A9F-7B02D5B8121E}" type="datetime1">
              <a:rPr lang="en-US" smtClean="0"/>
              <a:t>12/28/2023</a:t>
            </a:fld>
            <a:endParaRPr lang="en-US"/>
          </a:p>
        </p:txBody>
      </p:sp>
      <p:sp>
        <p:nvSpPr>
          <p:cNvPr id="4" name="Footer Placeholder 3">
            <a:extLst>
              <a:ext uri="{FF2B5EF4-FFF2-40B4-BE49-F238E27FC236}">
                <a16:creationId xmlns:a16="http://schemas.microsoft.com/office/drawing/2014/main" id="{1B329954-395E-06FF-D638-EC31477B4B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A16BE0-3CF4-0FFF-42E9-C2ABCD5E1AB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259481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5B9B0A-FA71-5C03-A207-2398589F58E9}"/>
              </a:ext>
            </a:extLst>
          </p:cNvPr>
          <p:cNvSpPr>
            <a:spLocks noGrp="1"/>
          </p:cNvSpPr>
          <p:nvPr>
            <p:ph type="dt" sz="half" idx="10"/>
          </p:nvPr>
        </p:nvSpPr>
        <p:spPr/>
        <p:txBody>
          <a:bodyPr/>
          <a:lstStyle/>
          <a:p>
            <a:fld id="{FDA143B9-A6C4-436D-945A-FF5B3EA2EF39}" type="datetime1">
              <a:rPr lang="en-US" smtClean="0"/>
              <a:t>12/28/2023</a:t>
            </a:fld>
            <a:endParaRPr lang="en-US"/>
          </a:p>
        </p:txBody>
      </p:sp>
      <p:sp>
        <p:nvSpPr>
          <p:cNvPr id="3" name="Footer Placeholder 2">
            <a:extLst>
              <a:ext uri="{FF2B5EF4-FFF2-40B4-BE49-F238E27FC236}">
                <a16:creationId xmlns:a16="http://schemas.microsoft.com/office/drawing/2014/main" id="{5EEC7B99-A534-1835-A5BF-8993DDBD23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001977-30BB-D5A2-E565-94C0467FE0FD}"/>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457119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8A989-6857-707E-A17F-8A83A61446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A3E0C8-FA9B-6F55-E988-D7B8ADBC9C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649A31-16E4-3C58-CFAF-870BE9A23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99608F-F9E6-C047-FAFD-5BD962E36788}"/>
              </a:ext>
            </a:extLst>
          </p:cNvPr>
          <p:cNvSpPr>
            <a:spLocks noGrp="1"/>
          </p:cNvSpPr>
          <p:nvPr>
            <p:ph type="dt" sz="half" idx="10"/>
          </p:nvPr>
        </p:nvSpPr>
        <p:spPr/>
        <p:txBody>
          <a:bodyPr/>
          <a:lstStyle/>
          <a:p>
            <a:fld id="{457E18FE-B6F9-4F6A-835B-8251F04458A0}" type="datetime1">
              <a:rPr lang="en-US" smtClean="0"/>
              <a:t>12/28/2023</a:t>
            </a:fld>
            <a:endParaRPr lang="en-US"/>
          </a:p>
        </p:txBody>
      </p:sp>
      <p:sp>
        <p:nvSpPr>
          <p:cNvPr id="6" name="Footer Placeholder 5">
            <a:extLst>
              <a:ext uri="{FF2B5EF4-FFF2-40B4-BE49-F238E27FC236}">
                <a16:creationId xmlns:a16="http://schemas.microsoft.com/office/drawing/2014/main" id="{E1D5DC43-2068-E43E-0C96-6105FF141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714F4E-989B-09B5-9809-BA4CDB940F1A}"/>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331387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5A176-7BDB-BCDB-D1C0-7943D50F9B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8408D7-61D1-185C-72B8-001F411FC6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0B86E7-BC7A-324F-5231-BB8844695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9F4411-F5FF-7DD9-8280-4EAE80811D9F}"/>
              </a:ext>
            </a:extLst>
          </p:cNvPr>
          <p:cNvSpPr>
            <a:spLocks noGrp="1"/>
          </p:cNvSpPr>
          <p:nvPr>
            <p:ph type="dt" sz="half" idx="10"/>
          </p:nvPr>
        </p:nvSpPr>
        <p:spPr/>
        <p:txBody>
          <a:bodyPr/>
          <a:lstStyle/>
          <a:p>
            <a:fld id="{5F2690CE-112A-455B-AD5F-E26CEA6A5331}" type="datetime1">
              <a:rPr lang="en-US" smtClean="0"/>
              <a:t>12/28/2023</a:t>
            </a:fld>
            <a:endParaRPr lang="en-US"/>
          </a:p>
        </p:txBody>
      </p:sp>
      <p:sp>
        <p:nvSpPr>
          <p:cNvPr id="6" name="Footer Placeholder 5">
            <a:extLst>
              <a:ext uri="{FF2B5EF4-FFF2-40B4-BE49-F238E27FC236}">
                <a16:creationId xmlns:a16="http://schemas.microsoft.com/office/drawing/2014/main" id="{BD00158C-2DC0-C40D-E476-8D815E2210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CEA17-958B-3F11-0DD0-F3DB57410690}"/>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174460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DBBF7B-0A87-603A-6F96-ED995D2876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BB9990-0CBB-2977-C631-37F97EB6D7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36638E-F817-1BC9-ECB7-18071DC44D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342D-98AB-407C-88D4-A20ED0F70E1C}" type="datetime1">
              <a:rPr lang="en-US" smtClean="0"/>
              <a:t>12/28/2023</a:t>
            </a:fld>
            <a:endParaRPr lang="en-US"/>
          </a:p>
        </p:txBody>
      </p:sp>
      <p:sp>
        <p:nvSpPr>
          <p:cNvPr id="5" name="Footer Placeholder 4">
            <a:extLst>
              <a:ext uri="{FF2B5EF4-FFF2-40B4-BE49-F238E27FC236}">
                <a16:creationId xmlns:a16="http://schemas.microsoft.com/office/drawing/2014/main" id="{60C57151-F515-08FA-FD9F-F59EDF1B65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D361D9-183D-9DF9-C01C-5B530B1CB8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E5E13-EE34-439C-B49B-F0CB75B28E1B}" type="slidenum">
              <a:rPr lang="en-US" smtClean="0"/>
              <a:t>‹#›</a:t>
            </a:fld>
            <a:endParaRPr lang="en-US"/>
          </a:p>
        </p:txBody>
      </p:sp>
    </p:spTree>
    <p:extLst>
      <p:ext uri="{BB962C8B-B14F-4D97-AF65-F5344CB8AC3E}">
        <p14:creationId xmlns:p14="http://schemas.microsoft.com/office/powerpoint/2010/main" val="361638000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A2649-DC6B-3373-A7E6-7F0E103D8B8B}"/>
              </a:ext>
            </a:extLst>
          </p:cNvPr>
          <p:cNvSpPr>
            <a:spLocks noGrp="1"/>
          </p:cNvSpPr>
          <p:nvPr>
            <p:ph type="ctrTitle"/>
          </p:nvPr>
        </p:nvSpPr>
        <p:spPr/>
        <p:txBody>
          <a:bodyPr/>
          <a:lstStyle/>
          <a:p>
            <a:r>
              <a:rPr lang="en-US" dirty="0"/>
              <a:t>CIT 361/CYBER 360: Advanced Scripting</a:t>
            </a:r>
          </a:p>
        </p:txBody>
      </p:sp>
      <p:sp>
        <p:nvSpPr>
          <p:cNvPr id="3" name="Subtitle 2">
            <a:extLst>
              <a:ext uri="{FF2B5EF4-FFF2-40B4-BE49-F238E27FC236}">
                <a16:creationId xmlns:a16="http://schemas.microsoft.com/office/drawing/2014/main" id="{EEC4D41B-E776-05F2-BE0B-89BB339485AB}"/>
              </a:ext>
            </a:extLst>
          </p:cNvPr>
          <p:cNvSpPr>
            <a:spLocks noGrp="1"/>
          </p:cNvSpPr>
          <p:nvPr>
            <p:ph type="subTitle" idx="1"/>
          </p:nvPr>
        </p:nvSpPr>
        <p:spPr/>
        <p:txBody>
          <a:bodyPr/>
          <a:lstStyle/>
          <a:p>
            <a:r>
              <a:rPr lang="en-US" dirty="0"/>
              <a:t>2.3: Control Structures</a:t>
            </a:r>
          </a:p>
        </p:txBody>
      </p:sp>
      <p:sp>
        <p:nvSpPr>
          <p:cNvPr id="4" name="Slide Number Placeholder 3">
            <a:extLst>
              <a:ext uri="{FF2B5EF4-FFF2-40B4-BE49-F238E27FC236}">
                <a16:creationId xmlns:a16="http://schemas.microsoft.com/office/drawing/2014/main" id="{4664ABB7-0B55-0242-2E51-B3286EE7B5EB}"/>
              </a:ext>
            </a:extLst>
          </p:cNvPr>
          <p:cNvSpPr>
            <a:spLocks noGrp="1"/>
          </p:cNvSpPr>
          <p:nvPr>
            <p:ph type="sldNum" sz="quarter" idx="12"/>
          </p:nvPr>
        </p:nvSpPr>
        <p:spPr/>
        <p:txBody>
          <a:bodyPr/>
          <a:lstStyle/>
          <a:p>
            <a:fld id="{B46E5E13-EE34-439C-B49B-F0CB75B28E1B}" type="slidenum">
              <a:rPr lang="en-US" smtClean="0"/>
              <a:t>1</a:t>
            </a:fld>
            <a:endParaRPr lang="en-US" dirty="0"/>
          </a:p>
        </p:txBody>
      </p:sp>
    </p:spTree>
    <p:extLst>
      <p:ext uri="{BB962C8B-B14F-4D97-AF65-F5344CB8AC3E}">
        <p14:creationId xmlns:p14="http://schemas.microsoft.com/office/powerpoint/2010/main" val="3308175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Loops(2): </a:t>
            </a:r>
            <a:r>
              <a:rPr lang="en-US" sz="4000" b="1" dirty="0"/>
              <a:t>foreach</a:t>
            </a:r>
            <a:r>
              <a:rPr lang="en-US" sz="4000" dirty="0"/>
              <a:t> statement</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1381533" y="1054728"/>
            <a:ext cx="9662835"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rest of PowerShell’s loop keywords are meant to be used in scripts, not as pipeline targets.</a:t>
            </a:r>
          </a:p>
          <a:p>
            <a:pPr marL="342900" indent="-342900">
              <a:buFont typeface="Arial" panose="020B0604020202020204" pitchFamily="34" charset="0"/>
              <a:buChar char="•"/>
            </a:pPr>
            <a:r>
              <a:rPr lang="en-US" sz="2000" dirty="0"/>
              <a:t>The foreach statement uses two keywords, </a:t>
            </a:r>
            <a:r>
              <a:rPr lang="en-US" sz="2000" dirty="0">
                <a:latin typeface="Lucida Console" panose="020B0609040504020204" pitchFamily="49" charset="0"/>
              </a:rPr>
              <a:t>foreach</a:t>
            </a:r>
            <a:r>
              <a:rPr lang="en-US" sz="2000" dirty="0"/>
              <a:t> and </a:t>
            </a:r>
            <a:r>
              <a:rPr lang="en-US" sz="2000" dirty="0">
                <a:latin typeface="Lucida Console" panose="020B0609040504020204" pitchFamily="49" charset="0"/>
              </a:rPr>
              <a:t>in</a:t>
            </a:r>
            <a:r>
              <a:rPr lang="en-US" sz="2000" dirty="0"/>
              <a:t>. After the foreach keyword and between parentheses, put your loop variable before the in keyword, and an array or collection of object after the in keyword. Then specify the script block that should be executed once for each object in the array or collection.</a:t>
            </a:r>
          </a:p>
          <a:p>
            <a:pPr marL="342900" indent="-342900">
              <a:buFont typeface="Arial" panose="020B0604020202020204" pitchFamily="34" charset="0"/>
              <a:buChar char="•"/>
            </a:pPr>
            <a:r>
              <a:rPr lang="en-US" sz="2000" dirty="0"/>
              <a:t>The following example processes the output of </a:t>
            </a:r>
            <a:r>
              <a:rPr lang="en-US" sz="2000" dirty="0">
                <a:latin typeface="Lucida Console" panose="020B0609040504020204" pitchFamily="49" charset="0"/>
              </a:rPr>
              <a:t>Get-</a:t>
            </a:r>
            <a:r>
              <a:rPr lang="en-US" sz="2000" dirty="0" err="1">
                <a:latin typeface="Lucida Console" panose="020B0609040504020204" pitchFamily="49" charset="0"/>
              </a:rPr>
              <a:t>ChildItem</a:t>
            </a:r>
            <a:r>
              <a:rPr lang="en-US" sz="2000" dirty="0"/>
              <a:t> and identifies whether each object represents a directory or a file:</a:t>
            </a:r>
          </a:p>
          <a:p>
            <a:endParaRPr lang="en-US" sz="2000" dirty="0">
              <a:latin typeface="Lucida Console" panose="020B0609040504020204" pitchFamily="49" charset="0"/>
            </a:endParaRPr>
          </a:p>
          <a:p>
            <a:r>
              <a:rPr lang="en-US" sz="2000" dirty="0">
                <a:latin typeface="Lucida Console" panose="020B0609040504020204" pitchFamily="49" charset="0"/>
              </a:rPr>
              <a:t>$a = Get-</a:t>
            </a:r>
            <a:r>
              <a:rPr lang="en-US" sz="2000" dirty="0" err="1">
                <a:latin typeface="Lucida Console" panose="020B0609040504020204" pitchFamily="49" charset="0"/>
              </a:rPr>
              <a:t>ChildItem</a:t>
            </a:r>
            <a:r>
              <a:rPr lang="en-US" sz="2000" dirty="0">
                <a:latin typeface="Lucida Console" panose="020B0609040504020204" pitchFamily="49" charset="0"/>
              </a:rPr>
              <a:t> C:\</a:t>
            </a:r>
          </a:p>
          <a:p>
            <a:r>
              <a:rPr lang="en-US" sz="2000" dirty="0">
                <a:latin typeface="Lucida Console" panose="020B0609040504020204" pitchFamily="49" charset="0"/>
              </a:rPr>
              <a:t>foreach ($item in $a) {</a:t>
            </a:r>
          </a:p>
          <a:p>
            <a:r>
              <a:rPr lang="en-US" sz="2000" dirty="0">
                <a:latin typeface="Lucida Console" panose="020B0609040504020204" pitchFamily="49" charset="0"/>
              </a:rPr>
              <a:t>    $t = $</a:t>
            </a:r>
            <a:r>
              <a:rPr lang="en-US" sz="2000" dirty="0" err="1">
                <a:latin typeface="Lucida Console" panose="020B0609040504020204" pitchFamily="49" charset="0"/>
              </a:rPr>
              <a:t>item.GetType</a:t>
            </a:r>
            <a:r>
              <a:rPr lang="en-US" sz="2000" dirty="0">
                <a:latin typeface="Lucida Console" panose="020B0609040504020204" pitchFamily="49" charset="0"/>
              </a:rPr>
              <a:t>().Name</a:t>
            </a:r>
          </a:p>
          <a:p>
            <a:r>
              <a:rPr lang="en-US" sz="2000" dirty="0">
                <a:latin typeface="Lucida Console" panose="020B0609040504020204" pitchFamily="49" charset="0"/>
              </a:rPr>
              <a:t>    $n = $</a:t>
            </a:r>
            <a:r>
              <a:rPr lang="en-US" sz="2000" dirty="0" err="1">
                <a:latin typeface="Lucida Console" panose="020B0609040504020204" pitchFamily="49" charset="0"/>
              </a:rPr>
              <a:t>item.Name</a:t>
            </a:r>
            <a:endParaRPr lang="en-US" sz="2000" dirty="0">
              <a:latin typeface="Lucida Console" panose="020B0609040504020204" pitchFamily="49" charset="0"/>
            </a:endParaRPr>
          </a:p>
          <a:p>
            <a:r>
              <a:rPr lang="en-US" sz="2000" dirty="0">
                <a:latin typeface="Lucida Console" panose="020B0609040504020204" pitchFamily="49" charset="0"/>
              </a:rPr>
              <a:t>    $r = $t, $n –join "`t"</a:t>
            </a:r>
          </a:p>
          <a:p>
            <a:r>
              <a:rPr lang="en-US" sz="2000" dirty="0">
                <a:latin typeface="Lucida Console" panose="020B0609040504020204" pitchFamily="49" charset="0"/>
              </a:rPr>
              <a:t>    Write-Output $r</a:t>
            </a:r>
          </a:p>
          <a:p>
            <a:r>
              <a:rPr lang="en-US" sz="2000" dirty="0">
                <a:latin typeface="Lucida Console" panose="020B0609040504020204" pitchFamily="49" charset="0"/>
              </a:rPr>
              <a:t>}</a:t>
            </a:r>
          </a:p>
        </p:txBody>
      </p:sp>
    </p:spTree>
    <p:extLst>
      <p:ext uri="{BB962C8B-B14F-4D97-AF65-F5344CB8AC3E}">
        <p14:creationId xmlns:p14="http://schemas.microsoft.com/office/powerpoint/2010/main" val="3371896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Loops(3): </a:t>
            </a:r>
            <a:r>
              <a:rPr lang="en-US" sz="4000" b="1" dirty="0" err="1"/>
              <a:t>ForEach</a:t>
            </a:r>
            <a:r>
              <a:rPr lang="en-US" sz="4000" b="1" dirty="0"/>
              <a:t>()</a:t>
            </a:r>
            <a:r>
              <a:rPr lang="en-US" sz="4000" dirty="0"/>
              <a:t> method</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1381533" y="1054728"/>
            <a:ext cx="9662835"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Array objects have a method named </a:t>
            </a:r>
            <a:r>
              <a:rPr lang="en-US" sz="2000" b="1" dirty="0" err="1"/>
              <a:t>ForEach</a:t>
            </a:r>
            <a:r>
              <a:rPr lang="en-US" sz="2000" b="1" dirty="0"/>
              <a:t>()</a:t>
            </a:r>
            <a:r>
              <a:rPr lang="en-US" sz="2000" dirty="0"/>
              <a:t> that you can use to iterate through the elements of the array.</a:t>
            </a:r>
          </a:p>
          <a:p>
            <a:pPr marL="342900" indent="-342900">
              <a:buFont typeface="Arial" panose="020B0604020202020204" pitchFamily="34" charset="0"/>
              <a:buChar char="•"/>
            </a:pPr>
            <a:r>
              <a:rPr lang="en-US" sz="2000" dirty="0"/>
              <a:t>The </a:t>
            </a:r>
            <a:r>
              <a:rPr lang="en-US" sz="2000" b="1" dirty="0" err="1"/>
              <a:t>ForEach</a:t>
            </a:r>
            <a:r>
              <a:rPr lang="en-US" sz="2000" b="1" dirty="0"/>
              <a:t>()</a:t>
            </a:r>
            <a:r>
              <a:rPr lang="en-US" sz="2000" dirty="0"/>
              <a:t> method requires a script block as an argument between its parentheses. Use the automatic variable </a:t>
            </a:r>
            <a:r>
              <a:rPr lang="en-US" sz="2000" dirty="0">
                <a:latin typeface="Lucida Console" panose="020B0609040504020204" pitchFamily="49" charset="0"/>
              </a:rPr>
              <a:t>$_</a:t>
            </a:r>
            <a:r>
              <a:rPr lang="en-US" sz="2000" dirty="0"/>
              <a:t> as the loop variable inside the script block, just as you saw previously with the Foreach-Object pipeline command.</a:t>
            </a:r>
          </a:p>
          <a:p>
            <a:pPr marL="342900" indent="-342900">
              <a:buFont typeface="Arial" panose="020B0604020202020204" pitchFamily="34" charset="0"/>
              <a:buChar char="•"/>
            </a:pPr>
            <a:r>
              <a:rPr lang="en-US" sz="2000" dirty="0"/>
              <a:t>The following example processes the output of </a:t>
            </a:r>
            <a:r>
              <a:rPr lang="en-US" sz="2000" dirty="0">
                <a:latin typeface="Lucida Console" panose="020B0609040504020204" pitchFamily="49" charset="0"/>
              </a:rPr>
              <a:t>Get-</a:t>
            </a:r>
            <a:r>
              <a:rPr lang="en-US" sz="2000" dirty="0" err="1">
                <a:latin typeface="Lucida Console" panose="020B0609040504020204" pitchFamily="49" charset="0"/>
              </a:rPr>
              <a:t>ChildItem</a:t>
            </a:r>
            <a:r>
              <a:rPr lang="en-US" sz="2000" dirty="0"/>
              <a:t> and identifies whether each object represents a directory or a file:</a:t>
            </a:r>
          </a:p>
          <a:p>
            <a:endParaRPr lang="en-US" sz="2000" dirty="0">
              <a:latin typeface="Lucida Console" panose="020B0609040504020204" pitchFamily="49" charset="0"/>
            </a:endParaRPr>
          </a:p>
          <a:p>
            <a:r>
              <a:rPr lang="en-US" sz="2000" dirty="0">
                <a:latin typeface="Lucida Console" panose="020B0609040504020204" pitchFamily="49" charset="0"/>
              </a:rPr>
              <a:t>$a = Get-</a:t>
            </a:r>
            <a:r>
              <a:rPr lang="en-US" sz="2000" dirty="0" err="1">
                <a:latin typeface="Lucida Console" panose="020B0609040504020204" pitchFamily="49" charset="0"/>
              </a:rPr>
              <a:t>ChildItem</a:t>
            </a:r>
            <a:r>
              <a:rPr lang="en-US" sz="2000" dirty="0">
                <a:latin typeface="Lucida Console" panose="020B0609040504020204" pitchFamily="49" charset="0"/>
              </a:rPr>
              <a:t> C:\</a:t>
            </a:r>
          </a:p>
          <a:p>
            <a:r>
              <a:rPr lang="en-US" sz="2000" dirty="0">
                <a:latin typeface="Lucida Console" panose="020B0609040504020204" pitchFamily="49" charset="0"/>
              </a:rPr>
              <a:t>$sb = {$_.</a:t>
            </a:r>
            <a:r>
              <a:rPr lang="en-US" sz="2000" dirty="0" err="1">
                <a:latin typeface="Lucida Console" panose="020B0609040504020204" pitchFamily="49" charset="0"/>
              </a:rPr>
              <a:t>GetType</a:t>
            </a:r>
            <a:r>
              <a:rPr lang="en-US" sz="2000" dirty="0">
                <a:latin typeface="Lucida Console" panose="020B0609040504020204" pitchFamily="49" charset="0"/>
              </a:rPr>
              <a:t>().Name, $_.Name –join "`t"}</a:t>
            </a:r>
          </a:p>
          <a:p>
            <a:r>
              <a:rPr lang="en-US" sz="2000" dirty="0">
                <a:latin typeface="Lucida Console" panose="020B0609040504020204" pitchFamily="49" charset="0"/>
              </a:rPr>
              <a:t>$</a:t>
            </a:r>
            <a:r>
              <a:rPr lang="en-US" sz="2000" dirty="0" err="1">
                <a:latin typeface="Lucida Console" panose="020B0609040504020204" pitchFamily="49" charset="0"/>
              </a:rPr>
              <a:t>a.foreach</a:t>
            </a:r>
            <a:r>
              <a:rPr lang="en-US" sz="2000" dirty="0">
                <a:latin typeface="Lucida Console" panose="020B0609040504020204" pitchFamily="49" charset="0"/>
              </a:rPr>
              <a:t>($sb)</a:t>
            </a:r>
          </a:p>
        </p:txBody>
      </p:sp>
    </p:spTree>
    <p:extLst>
      <p:ext uri="{BB962C8B-B14F-4D97-AF65-F5344CB8AC3E}">
        <p14:creationId xmlns:p14="http://schemas.microsoft.com/office/powerpoint/2010/main" val="3193160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Loops(4): </a:t>
            </a:r>
            <a:r>
              <a:rPr lang="en-US" sz="4000" b="1" dirty="0"/>
              <a:t>while</a:t>
            </a:r>
            <a:r>
              <a:rPr lang="en-US" sz="4000" dirty="0"/>
              <a:t> statement</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1381533" y="1054728"/>
            <a:ext cx="9662835"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a:t>
            </a:r>
            <a:r>
              <a:rPr lang="en-US" sz="2000" dirty="0">
                <a:latin typeface="Lucida Console" panose="020B0609040504020204" pitchFamily="49" charset="0"/>
              </a:rPr>
              <a:t>while</a:t>
            </a:r>
            <a:r>
              <a:rPr lang="en-US" sz="2000" dirty="0"/>
              <a:t> keyword is followed by a conditional expression and a script block.</a:t>
            </a:r>
          </a:p>
          <a:p>
            <a:pPr marL="800100" lvl="1" indent="-342900">
              <a:buFont typeface="Arial" panose="020B0604020202020204" pitchFamily="34" charset="0"/>
              <a:buChar char="•"/>
            </a:pPr>
            <a:r>
              <a:rPr lang="en-US" sz="2000" dirty="0"/>
              <a:t>If the condition evaluates right away as </a:t>
            </a:r>
            <a:r>
              <a:rPr lang="en-US" sz="2000" b="1" dirty="0"/>
              <a:t>False</a:t>
            </a:r>
            <a:r>
              <a:rPr lang="en-US" sz="2000" dirty="0"/>
              <a:t>, the loop’s script block is skipped altogether, never executing even once.</a:t>
            </a:r>
          </a:p>
          <a:p>
            <a:pPr marL="800100" lvl="1" indent="-342900">
              <a:buFont typeface="Arial" panose="020B0604020202020204" pitchFamily="34" charset="0"/>
              <a:buChar char="•"/>
            </a:pPr>
            <a:r>
              <a:rPr lang="en-US" sz="2000" dirty="0"/>
              <a:t>If the condition evaluates as </a:t>
            </a:r>
            <a:r>
              <a:rPr lang="en-US" sz="2000" b="1" dirty="0"/>
              <a:t>True</a:t>
            </a:r>
            <a:r>
              <a:rPr lang="en-US" sz="2000" dirty="0"/>
              <a:t>, the script block is executed, and then PowerShell goes back and evaluates the condition again. Repeated execution doesn’t stop until the condition re-evaluates once as </a:t>
            </a:r>
            <a:r>
              <a:rPr lang="en-US" sz="2000" b="1" dirty="0"/>
              <a:t>False</a:t>
            </a:r>
            <a:r>
              <a:rPr lang="en-US" sz="2000" dirty="0"/>
              <a:t>.</a:t>
            </a:r>
          </a:p>
          <a:p>
            <a:pPr marL="800100" lvl="1" indent="-342900">
              <a:buFont typeface="Arial" panose="020B0604020202020204" pitchFamily="34" charset="0"/>
              <a:buChar char="•"/>
            </a:pPr>
            <a:r>
              <a:rPr lang="en-US" sz="2000" dirty="0"/>
              <a:t>If the condition always re-evaluates as </a:t>
            </a:r>
            <a:r>
              <a:rPr lang="en-US" sz="2000" b="1" dirty="0"/>
              <a:t>True</a:t>
            </a:r>
            <a:r>
              <a:rPr lang="en-US" sz="2000" dirty="0"/>
              <a:t>, then the script block is repeatedly executed forever. This is known as an </a:t>
            </a:r>
            <a:r>
              <a:rPr lang="en-US" sz="2000" i="1" dirty="0"/>
              <a:t>infinite loop</a:t>
            </a:r>
            <a:r>
              <a:rPr lang="en-US" sz="2000" dirty="0"/>
              <a:t>.</a:t>
            </a:r>
          </a:p>
          <a:p>
            <a:pPr marL="342900" indent="-342900">
              <a:buFont typeface="Arial" panose="020B0604020202020204" pitchFamily="34" charset="0"/>
              <a:buChar char="•"/>
            </a:pPr>
            <a:r>
              <a:rPr lang="en-US" sz="2000" dirty="0"/>
              <a:t>The following example processes the output of </a:t>
            </a:r>
            <a:r>
              <a:rPr lang="en-US" sz="2000" dirty="0">
                <a:latin typeface="Lucida Console" panose="020B0609040504020204" pitchFamily="49" charset="0"/>
              </a:rPr>
              <a:t>Get-</a:t>
            </a:r>
            <a:r>
              <a:rPr lang="en-US" sz="2000" dirty="0" err="1">
                <a:latin typeface="Lucida Console" panose="020B0609040504020204" pitchFamily="49" charset="0"/>
              </a:rPr>
              <a:t>ChildItem</a:t>
            </a:r>
            <a:r>
              <a:rPr lang="en-US" sz="2000" dirty="0"/>
              <a:t> and identifies whether each object represents a directory or a file:</a:t>
            </a:r>
          </a:p>
          <a:p>
            <a:endParaRPr lang="en-US" sz="2000" dirty="0">
              <a:latin typeface="Lucida Console" panose="020B0609040504020204" pitchFamily="49" charset="0"/>
            </a:endParaRPr>
          </a:p>
          <a:p>
            <a:r>
              <a:rPr lang="en-US" sz="2000" dirty="0">
                <a:latin typeface="Lucida Console" panose="020B0609040504020204" pitchFamily="49" charset="0"/>
              </a:rPr>
              <a:t>$a = Get-</a:t>
            </a:r>
            <a:r>
              <a:rPr lang="en-US" sz="2000" dirty="0" err="1">
                <a:latin typeface="Lucida Console" panose="020B0609040504020204" pitchFamily="49" charset="0"/>
              </a:rPr>
              <a:t>ChildItem</a:t>
            </a:r>
            <a:r>
              <a:rPr lang="en-US" sz="2000" dirty="0">
                <a:latin typeface="Lucida Console" panose="020B0609040504020204" pitchFamily="49" charset="0"/>
              </a:rPr>
              <a:t> C:\; $</a:t>
            </a:r>
            <a:r>
              <a:rPr lang="en-US" sz="2000" dirty="0" err="1">
                <a:latin typeface="Lucida Console" panose="020B0609040504020204" pitchFamily="49" charset="0"/>
              </a:rPr>
              <a:t>i</a:t>
            </a:r>
            <a:r>
              <a:rPr lang="en-US" sz="2000" dirty="0">
                <a:latin typeface="Lucida Console" panose="020B0609040504020204" pitchFamily="49" charset="0"/>
              </a:rPr>
              <a:t> = 0</a:t>
            </a:r>
          </a:p>
          <a:p>
            <a:r>
              <a:rPr lang="en-US" sz="2000" dirty="0">
                <a:latin typeface="Lucida Console" panose="020B0609040504020204" pitchFamily="49" charset="0"/>
              </a:rPr>
              <a:t>while ($</a:t>
            </a:r>
            <a:r>
              <a:rPr lang="en-US" sz="2000" dirty="0" err="1">
                <a:latin typeface="Lucida Console" panose="020B0609040504020204" pitchFamily="49" charset="0"/>
              </a:rPr>
              <a:t>i</a:t>
            </a:r>
            <a:r>
              <a:rPr lang="en-US" sz="2000" dirty="0">
                <a:latin typeface="Lucida Console" panose="020B0609040504020204" pitchFamily="49" charset="0"/>
              </a:rPr>
              <a:t> –</a:t>
            </a:r>
            <a:r>
              <a:rPr lang="en-US" sz="2000" dirty="0" err="1">
                <a:latin typeface="Lucida Console" panose="020B0609040504020204" pitchFamily="49" charset="0"/>
              </a:rPr>
              <a:t>lt</a:t>
            </a:r>
            <a:r>
              <a:rPr lang="en-US" sz="2000" dirty="0">
                <a:latin typeface="Lucida Console" panose="020B0609040504020204" pitchFamily="49" charset="0"/>
              </a:rPr>
              <a:t> $</a:t>
            </a:r>
            <a:r>
              <a:rPr lang="en-US" sz="2000" dirty="0" err="1">
                <a:latin typeface="Lucida Console" panose="020B0609040504020204" pitchFamily="49" charset="0"/>
              </a:rPr>
              <a:t>a.Length</a:t>
            </a:r>
            <a:r>
              <a:rPr lang="en-US" sz="2000" dirty="0">
                <a:latin typeface="Lucida Console" panose="020B0609040504020204" pitchFamily="49" charset="0"/>
              </a:rPr>
              <a:t>) {</a:t>
            </a:r>
          </a:p>
          <a:p>
            <a:r>
              <a:rPr lang="en-US" sz="2000" dirty="0">
                <a:latin typeface="Lucida Console" panose="020B0609040504020204" pitchFamily="49" charset="0"/>
              </a:rPr>
              <a:t>    $a[$</a:t>
            </a:r>
            <a:r>
              <a:rPr lang="en-US" sz="2000" dirty="0" err="1">
                <a:latin typeface="Lucida Console" panose="020B0609040504020204" pitchFamily="49" charset="0"/>
              </a:rPr>
              <a:t>i</a:t>
            </a:r>
            <a:r>
              <a:rPr lang="en-US" sz="2000" dirty="0">
                <a:latin typeface="Lucida Console" panose="020B0609040504020204" pitchFamily="49" charset="0"/>
              </a:rPr>
              <a:t>].</a:t>
            </a:r>
            <a:r>
              <a:rPr lang="en-US" sz="2000" dirty="0" err="1">
                <a:latin typeface="Lucida Console" panose="020B0609040504020204" pitchFamily="49" charset="0"/>
              </a:rPr>
              <a:t>GetType</a:t>
            </a:r>
            <a:r>
              <a:rPr lang="en-US" sz="2000" dirty="0">
                <a:latin typeface="Lucida Console" panose="020B0609040504020204" pitchFamily="49" charset="0"/>
              </a:rPr>
              <a:t>().Name, $a[$</a:t>
            </a:r>
            <a:r>
              <a:rPr lang="en-US" sz="2000" dirty="0" err="1">
                <a:latin typeface="Lucida Console" panose="020B0609040504020204" pitchFamily="49" charset="0"/>
              </a:rPr>
              <a:t>i</a:t>
            </a:r>
            <a:r>
              <a:rPr lang="en-US" sz="2000" dirty="0">
                <a:latin typeface="Lucida Console" panose="020B0609040504020204" pitchFamily="49" charset="0"/>
              </a:rPr>
              <a:t>++].Name –join "`t"</a:t>
            </a:r>
          </a:p>
          <a:p>
            <a:r>
              <a:rPr lang="en-US" sz="2000" dirty="0">
                <a:latin typeface="Lucida Console" panose="020B0609040504020204" pitchFamily="49" charset="0"/>
              </a:rPr>
              <a:t>}</a:t>
            </a:r>
          </a:p>
          <a:p>
            <a:endParaRPr lang="en-US" sz="2000" dirty="0">
              <a:latin typeface="Lucida Console" panose="020B0609040504020204" pitchFamily="49" charset="0"/>
            </a:endParaRPr>
          </a:p>
        </p:txBody>
      </p:sp>
    </p:spTree>
    <p:extLst>
      <p:ext uri="{BB962C8B-B14F-4D97-AF65-F5344CB8AC3E}">
        <p14:creationId xmlns:p14="http://schemas.microsoft.com/office/powerpoint/2010/main" val="2688338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Loops(5): </a:t>
            </a:r>
            <a:r>
              <a:rPr lang="en-US" sz="4000" b="1" dirty="0"/>
              <a:t>do…while/until</a:t>
            </a:r>
            <a:r>
              <a:rPr lang="en-US" sz="4000" dirty="0"/>
              <a:t> statements</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1381533" y="1054728"/>
            <a:ext cx="9662835"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a:t>
            </a:r>
            <a:r>
              <a:rPr lang="en-US" sz="2000" dirty="0">
                <a:latin typeface="Lucida Console" panose="020B0609040504020204" pitchFamily="49" charset="0"/>
              </a:rPr>
              <a:t>do</a:t>
            </a:r>
            <a:r>
              <a:rPr lang="en-US" sz="2000" dirty="0"/>
              <a:t> keyword is followed by a script block, then one of the keywords </a:t>
            </a:r>
            <a:r>
              <a:rPr lang="en-US" sz="2000" dirty="0">
                <a:latin typeface="Lucida Console" panose="020B0609040504020204" pitchFamily="49" charset="0"/>
              </a:rPr>
              <a:t>while</a:t>
            </a:r>
            <a:r>
              <a:rPr lang="en-US" sz="2000" dirty="0"/>
              <a:t> or </a:t>
            </a:r>
            <a:r>
              <a:rPr lang="en-US" sz="2000" dirty="0">
                <a:latin typeface="Lucida Console" panose="020B0609040504020204" pitchFamily="49" charset="0"/>
              </a:rPr>
              <a:t>until</a:t>
            </a:r>
            <a:r>
              <a:rPr lang="en-US" sz="2000" dirty="0"/>
              <a:t>, then a conditional expression (in parentheses).</a:t>
            </a:r>
          </a:p>
          <a:p>
            <a:pPr marL="342900" indent="-342900">
              <a:buFont typeface="Arial" panose="020B0604020202020204" pitchFamily="34" charset="0"/>
              <a:buChar char="•"/>
            </a:pPr>
            <a:r>
              <a:rPr lang="en-US" sz="2000" dirty="0"/>
              <a:t>The script block is always executed at least once. Then the conditional expression is evaluated. Repeated execution depends on the condition keyword:</a:t>
            </a:r>
          </a:p>
          <a:p>
            <a:pPr marL="800100" lvl="1" indent="-342900">
              <a:buFont typeface="Arial" panose="020B0604020202020204" pitchFamily="34" charset="0"/>
              <a:buChar char="•"/>
            </a:pPr>
            <a:r>
              <a:rPr lang="en-US" sz="2000" dirty="0"/>
              <a:t>In a </a:t>
            </a:r>
            <a:r>
              <a:rPr lang="en-US" sz="2000" b="1" dirty="0"/>
              <a:t>do…while</a:t>
            </a:r>
            <a:r>
              <a:rPr lang="en-US" sz="2000" dirty="0"/>
              <a:t> loop, the script block is repeated as long as the condition evaluates as </a:t>
            </a:r>
            <a:r>
              <a:rPr lang="en-US" sz="2000" b="1" dirty="0"/>
              <a:t>True</a:t>
            </a:r>
            <a:r>
              <a:rPr lang="en-US" sz="2000" dirty="0"/>
              <a:t>. The loop stops the first time the condition evaluates to </a:t>
            </a:r>
            <a:r>
              <a:rPr lang="en-US" sz="2000" b="1" dirty="0"/>
              <a:t>False</a:t>
            </a:r>
            <a:r>
              <a:rPr lang="en-US" sz="2000" dirty="0"/>
              <a:t>.</a:t>
            </a:r>
          </a:p>
          <a:p>
            <a:pPr marL="800100" lvl="1" indent="-342900">
              <a:buFont typeface="Arial" panose="020B0604020202020204" pitchFamily="34" charset="0"/>
              <a:buChar char="•"/>
            </a:pPr>
            <a:r>
              <a:rPr lang="en-US" sz="2000" dirty="0"/>
              <a:t>In a </a:t>
            </a:r>
            <a:r>
              <a:rPr lang="en-US" sz="2000" b="1" dirty="0"/>
              <a:t>do…until</a:t>
            </a:r>
            <a:r>
              <a:rPr lang="en-US" sz="2000" dirty="0"/>
              <a:t> loop, the script block is repeated as long as the condition evaluates as </a:t>
            </a:r>
            <a:r>
              <a:rPr lang="en-US" sz="2000" b="1" dirty="0"/>
              <a:t>False</a:t>
            </a:r>
            <a:r>
              <a:rPr lang="en-US" sz="2000" dirty="0"/>
              <a:t>. The loop stops the first time the condition evaluates to </a:t>
            </a:r>
            <a:r>
              <a:rPr lang="en-US" sz="2000" b="1" dirty="0"/>
              <a:t>True</a:t>
            </a:r>
            <a:r>
              <a:rPr lang="en-US" sz="2000" dirty="0"/>
              <a:t>.</a:t>
            </a:r>
          </a:p>
          <a:p>
            <a:pPr marL="342900" indent="-342900">
              <a:buFont typeface="Arial" panose="020B0604020202020204" pitchFamily="34" charset="0"/>
              <a:buChar char="•"/>
            </a:pPr>
            <a:r>
              <a:rPr lang="en-US" sz="2000" dirty="0"/>
              <a:t>The following example processes the output of </a:t>
            </a:r>
            <a:r>
              <a:rPr lang="en-US" sz="2000" dirty="0">
                <a:latin typeface="Lucida Console" panose="020B0609040504020204" pitchFamily="49" charset="0"/>
              </a:rPr>
              <a:t>Get-</a:t>
            </a:r>
            <a:r>
              <a:rPr lang="en-US" sz="2000" dirty="0" err="1">
                <a:latin typeface="Lucida Console" panose="020B0609040504020204" pitchFamily="49" charset="0"/>
              </a:rPr>
              <a:t>ChildItem</a:t>
            </a:r>
            <a:r>
              <a:rPr lang="en-US" sz="2000" dirty="0"/>
              <a:t> and identifies whether each object represents a directory or a file:</a:t>
            </a:r>
          </a:p>
          <a:p>
            <a:endParaRPr lang="en-US" sz="2000" dirty="0">
              <a:latin typeface="Lucida Console" panose="020B0609040504020204" pitchFamily="49" charset="0"/>
            </a:endParaRPr>
          </a:p>
          <a:p>
            <a:r>
              <a:rPr lang="en-US" sz="2000" dirty="0">
                <a:latin typeface="Lucida Console" panose="020B0609040504020204" pitchFamily="49" charset="0"/>
              </a:rPr>
              <a:t>$a = Get-</a:t>
            </a:r>
            <a:r>
              <a:rPr lang="en-US" sz="2000" dirty="0" err="1">
                <a:latin typeface="Lucida Console" panose="020B0609040504020204" pitchFamily="49" charset="0"/>
              </a:rPr>
              <a:t>ChildItem</a:t>
            </a:r>
            <a:r>
              <a:rPr lang="en-US" sz="2000" dirty="0">
                <a:latin typeface="Lucida Console" panose="020B0609040504020204" pitchFamily="49" charset="0"/>
              </a:rPr>
              <a:t> C:\; $</a:t>
            </a:r>
            <a:r>
              <a:rPr lang="en-US" sz="2000" dirty="0" err="1">
                <a:latin typeface="Lucida Console" panose="020B0609040504020204" pitchFamily="49" charset="0"/>
              </a:rPr>
              <a:t>i</a:t>
            </a:r>
            <a:r>
              <a:rPr lang="en-US" sz="2000" dirty="0">
                <a:latin typeface="Lucida Console" panose="020B0609040504020204" pitchFamily="49" charset="0"/>
              </a:rPr>
              <a:t> = 0</a:t>
            </a:r>
          </a:p>
          <a:p>
            <a:r>
              <a:rPr lang="en-US" sz="2000" dirty="0">
                <a:latin typeface="Lucida Console" panose="020B0609040504020204" pitchFamily="49" charset="0"/>
              </a:rPr>
              <a:t>do {</a:t>
            </a:r>
          </a:p>
          <a:p>
            <a:r>
              <a:rPr lang="en-US" sz="2000" dirty="0">
                <a:latin typeface="Lucida Console" panose="020B0609040504020204" pitchFamily="49" charset="0"/>
              </a:rPr>
              <a:t>    $a[$</a:t>
            </a:r>
            <a:r>
              <a:rPr lang="en-US" sz="2000" dirty="0" err="1">
                <a:latin typeface="Lucida Console" panose="020B0609040504020204" pitchFamily="49" charset="0"/>
              </a:rPr>
              <a:t>i</a:t>
            </a:r>
            <a:r>
              <a:rPr lang="en-US" sz="2000" dirty="0">
                <a:latin typeface="Lucida Console" panose="020B0609040504020204" pitchFamily="49" charset="0"/>
              </a:rPr>
              <a:t>].</a:t>
            </a:r>
            <a:r>
              <a:rPr lang="en-US" sz="2000" dirty="0" err="1">
                <a:latin typeface="Lucida Console" panose="020B0609040504020204" pitchFamily="49" charset="0"/>
              </a:rPr>
              <a:t>GetType</a:t>
            </a:r>
            <a:r>
              <a:rPr lang="en-US" sz="2000" dirty="0">
                <a:latin typeface="Lucida Console" panose="020B0609040504020204" pitchFamily="49" charset="0"/>
              </a:rPr>
              <a:t>().Name, $a[$</a:t>
            </a:r>
            <a:r>
              <a:rPr lang="en-US" sz="2000" dirty="0" err="1">
                <a:latin typeface="Lucida Console" panose="020B0609040504020204" pitchFamily="49" charset="0"/>
              </a:rPr>
              <a:t>i</a:t>
            </a:r>
            <a:r>
              <a:rPr lang="en-US" sz="2000" dirty="0">
                <a:latin typeface="Lucida Console" panose="020B0609040504020204" pitchFamily="49" charset="0"/>
              </a:rPr>
              <a:t>++].Name –join "`t"</a:t>
            </a:r>
          </a:p>
          <a:p>
            <a:r>
              <a:rPr lang="en-US" sz="2000" dirty="0">
                <a:latin typeface="Lucida Console" panose="020B0609040504020204" pitchFamily="49" charset="0"/>
              </a:rPr>
              <a:t>} until ($</a:t>
            </a:r>
            <a:r>
              <a:rPr lang="en-US" sz="2000" dirty="0" err="1">
                <a:latin typeface="Lucida Console" panose="020B0609040504020204" pitchFamily="49" charset="0"/>
              </a:rPr>
              <a:t>i</a:t>
            </a:r>
            <a:r>
              <a:rPr lang="en-US" sz="2000" dirty="0">
                <a:latin typeface="Lucida Console" panose="020B0609040504020204" pitchFamily="49" charset="0"/>
              </a:rPr>
              <a:t> –</a:t>
            </a:r>
            <a:r>
              <a:rPr lang="en-US" sz="2000" dirty="0" err="1">
                <a:latin typeface="Lucida Console" panose="020B0609040504020204" pitchFamily="49" charset="0"/>
              </a:rPr>
              <a:t>ge</a:t>
            </a:r>
            <a:r>
              <a:rPr lang="en-US" sz="2000" dirty="0">
                <a:latin typeface="Lucida Console" panose="020B0609040504020204" pitchFamily="49" charset="0"/>
              </a:rPr>
              <a:t> $</a:t>
            </a:r>
            <a:r>
              <a:rPr lang="en-US" sz="2000" dirty="0" err="1">
                <a:latin typeface="Lucida Console" panose="020B0609040504020204" pitchFamily="49" charset="0"/>
              </a:rPr>
              <a:t>a.Length</a:t>
            </a:r>
            <a:r>
              <a:rPr lang="en-US" sz="2000" dirty="0">
                <a:latin typeface="Lucida Console" panose="020B0609040504020204" pitchFamily="49" charset="0"/>
              </a:rPr>
              <a:t>)</a:t>
            </a:r>
          </a:p>
          <a:p>
            <a:endParaRPr lang="en-US" sz="2000" dirty="0">
              <a:latin typeface="Lucida Console" panose="020B0609040504020204" pitchFamily="49" charset="0"/>
            </a:endParaRPr>
          </a:p>
        </p:txBody>
      </p:sp>
    </p:spTree>
    <p:extLst>
      <p:ext uri="{BB962C8B-B14F-4D97-AF65-F5344CB8AC3E}">
        <p14:creationId xmlns:p14="http://schemas.microsoft.com/office/powerpoint/2010/main" val="2142935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Loops(6): </a:t>
            </a:r>
            <a:r>
              <a:rPr lang="en-US" sz="4000" b="1" dirty="0"/>
              <a:t>for</a:t>
            </a:r>
            <a:r>
              <a:rPr lang="en-US" sz="4000" dirty="0"/>
              <a:t> statements</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1381533" y="1054728"/>
            <a:ext cx="9662835" cy="5016758"/>
          </a:xfrm>
          <a:prstGeom prst="rect">
            <a:avLst/>
          </a:prstGeom>
          <a:noFill/>
        </p:spPr>
        <p:txBody>
          <a:bodyPr wrap="square" rtlCol="0">
            <a:spAutoFit/>
          </a:bodyPr>
          <a:lstStyle/>
          <a:p>
            <a:pPr marL="342900" indent="-342900">
              <a:buFont typeface="Arial" panose="020B0604020202020204" pitchFamily="34" charset="0"/>
              <a:buChar char="•"/>
            </a:pPr>
            <a:r>
              <a:rPr lang="en-US" sz="2000" i="1" dirty="0"/>
              <a:t>Note: PowerShell’s </a:t>
            </a:r>
            <a:r>
              <a:rPr lang="en-US" sz="2000" b="1" dirty="0"/>
              <a:t>for</a:t>
            </a:r>
            <a:r>
              <a:rPr lang="en-US" sz="2000" i="1" dirty="0"/>
              <a:t> statements follow the same pattern as </a:t>
            </a:r>
            <a:r>
              <a:rPr lang="en-US" sz="2000" b="1" dirty="0"/>
              <a:t>for</a:t>
            </a:r>
            <a:r>
              <a:rPr lang="en-US" sz="2000" i="1" dirty="0"/>
              <a:t> statements in many other popular coding languages including C, C++, Java, C#, </a:t>
            </a:r>
            <a:r>
              <a:rPr lang="en-US" sz="2000" i="1" dirty="0" err="1"/>
              <a:t>Javascript</a:t>
            </a:r>
            <a:r>
              <a:rPr lang="en-US" sz="2000" i="1" dirty="0"/>
              <a:t>, etc.</a:t>
            </a:r>
          </a:p>
          <a:p>
            <a:pPr marL="342900" indent="-342900">
              <a:buFont typeface="Arial" panose="020B0604020202020204" pitchFamily="34" charset="0"/>
              <a:buChar char="•"/>
            </a:pPr>
            <a:r>
              <a:rPr lang="en-US" sz="2000" dirty="0"/>
              <a:t>The </a:t>
            </a:r>
            <a:r>
              <a:rPr lang="en-US" sz="2000" dirty="0">
                <a:latin typeface="Lucida Console" panose="020B0609040504020204" pitchFamily="49" charset="0"/>
              </a:rPr>
              <a:t>for</a:t>
            </a:r>
            <a:r>
              <a:rPr lang="en-US" sz="2000" dirty="0"/>
              <a:t> keyword is followed by three expressions (enclosed in parentheses and delimited with </a:t>
            </a:r>
            <a:r>
              <a:rPr lang="en-US" sz="2000" dirty="0">
                <a:latin typeface="Lucida Console" panose="020B0609040504020204" pitchFamily="49" charset="0"/>
              </a:rPr>
              <a:t>;</a:t>
            </a:r>
            <a:r>
              <a:rPr lang="en-US" sz="2000" dirty="0"/>
              <a:t> semicolons) and a script block. Syntax:</a:t>
            </a:r>
          </a:p>
          <a:p>
            <a:endParaRPr lang="en-US" sz="2000" dirty="0"/>
          </a:p>
          <a:p>
            <a:pPr lvl="3"/>
            <a:r>
              <a:rPr lang="en-US" sz="2000" dirty="0">
                <a:latin typeface="Lucida Console" panose="020B0609040504020204" pitchFamily="49" charset="0"/>
              </a:rPr>
              <a:t>for (</a:t>
            </a:r>
            <a:r>
              <a:rPr lang="en-US" sz="2000" i="1" dirty="0"/>
              <a:t>&lt;initializer expr.&gt;</a:t>
            </a:r>
            <a:r>
              <a:rPr lang="en-US" sz="2000" dirty="0"/>
              <a:t> </a:t>
            </a:r>
            <a:r>
              <a:rPr lang="en-US" sz="2000" dirty="0">
                <a:latin typeface="Lucida Console" panose="020B0609040504020204" pitchFamily="49" charset="0"/>
              </a:rPr>
              <a:t>;</a:t>
            </a:r>
            <a:r>
              <a:rPr lang="en-US" sz="2000" i="1" dirty="0"/>
              <a:t>&lt;test expr.&gt;</a:t>
            </a:r>
            <a:r>
              <a:rPr lang="en-US" sz="2000" dirty="0"/>
              <a:t> </a:t>
            </a:r>
            <a:r>
              <a:rPr lang="en-US" sz="2000" dirty="0">
                <a:latin typeface="Lucida Console" panose="020B0609040504020204" pitchFamily="49" charset="0"/>
              </a:rPr>
              <a:t>;</a:t>
            </a:r>
            <a:r>
              <a:rPr lang="en-US" sz="2000" i="1" dirty="0"/>
              <a:t>&lt;</a:t>
            </a:r>
            <a:r>
              <a:rPr lang="en-US" sz="2000" i="1" dirty="0" err="1"/>
              <a:t>incrementer</a:t>
            </a:r>
            <a:r>
              <a:rPr lang="en-US" sz="2000" i="1" dirty="0"/>
              <a:t> expr.&gt;</a:t>
            </a:r>
            <a:r>
              <a:rPr lang="en-US" sz="2000" dirty="0">
                <a:latin typeface="Lucida Console" panose="020B0609040504020204" pitchFamily="49" charset="0"/>
              </a:rPr>
              <a:t>) {</a:t>
            </a:r>
          </a:p>
          <a:p>
            <a:pPr lvl="3"/>
            <a:r>
              <a:rPr lang="en-US" sz="2000" i="1" dirty="0">
                <a:latin typeface="Lucida Console" panose="020B0609040504020204" pitchFamily="49" charset="0"/>
              </a:rPr>
              <a:t>    </a:t>
            </a:r>
            <a:r>
              <a:rPr lang="en-US" sz="2000" i="1" dirty="0"/>
              <a:t>&lt;script block&gt;</a:t>
            </a:r>
          </a:p>
          <a:p>
            <a:pPr lvl="3"/>
            <a:r>
              <a:rPr lang="en-US" sz="2000" dirty="0">
                <a:latin typeface="Lucida Console" panose="020B0609040504020204" pitchFamily="49" charset="0"/>
              </a:rPr>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Here’s a simple example that counts from zero to nine:</a:t>
            </a:r>
          </a:p>
          <a:p>
            <a:endParaRPr lang="en-US" sz="2000" dirty="0">
              <a:latin typeface="Lucida Console" panose="020B0609040504020204" pitchFamily="49" charset="0"/>
            </a:endParaRPr>
          </a:p>
          <a:p>
            <a:r>
              <a:rPr lang="en-US" sz="2000" dirty="0">
                <a:latin typeface="Lucida Console" panose="020B0609040504020204" pitchFamily="49" charset="0"/>
              </a:rPr>
              <a:t>for ($</a:t>
            </a:r>
            <a:r>
              <a:rPr lang="en-US" sz="2000" dirty="0" err="1">
                <a:latin typeface="Lucida Console" panose="020B0609040504020204" pitchFamily="49" charset="0"/>
              </a:rPr>
              <a:t>i</a:t>
            </a:r>
            <a:r>
              <a:rPr lang="en-US" sz="2000" dirty="0">
                <a:latin typeface="Lucida Console" panose="020B0609040504020204" pitchFamily="49" charset="0"/>
              </a:rPr>
              <a:t>=0; $</a:t>
            </a:r>
            <a:r>
              <a:rPr lang="en-US" sz="2000" dirty="0" err="1">
                <a:latin typeface="Lucida Console" panose="020B0609040504020204" pitchFamily="49" charset="0"/>
              </a:rPr>
              <a:t>i</a:t>
            </a:r>
            <a:r>
              <a:rPr lang="en-US" sz="2000" dirty="0">
                <a:latin typeface="Lucida Console" panose="020B0609040504020204" pitchFamily="49" charset="0"/>
              </a:rPr>
              <a:t> –</a:t>
            </a:r>
            <a:r>
              <a:rPr lang="en-US" sz="2000" dirty="0" err="1">
                <a:latin typeface="Lucida Console" panose="020B0609040504020204" pitchFamily="49" charset="0"/>
              </a:rPr>
              <a:t>lt</a:t>
            </a:r>
            <a:r>
              <a:rPr lang="en-US" sz="2000" dirty="0">
                <a:latin typeface="Lucida Console" panose="020B0609040504020204" pitchFamily="49" charset="0"/>
              </a:rPr>
              <a:t> 10; $</a:t>
            </a:r>
            <a:r>
              <a:rPr lang="en-US" sz="2000" dirty="0" err="1">
                <a:latin typeface="Lucida Console" panose="020B0609040504020204" pitchFamily="49" charset="0"/>
              </a:rPr>
              <a:t>i</a:t>
            </a:r>
            <a:r>
              <a:rPr lang="en-US" sz="2000" dirty="0">
                <a:latin typeface="Lucida Console" panose="020B0609040504020204" pitchFamily="49" charset="0"/>
              </a:rPr>
              <a:t>++) {</a:t>
            </a:r>
          </a:p>
          <a:p>
            <a:r>
              <a:rPr lang="en-US" sz="2000" dirty="0">
                <a:latin typeface="Lucida Console" panose="020B0609040504020204" pitchFamily="49" charset="0"/>
              </a:rPr>
              <a:t>    Write-Output $</a:t>
            </a:r>
            <a:r>
              <a:rPr lang="en-US" sz="2000" dirty="0" err="1">
                <a:latin typeface="Lucida Console" panose="020B0609040504020204" pitchFamily="49" charset="0"/>
              </a:rPr>
              <a:t>i</a:t>
            </a:r>
            <a:endParaRPr lang="en-US" sz="2000" dirty="0">
              <a:latin typeface="Lucida Console" panose="020B0609040504020204" pitchFamily="49" charset="0"/>
            </a:endParaRPr>
          </a:p>
          <a:p>
            <a:r>
              <a:rPr lang="en-US" sz="2000" dirty="0">
                <a:latin typeface="Lucida Console" panose="020B0609040504020204" pitchFamily="49" charset="0"/>
              </a:rPr>
              <a:t>}</a:t>
            </a:r>
          </a:p>
          <a:p>
            <a:endParaRPr lang="en-US" sz="2000" dirty="0"/>
          </a:p>
          <a:p>
            <a:pPr algn="r"/>
            <a:r>
              <a:rPr lang="en-US" sz="2000" i="1" dirty="0"/>
              <a:t>(More explanation follows on the next slide…)</a:t>
            </a:r>
          </a:p>
        </p:txBody>
      </p:sp>
    </p:spTree>
    <p:extLst>
      <p:ext uri="{BB962C8B-B14F-4D97-AF65-F5344CB8AC3E}">
        <p14:creationId xmlns:p14="http://schemas.microsoft.com/office/powerpoint/2010/main" val="2784625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Loops(7): </a:t>
            </a:r>
            <a:r>
              <a:rPr lang="en-US" sz="4000" b="1" dirty="0"/>
              <a:t>for</a:t>
            </a:r>
            <a:r>
              <a:rPr lang="en-US" sz="4000" dirty="0"/>
              <a:t> statements, cont.</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1372907" y="1046102"/>
            <a:ext cx="9662835" cy="5016758"/>
          </a:xfrm>
          <a:prstGeom prst="rect">
            <a:avLst/>
          </a:prstGeom>
          <a:noFill/>
        </p:spPr>
        <p:txBody>
          <a:bodyPr wrap="square" rtlCol="0">
            <a:spAutoFit/>
          </a:bodyPr>
          <a:lstStyle/>
          <a:p>
            <a:pPr lvl="3"/>
            <a:r>
              <a:rPr lang="en-US" sz="2000" dirty="0">
                <a:latin typeface="Lucida Console" panose="020B0609040504020204" pitchFamily="49" charset="0"/>
              </a:rPr>
              <a:t>for (</a:t>
            </a:r>
            <a:r>
              <a:rPr lang="en-US" sz="2000" i="1" dirty="0"/>
              <a:t>&lt;</a:t>
            </a:r>
            <a:r>
              <a:rPr lang="en-US" sz="2000" i="1" dirty="0" err="1"/>
              <a:t>init.</a:t>
            </a:r>
            <a:r>
              <a:rPr lang="en-US" sz="2000" i="1" dirty="0"/>
              <a:t> expr.&gt;</a:t>
            </a:r>
            <a:r>
              <a:rPr lang="en-US" sz="2000" dirty="0"/>
              <a:t> </a:t>
            </a:r>
            <a:r>
              <a:rPr lang="en-US" sz="2000" dirty="0">
                <a:latin typeface="Lucida Console" panose="020B0609040504020204" pitchFamily="49" charset="0"/>
              </a:rPr>
              <a:t>;</a:t>
            </a:r>
            <a:r>
              <a:rPr lang="en-US" sz="2000" i="1" dirty="0"/>
              <a:t>&lt;test expr.&gt;</a:t>
            </a:r>
            <a:r>
              <a:rPr lang="en-US" sz="2000" dirty="0"/>
              <a:t> </a:t>
            </a:r>
            <a:r>
              <a:rPr lang="en-US" sz="2000" dirty="0">
                <a:latin typeface="Lucida Console" panose="020B0609040504020204" pitchFamily="49" charset="0"/>
              </a:rPr>
              <a:t>;</a:t>
            </a:r>
            <a:r>
              <a:rPr lang="en-US" sz="2000" i="1" dirty="0"/>
              <a:t>&lt;incr. expr.&gt;</a:t>
            </a:r>
            <a:r>
              <a:rPr lang="en-US" sz="2000" dirty="0">
                <a:latin typeface="Lucida Console" panose="020B0609040504020204" pitchFamily="49" charset="0"/>
              </a:rPr>
              <a:t>) {</a:t>
            </a:r>
          </a:p>
          <a:p>
            <a:pPr lvl="3"/>
            <a:r>
              <a:rPr lang="en-US" sz="2000" i="1" dirty="0">
                <a:latin typeface="Lucida Console" panose="020B0609040504020204" pitchFamily="49" charset="0"/>
              </a:rPr>
              <a:t>    </a:t>
            </a:r>
            <a:r>
              <a:rPr lang="en-US" sz="2000" i="1" dirty="0"/>
              <a:t>&lt;script block&gt;</a:t>
            </a:r>
          </a:p>
          <a:p>
            <a:pPr lvl="3"/>
            <a:r>
              <a:rPr lang="en-US" sz="2000" dirty="0">
                <a:latin typeface="Lucida Console" panose="020B0609040504020204" pitchFamily="49" charset="0"/>
              </a:rPr>
              <a:t>}</a:t>
            </a:r>
          </a:p>
          <a:p>
            <a:pPr marL="342900" indent="-342900">
              <a:buFont typeface="Arial" panose="020B0604020202020204" pitchFamily="34" charset="0"/>
              <a:buChar char="•"/>
            </a:pPr>
            <a:r>
              <a:rPr lang="en-US" sz="2000" dirty="0"/>
              <a:t>The first expression between the parentheses is an </a:t>
            </a:r>
            <a:r>
              <a:rPr lang="en-US" sz="2000" i="1" dirty="0"/>
              <a:t>initializer</a:t>
            </a:r>
            <a:r>
              <a:rPr lang="en-US" sz="2000" dirty="0"/>
              <a:t>. It usually assigns a loop variable. It is evaluated just once, before the loop starts.</a:t>
            </a:r>
          </a:p>
          <a:p>
            <a:pPr marL="342900" indent="-342900">
              <a:buFont typeface="Arial" panose="020B0604020202020204" pitchFamily="34" charset="0"/>
              <a:buChar char="•"/>
            </a:pPr>
            <a:r>
              <a:rPr lang="en-US" sz="2000" dirty="0"/>
              <a:t>The second is a </a:t>
            </a:r>
            <a:r>
              <a:rPr lang="en-US" sz="2000" i="1" dirty="0"/>
              <a:t>conditional</a:t>
            </a:r>
            <a:r>
              <a:rPr lang="en-US" sz="2000" dirty="0"/>
              <a:t> expression. It usually tests a loop variable. It’s evaluated with each iteration, </a:t>
            </a:r>
            <a:r>
              <a:rPr lang="en-US" sz="2000" i="1" dirty="0"/>
              <a:t>before</a:t>
            </a:r>
            <a:r>
              <a:rPr lang="en-US" sz="2000" dirty="0"/>
              <a:t> the script block. The loop stops the first time it evaluates as </a:t>
            </a:r>
            <a:r>
              <a:rPr lang="en-US" sz="2000" b="1" dirty="0"/>
              <a:t>False</a:t>
            </a:r>
            <a:r>
              <a:rPr lang="en-US" sz="2000" dirty="0"/>
              <a:t>.</a:t>
            </a:r>
          </a:p>
          <a:p>
            <a:pPr marL="342900" indent="-342900">
              <a:buFont typeface="Arial" panose="020B0604020202020204" pitchFamily="34" charset="0"/>
              <a:buChar char="•"/>
            </a:pPr>
            <a:r>
              <a:rPr lang="en-US" sz="2000" dirty="0"/>
              <a:t>The third expression is an </a:t>
            </a:r>
            <a:r>
              <a:rPr lang="en-US" sz="2000" dirty="0" err="1"/>
              <a:t>incrementer</a:t>
            </a:r>
            <a:r>
              <a:rPr lang="en-US" sz="2000" dirty="0"/>
              <a:t>. It usually alters a loop variable. It’s evaluated with each iteration, </a:t>
            </a:r>
            <a:r>
              <a:rPr lang="en-US" sz="2000" i="1" dirty="0"/>
              <a:t>after</a:t>
            </a:r>
            <a:r>
              <a:rPr lang="en-US" sz="2000" dirty="0"/>
              <a:t> the script block.</a:t>
            </a:r>
          </a:p>
          <a:p>
            <a:pPr marL="342900" indent="-342900">
              <a:buFont typeface="Arial" panose="020B0604020202020204" pitchFamily="34" charset="0"/>
              <a:buChar char="•"/>
            </a:pPr>
            <a:r>
              <a:rPr lang="en-US" sz="2000" dirty="0"/>
              <a:t>Here’s another example. It processes the output of </a:t>
            </a:r>
            <a:r>
              <a:rPr lang="en-US" sz="2000" dirty="0">
                <a:latin typeface="Lucida Console" panose="020B0609040504020204" pitchFamily="49" charset="0"/>
              </a:rPr>
              <a:t>Get-</a:t>
            </a:r>
            <a:r>
              <a:rPr lang="en-US" sz="2000" dirty="0" err="1">
                <a:latin typeface="Lucida Console" panose="020B0609040504020204" pitchFamily="49" charset="0"/>
              </a:rPr>
              <a:t>ChildItem</a:t>
            </a:r>
            <a:r>
              <a:rPr lang="en-US" sz="2000" dirty="0"/>
              <a:t> and identifies whether each object represents a directory or a file:</a:t>
            </a:r>
            <a:endParaRPr lang="en-US" sz="2000" dirty="0">
              <a:latin typeface="Lucida Console" panose="020B0609040504020204" pitchFamily="49" charset="0"/>
            </a:endParaRPr>
          </a:p>
          <a:p>
            <a:r>
              <a:rPr lang="en-US" sz="2000" dirty="0">
                <a:latin typeface="Lucida Console" panose="020B0609040504020204" pitchFamily="49" charset="0"/>
              </a:rPr>
              <a:t>$a=Get-</a:t>
            </a:r>
            <a:r>
              <a:rPr lang="en-US" sz="2000" dirty="0" err="1">
                <a:latin typeface="Lucida Console" panose="020B0609040504020204" pitchFamily="49" charset="0"/>
              </a:rPr>
              <a:t>ChildItem</a:t>
            </a:r>
            <a:r>
              <a:rPr lang="en-US" sz="2000" dirty="0">
                <a:latin typeface="Lucida Console" panose="020B0609040504020204" pitchFamily="49" charset="0"/>
              </a:rPr>
              <a:t> C:\</a:t>
            </a:r>
          </a:p>
          <a:p>
            <a:r>
              <a:rPr lang="en-US" sz="2000" dirty="0">
                <a:latin typeface="Lucida Console" panose="020B0609040504020204" pitchFamily="49" charset="0"/>
              </a:rPr>
              <a:t>for ($</a:t>
            </a:r>
            <a:r>
              <a:rPr lang="en-US" sz="2000" dirty="0" err="1">
                <a:latin typeface="Lucida Console" panose="020B0609040504020204" pitchFamily="49" charset="0"/>
              </a:rPr>
              <a:t>i</a:t>
            </a:r>
            <a:r>
              <a:rPr lang="en-US" sz="2000" dirty="0">
                <a:latin typeface="Lucida Console" panose="020B0609040504020204" pitchFamily="49" charset="0"/>
              </a:rPr>
              <a:t>=0; $</a:t>
            </a:r>
            <a:r>
              <a:rPr lang="en-US" sz="2000" dirty="0" err="1">
                <a:latin typeface="Lucida Console" panose="020B0609040504020204" pitchFamily="49" charset="0"/>
              </a:rPr>
              <a:t>i</a:t>
            </a:r>
            <a:r>
              <a:rPr lang="en-US" sz="2000" dirty="0">
                <a:latin typeface="Lucida Console" panose="020B0609040504020204" pitchFamily="49" charset="0"/>
              </a:rPr>
              <a:t> –</a:t>
            </a:r>
            <a:r>
              <a:rPr lang="en-US" sz="2000" dirty="0" err="1">
                <a:latin typeface="Lucida Console" panose="020B0609040504020204" pitchFamily="49" charset="0"/>
              </a:rPr>
              <a:t>lt</a:t>
            </a:r>
            <a:r>
              <a:rPr lang="en-US" sz="2000" dirty="0">
                <a:latin typeface="Lucida Console" panose="020B0609040504020204" pitchFamily="49" charset="0"/>
              </a:rPr>
              <a:t> $</a:t>
            </a:r>
            <a:r>
              <a:rPr lang="en-US" sz="2000" dirty="0" err="1">
                <a:latin typeface="Lucida Console" panose="020B0609040504020204" pitchFamily="49" charset="0"/>
              </a:rPr>
              <a:t>a.Length</a:t>
            </a:r>
            <a:r>
              <a:rPr lang="en-US" sz="2000" dirty="0">
                <a:latin typeface="Lucida Console" panose="020B0609040504020204" pitchFamily="49" charset="0"/>
              </a:rPr>
              <a:t>; $</a:t>
            </a:r>
            <a:r>
              <a:rPr lang="en-US" sz="2000" dirty="0" err="1">
                <a:latin typeface="Lucida Console" panose="020B0609040504020204" pitchFamily="49" charset="0"/>
              </a:rPr>
              <a:t>i</a:t>
            </a:r>
            <a:r>
              <a:rPr lang="en-US" sz="2000" dirty="0">
                <a:latin typeface="Lucida Console" panose="020B0609040504020204" pitchFamily="49" charset="0"/>
              </a:rPr>
              <a:t>++) {</a:t>
            </a:r>
          </a:p>
          <a:p>
            <a:r>
              <a:rPr lang="en-US" sz="2000" dirty="0">
                <a:latin typeface="Lucida Console" panose="020B0609040504020204" pitchFamily="49" charset="0"/>
              </a:rPr>
              <a:t>     $a[$</a:t>
            </a:r>
            <a:r>
              <a:rPr lang="en-US" sz="2000" dirty="0" err="1">
                <a:latin typeface="Lucida Console" panose="020B0609040504020204" pitchFamily="49" charset="0"/>
              </a:rPr>
              <a:t>i</a:t>
            </a:r>
            <a:r>
              <a:rPr lang="en-US" sz="2000" dirty="0">
                <a:latin typeface="Lucida Console" panose="020B0609040504020204" pitchFamily="49" charset="0"/>
              </a:rPr>
              <a:t>].</a:t>
            </a:r>
            <a:r>
              <a:rPr lang="en-US" sz="2000" dirty="0" err="1">
                <a:latin typeface="Lucida Console" panose="020B0609040504020204" pitchFamily="49" charset="0"/>
              </a:rPr>
              <a:t>GetType</a:t>
            </a:r>
            <a:r>
              <a:rPr lang="en-US" sz="2000" dirty="0">
                <a:latin typeface="Lucida Console" panose="020B0609040504020204" pitchFamily="49" charset="0"/>
              </a:rPr>
              <a:t>().Name, $a[$</a:t>
            </a:r>
            <a:r>
              <a:rPr lang="en-US" sz="2000" dirty="0" err="1">
                <a:latin typeface="Lucida Console" panose="020B0609040504020204" pitchFamily="49" charset="0"/>
              </a:rPr>
              <a:t>i</a:t>
            </a:r>
            <a:r>
              <a:rPr lang="en-US" sz="2000" dirty="0">
                <a:latin typeface="Lucida Console" panose="020B0609040504020204" pitchFamily="49" charset="0"/>
              </a:rPr>
              <a:t>].Name –join "`t"</a:t>
            </a:r>
          </a:p>
          <a:p>
            <a:r>
              <a:rPr lang="en-US" sz="2000" dirty="0">
                <a:latin typeface="Lucida Console" panose="020B0609040504020204" pitchFamily="49" charset="0"/>
              </a:rPr>
              <a:t>}</a:t>
            </a:r>
          </a:p>
          <a:p>
            <a:endParaRPr lang="en-US" sz="2000" dirty="0"/>
          </a:p>
        </p:txBody>
      </p:sp>
    </p:spTree>
    <p:extLst>
      <p:ext uri="{BB962C8B-B14F-4D97-AF65-F5344CB8AC3E}">
        <p14:creationId xmlns:p14="http://schemas.microsoft.com/office/powerpoint/2010/main" val="1677974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Loops(8): </a:t>
            </a:r>
            <a:r>
              <a:rPr lang="en-US" sz="4000" b="1" dirty="0"/>
              <a:t>break</a:t>
            </a:r>
            <a:r>
              <a:rPr lang="en-US" sz="4000" dirty="0"/>
              <a:t> and </a:t>
            </a:r>
            <a:r>
              <a:rPr lang="en-US" sz="4000" b="1" dirty="0"/>
              <a:t>continue</a:t>
            </a:r>
            <a:r>
              <a:rPr lang="en-US" sz="4000" dirty="0"/>
              <a:t> statements</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1372907" y="1046102"/>
            <a:ext cx="9662835"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a break keyword in a script block to unconditionally stop any of these loop structures. Here’s an example that uses break to terminate what would otherwise be an infinite loop:</a:t>
            </a:r>
          </a:p>
          <a:p>
            <a:r>
              <a:rPr lang="en-US" sz="2000" dirty="0">
                <a:latin typeface="Lucida Console" panose="020B0609040504020204" pitchFamily="49" charset="0"/>
              </a:rPr>
              <a:t>$</a:t>
            </a:r>
            <a:r>
              <a:rPr lang="en-US" sz="2000" dirty="0" err="1">
                <a:latin typeface="Lucida Console" panose="020B0609040504020204" pitchFamily="49" charset="0"/>
              </a:rPr>
              <a:t>i</a:t>
            </a:r>
            <a:r>
              <a:rPr lang="en-US" sz="2000" dirty="0">
                <a:latin typeface="Lucida Console" panose="020B0609040504020204" pitchFamily="49" charset="0"/>
              </a:rPr>
              <a:t> = 0</a:t>
            </a:r>
          </a:p>
          <a:p>
            <a:r>
              <a:rPr lang="en-US" sz="2000" dirty="0">
                <a:latin typeface="Lucida Console" panose="020B0609040504020204" pitchFamily="49" charset="0"/>
              </a:rPr>
              <a:t>while ($true) {</a:t>
            </a:r>
          </a:p>
          <a:p>
            <a:r>
              <a:rPr lang="en-US" sz="2000" dirty="0">
                <a:latin typeface="Lucida Console" panose="020B0609040504020204" pitchFamily="49" charset="0"/>
              </a:rPr>
              <a:t>    Write-Output ($</a:t>
            </a:r>
            <a:r>
              <a:rPr lang="en-US" sz="2000" dirty="0" err="1">
                <a:latin typeface="Lucida Console" panose="020B0609040504020204" pitchFamily="49" charset="0"/>
              </a:rPr>
              <a:t>i</a:t>
            </a:r>
            <a:r>
              <a:rPr lang="en-US" sz="2000" dirty="0">
                <a:latin typeface="Lucida Console" panose="020B0609040504020204" pitchFamily="49" charset="0"/>
              </a:rPr>
              <a:t>++)</a:t>
            </a:r>
          </a:p>
          <a:p>
            <a:r>
              <a:rPr lang="en-US" sz="2000" dirty="0">
                <a:latin typeface="Lucida Console" panose="020B0609040504020204" pitchFamily="49" charset="0"/>
              </a:rPr>
              <a:t>    if ($</a:t>
            </a:r>
            <a:r>
              <a:rPr lang="en-US" sz="2000" dirty="0" err="1">
                <a:latin typeface="Lucida Console" panose="020B0609040504020204" pitchFamily="49" charset="0"/>
              </a:rPr>
              <a:t>i</a:t>
            </a:r>
            <a:r>
              <a:rPr lang="en-US" sz="2000" dirty="0">
                <a:latin typeface="Lucida Console" panose="020B0609040504020204" pitchFamily="49" charset="0"/>
              </a:rPr>
              <a:t> –</a:t>
            </a:r>
            <a:r>
              <a:rPr lang="en-US" sz="2000" dirty="0" err="1">
                <a:latin typeface="Lucida Console" panose="020B0609040504020204" pitchFamily="49" charset="0"/>
              </a:rPr>
              <a:t>ge</a:t>
            </a:r>
            <a:r>
              <a:rPr lang="en-US" sz="2000" dirty="0">
                <a:latin typeface="Lucida Console" panose="020B0609040504020204" pitchFamily="49" charset="0"/>
              </a:rPr>
              <a:t> 8) {break}</a:t>
            </a:r>
          </a:p>
          <a:p>
            <a:r>
              <a:rPr lang="en-US" sz="2000" dirty="0">
                <a:latin typeface="Lucida Console" panose="020B0609040504020204" pitchFamily="49" charset="0"/>
              </a:rPr>
              <a:t>}</a:t>
            </a:r>
          </a:p>
          <a:p>
            <a:endParaRPr lang="en-US" sz="2000" dirty="0">
              <a:latin typeface="Lucida Console" panose="020B0609040504020204" pitchFamily="49" charset="0"/>
            </a:endParaRPr>
          </a:p>
          <a:p>
            <a:pPr marL="342900" indent="-342900">
              <a:buFont typeface="Arial" panose="020B0604020202020204" pitchFamily="34" charset="0"/>
              <a:buChar char="•"/>
            </a:pPr>
            <a:r>
              <a:rPr lang="en-US" sz="2000" dirty="0"/>
              <a:t>Use a continue keyword in a script block to skip the rest of a script block and prepare for the next iteration. Here’s an example that counts from zero to nine, but uses continue to skip over three and eight:</a:t>
            </a:r>
          </a:p>
          <a:p>
            <a:r>
              <a:rPr lang="en-US" sz="2000" dirty="0">
                <a:latin typeface="Lucida Console" panose="020B0609040504020204" pitchFamily="49" charset="0"/>
              </a:rPr>
              <a:t>foreach ($</a:t>
            </a:r>
            <a:r>
              <a:rPr lang="en-US" sz="2000" dirty="0" err="1">
                <a:latin typeface="Lucida Console" panose="020B0609040504020204" pitchFamily="49" charset="0"/>
              </a:rPr>
              <a:t>i</a:t>
            </a:r>
            <a:r>
              <a:rPr lang="en-US" sz="2000" dirty="0">
                <a:latin typeface="Lucida Console" panose="020B0609040504020204" pitchFamily="49" charset="0"/>
              </a:rPr>
              <a:t> in 0..9) {</a:t>
            </a:r>
          </a:p>
          <a:p>
            <a:r>
              <a:rPr lang="en-US" sz="2000" dirty="0">
                <a:latin typeface="Lucida Console" panose="020B0609040504020204" pitchFamily="49" charset="0"/>
              </a:rPr>
              <a:t>    if ($</a:t>
            </a:r>
            <a:r>
              <a:rPr lang="en-US" sz="2000" dirty="0" err="1">
                <a:latin typeface="Lucida Console" panose="020B0609040504020204" pitchFamily="49" charset="0"/>
              </a:rPr>
              <a:t>i</a:t>
            </a:r>
            <a:r>
              <a:rPr lang="en-US" sz="2000" dirty="0">
                <a:latin typeface="Lucida Console" panose="020B0609040504020204" pitchFamily="49" charset="0"/>
              </a:rPr>
              <a:t> –eq 3 –or $</a:t>
            </a:r>
            <a:r>
              <a:rPr lang="en-US" sz="2000" dirty="0" err="1">
                <a:latin typeface="Lucida Console" panose="020B0609040504020204" pitchFamily="49" charset="0"/>
              </a:rPr>
              <a:t>i</a:t>
            </a:r>
            <a:r>
              <a:rPr lang="en-US" sz="2000" dirty="0">
                <a:latin typeface="Lucida Console" panose="020B0609040504020204" pitchFamily="49" charset="0"/>
              </a:rPr>
              <a:t> –eq 8) {continue}</a:t>
            </a:r>
          </a:p>
          <a:p>
            <a:r>
              <a:rPr lang="en-US" sz="2000" dirty="0">
                <a:latin typeface="Lucida Console" panose="020B0609040504020204" pitchFamily="49" charset="0"/>
              </a:rPr>
              <a:t>    Write-Output $</a:t>
            </a:r>
            <a:r>
              <a:rPr lang="en-US" sz="2000" dirty="0" err="1">
                <a:latin typeface="Lucida Console" panose="020B0609040504020204" pitchFamily="49" charset="0"/>
              </a:rPr>
              <a:t>i</a:t>
            </a:r>
            <a:endParaRPr lang="en-US" sz="2000" dirty="0">
              <a:latin typeface="Lucida Console" panose="020B0609040504020204" pitchFamily="49" charset="0"/>
            </a:endParaRPr>
          </a:p>
          <a:p>
            <a:r>
              <a:rPr lang="en-US" sz="2000" dirty="0">
                <a:latin typeface="Lucida Console" panose="020B0609040504020204" pitchFamily="49" charset="0"/>
              </a:rPr>
              <a:t>}</a:t>
            </a:r>
          </a:p>
        </p:txBody>
      </p:sp>
    </p:spTree>
    <p:extLst>
      <p:ext uri="{BB962C8B-B14F-4D97-AF65-F5344CB8AC3E}">
        <p14:creationId xmlns:p14="http://schemas.microsoft.com/office/powerpoint/2010/main" val="4219326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2E903-3C56-BB42-2361-009F2336475A}"/>
              </a:ext>
            </a:extLst>
          </p:cNvPr>
          <p:cNvSpPr>
            <a:spLocks noGrp="1"/>
          </p:cNvSpPr>
          <p:nvPr>
            <p:ph type="body" sz="quarter" idx="10"/>
          </p:nvPr>
        </p:nvSpPr>
        <p:spPr/>
        <p:txBody>
          <a:bodyPr>
            <a:normAutofit/>
          </a:bodyPr>
          <a:lstStyle/>
          <a:p>
            <a:r>
              <a:rPr lang="en-US" sz="4000" dirty="0"/>
              <a:t>Other control structures</a:t>
            </a:r>
          </a:p>
        </p:txBody>
      </p:sp>
      <p:sp>
        <p:nvSpPr>
          <p:cNvPr id="3" name="TextBox 2">
            <a:extLst>
              <a:ext uri="{FF2B5EF4-FFF2-40B4-BE49-F238E27FC236}">
                <a16:creationId xmlns:a16="http://schemas.microsoft.com/office/drawing/2014/main" id="{90179172-96B3-95D0-A137-257770BE7642}"/>
              </a:ext>
            </a:extLst>
          </p:cNvPr>
          <p:cNvSpPr txBox="1"/>
          <p:nvPr/>
        </p:nvSpPr>
        <p:spPr>
          <a:xfrm>
            <a:off x="1268392" y="1054728"/>
            <a:ext cx="9655207" cy="2862322"/>
          </a:xfrm>
          <a:prstGeom prst="rect">
            <a:avLst/>
          </a:prstGeom>
          <a:noFill/>
        </p:spPr>
        <p:txBody>
          <a:bodyPr wrap="square" rtlCol="0">
            <a:spAutoFit/>
          </a:bodyPr>
          <a:lstStyle/>
          <a:p>
            <a:r>
              <a:rPr lang="en-US" sz="2000" dirty="0"/>
              <a:t>Almost all computable algorithms can be coded with these elementary control structures:</a:t>
            </a:r>
          </a:p>
          <a:p>
            <a:pPr marL="342900" indent="-342900">
              <a:buFont typeface="Arial" panose="020B0604020202020204" pitchFamily="34" charset="0"/>
              <a:buChar char="•"/>
            </a:pPr>
            <a:r>
              <a:rPr lang="en-US" sz="2000" dirty="0"/>
              <a:t>Sequential Execution</a:t>
            </a:r>
          </a:p>
          <a:p>
            <a:pPr marL="342900" indent="-342900">
              <a:buFont typeface="Arial" panose="020B0604020202020204" pitchFamily="34" charset="0"/>
              <a:buChar char="•"/>
            </a:pPr>
            <a:r>
              <a:rPr lang="en-US" sz="2000" dirty="0"/>
              <a:t>Conditional Execution</a:t>
            </a:r>
          </a:p>
          <a:p>
            <a:pPr marL="342900" indent="-342900">
              <a:buFont typeface="Arial" panose="020B0604020202020204" pitchFamily="34" charset="0"/>
              <a:buChar char="•"/>
            </a:pPr>
            <a:r>
              <a:rPr lang="en-US" sz="2000" dirty="0"/>
              <a:t>Repeated execution (loops)</a:t>
            </a:r>
          </a:p>
          <a:p>
            <a:endParaRPr lang="en-US" sz="2000" dirty="0"/>
          </a:p>
          <a:p>
            <a:r>
              <a:rPr lang="en-US" sz="2000" dirty="0"/>
              <a:t>Later on, we’ll look at one other control structure, known as </a:t>
            </a:r>
            <a:r>
              <a:rPr lang="en-US" sz="2000" i="1" dirty="0"/>
              <a:t>exception handling</a:t>
            </a:r>
            <a:r>
              <a:rPr lang="en-US" sz="2000" dirty="0"/>
              <a:t>. (For now, just be aware that PowerShell has keywords used for exception handling, which you should avoid using in your own variable names and other code: </a:t>
            </a:r>
            <a:r>
              <a:rPr lang="en-US" sz="2000" dirty="0">
                <a:latin typeface="Lucida Console" panose="020B0609040504020204" pitchFamily="49" charset="0"/>
              </a:rPr>
              <a:t>try</a:t>
            </a:r>
            <a:r>
              <a:rPr lang="en-US" sz="2000" dirty="0"/>
              <a:t>, </a:t>
            </a:r>
            <a:r>
              <a:rPr lang="en-US" sz="2000" dirty="0">
                <a:latin typeface="Lucida Console" panose="020B0609040504020204" pitchFamily="49" charset="0"/>
              </a:rPr>
              <a:t>catch</a:t>
            </a:r>
            <a:r>
              <a:rPr lang="en-US" sz="2000" dirty="0"/>
              <a:t>, </a:t>
            </a:r>
            <a:r>
              <a:rPr lang="en-US" sz="2000" dirty="0">
                <a:latin typeface="Lucida Console" panose="020B0609040504020204" pitchFamily="49" charset="0"/>
              </a:rPr>
              <a:t>throw</a:t>
            </a:r>
            <a:r>
              <a:rPr lang="en-US" sz="2000" dirty="0"/>
              <a:t>, and </a:t>
            </a:r>
            <a:r>
              <a:rPr lang="en-US" sz="2000" dirty="0">
                <a:latin typeface="Lucida Console" panose="020B0609040504020204" pitchFamily="49" charset="0"/>
              </a:rPr>
              <a:t>finally</a:t>
            </a:r>
            <a:r>
              <a:rPr lang="en-US" sz="2000" dirty="0"/>
              <a:t>.)</a:t>
            </a:r>
          </a:p>
        </p:txBody>
      </p:sp>
    </p:spTree>
    <p:extLst>
      <p:ext uri="{BB962C8B-B14F-4D97-AF65-F5344CB8AC3E}">
        <p14:creationId xmlns:p14="http://schemas.microsoft.com/office/powerpoint/2010/main" val="33911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2E903-3C56-BB42-2361-009F2336475A}"/>
              </a:ext>
            </a:extLst>
          </p:cNvPr>
          <p:cNvSpPr>
            <a:spLocks noGrp="1"/>
          </p:cNvSpPr>
          <p:nvPr>
            <p:ph type="body" sz="quarter" idx="10"/>
          </p:nvPr>
        </p:nvSpPr>
        <p:spPr/>
        <p:txBody>
          <a:bodyPr>
            <a:normAutofit/>
          </a:bodyPr>
          <a:lstStyle/>
          <a:p>
            <a:r>
              <a:rPr lang="en-US" sz="4000" dirty="0"/>
              <a:t>Exercises</a:t>
            </a:r>
          </a:p>
        </p:txBody>
      </p:sp>
      <p:sp>
        <p:nvSpPr>
          <p:cNvPr id="3" name="TextBox 2">
            <a:extLst>
              <a:ext uri="{FF2B5EF4-FFF2-40B4-BE49-F238E27FC236}">
                <a16:creationId xmlns:a16="http://schemas.microsoft.com/office/drawing/2014/main" id="{90179172-96B3-95D0-A137-257770BE7642}"/>
              </a:ext>
            </a:extLst>
          </p:cNvPr>
          <p:cNvSpPr txBox="1"/>
          <p:nvPr/>
        </p:nvSpPr>
        <p:spPr>
          <a:xfrm>
            <a:off x="1268392" y="1054728"/>
            <a:ext cx="9655207" cy="400110"/>
          </a:xfrm>
          <a:prstGeom prst="rect">
            <a:avLst/>
          </a:prstGeom>
          <a:noFill/>
        </p:spPr>
        <p:txBody>
          <a:bodyPr wrap="square" rtlCol="0">
            <a:spAutoFit/>
          </a:bodyPr>
          <a:lstStyle/>
          <a:p>
            <a:r>
              <a:rPr lang="en-US" sz="2000" dirty="0"/>
              <a:t>In your next exercises, you will practice using conditional execution and loops.</a:t>
            </a:r>
          </a:p>
        </p:txBody>
      </p:sp>
    </p:spTree>
    <p:extLst>
      <p:ext uri="{BB962C8B-B14F-4D97-AF65-F5344CB8AC3E}">
        <p14:creationId xmlns:p14="http://schemas.microsoft.com/office/powerpoint/2010/main" val="657795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Sequential execution</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62835" cy="4708981"/>
          </a:xfrm>
          <a:prstGeom prst="rect">
            <a:avLst/>
          </a:prstGeom>
          <a:noFill/>
        </p:spPr>
        <p:txBody>
          <a:bodyPr wrap="square" rtlCol="0">
            <a:spAutoFit/>
          </a:bodyPr>
          <a:lstStyle/>
          <a:p>
            <a:pPr marL="800100" lvl="1" indent="-342900">
              <a:buFont typeface="Arial" panose="020B0604020202020204" pitchFamily="34" charset="0"/>
              <a:buChar char="•"/>
            </a:pPr>
            <a:r>
              <a:rPr lang="en-US" sz="2000" dirty="0"/>
              <a:t>“Sequential execution” is the simplest of all control structures.</a:t>
            </a:r>
          </a:p>
          <a:p>
            <a:pPr marL="800100" lvl="1" indent="-342900">
              <a:buFont typeface="Arial" panose="020B0604020202020204" pitchFamily="34" charset="0"/>
              <a:buChar char="•"/>
            </a:pPr>
            <a:r>
              <a:rPr lang="en-US" sz="2000" dirty="0"/>
              <a:t>In a command line or script, PowerShell executes </a:t>
            </a:r>
            <a:r>
              <a:rPr lang="en-US" sz="2000" i="1" dirty="0"/>
              <a:t>statements</a:t>
            </a:r>
            <a:r>
              <a:rPr lang="en-US" sz="2000" dirty="0"/>
              <a:t> in their given order. This is the </a:t>
            </a:r>
            <a:r>
              <a:rPr lang="en-US" sz="2000" u="sng" dirty="0"/>
              <a:t>default</a:t>
            </a:r>
            <a:r>
              <a:rPr lang="en-US" sz="2000" dirty="0"/>
              <a:t> “flow of control.”</a:t>
            </a:r>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a:t>Example with three statements in one command line:</a:t>
            </a:r>
          </a:p>
          <a:p>
            <a:r>
              <a:rPr lang="en-US" sz="2000" dirty="0"/>
              <a:t> </a:t>
            </a:r>
            <a:r>
              <a:rPr lang="en-US" sz="2000" dirty="0">
                <a:latin typeface="Lucida Console" panose="020B0609040504020204" pitchFamily="49" charset="0"/>
              </a:rPr>
              <a:t>echo Hello; $n=Read-Host </a:t>
            </a:r>
            <a:r>
              <a:rPr lang="en-US" sz="1800" dirty="0">
                <a:latin typeface="Lucida Console" panose="020B0609040504020204" pitchFamily="49" charset="0"/>
              </a:rPr>
              <a:t>"</a:t>
            </a:r>
            <a:r>
              <a:rPr lang="en-US" sz="2000" dirty="0">
                <a:latin typeface="Lucida Console" panose="020B0609040504020204" pitchFamily="49" charset="0"/>
              </a:rPr>
              <a:t>Your name?</a:t>
            </a:r>
            <a:r>
              <a:rPr lang="en-US" sz="1800" dirty="0">
                <a:latin typeface="Lucida Console" panose="020B0609040504020204" pitchFamily="49" charset="0"/>
              </a:rPr>
              <a:t>"</a:t>
            </a:r>
            <a:r>
              <a:rPr lang="en-US" sz="2000" dirty="0">
                <a:latin typeface="Lucida Console" panose="020B0609040504020204" pitchFamily="49" charset="0"/>
              </a:rPr>
              <a:t>; echo "Thanks $n"</a:t>
            </a:r>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a:t>Same example, but as three separate lines in a script file named </a:t>
            </a:r>
            <a:r>
              <a:rPr lang="en-US" sz="2000" dirty="0">
                <a:latin typeface="Lucida Console" panose="020B0609040504020204" pitchFamily="49" charset="0"/>
              </a:rPr>
              <a:t>greeting.ps1</a:t>
            </a:r>
            <a:r>
              <a:rPr lang="en-US" sz="2000" dirty="0"/>
              <a:t>:</a:t>
            </a:r>
          </a:p>
          <a:p>
            <a:endParaRPr lang="en-US" sz="2000" dirty="0"/>
          </a:p>
          <a:p>
            <a:r>
              <a:rPr lang="en-US" sz="2000" dirty="0">
                <a:latin typeface="Lucida Console" panose="020B0609040504020204" pitchFamily="49" charset="0"/>
              </a:rPr>
              <a:t>echo Hello</a:t>
            </a:r>
          </a:p>
          <a:p>
            <a:r>
              <a:rPr lang="en-US" sz="2000" dirty="0">
                <a:latin typeface="Lucida Console" panose="020B0609040504020204" pitchFamily="49" charset="0"/>
              </a:rPr>
              <a:t>$n=Read-Host </a:t>
            </a:r>
            <a:r>
              <a:rPr lang="en-US" sz="1800" dirty="0">
                <a:latin typeface="Lucida Console" panose="020B0609040504020204" pitchFamily="49" charset="0"/>
              </a:rPr>
              <a:t>"</a:t>
            </a:r>
            <a:r>
              <a:rPr lang="en-US" sz="2000" dirty="0">
                <a:latin typeface="Lucida Console" panose="020B0609040504020204" pitchFamily="49" charset="0"/>
              </a:rPr>
              <a:t>Your name?</a:t>
            </a:r>
            <a:r>
              <a:rPr lang="en-US" sz="1800" dirty="0">
                <a:latin typeface="Lucida Console" panose="020B0609040504020204" pitchFamily="49" charset="0"/>
              </a:rPr>
              <a:t>"</a:t>
            </a:r>
            <a:endParaRPr lang="en-US" sz="2000" dirty="0">
              <a:latin typeface="Lucida Console" panose="020B0609040504020204" pitchFamily="49" charset="0"/>
            </a:endParaRPr>
          </a:p>
          <a:p>
            <a:r>
              <a:rPr lang="en-US" sz="2000" dirty="0">
                <a:latin typeface="Lucida Console" panose="020B0609040504020204" pitchFamily="49" charset="0"/>
              </a:rPr>
              <a:t>echo "Thanks $n"</a:t>
            </a:r>
          </a:p>
          <a:p>
            <a:endParaRPr lang="en-US" sz="2000" dirty="0"/>
          </a:p>
          <a:p>
            <a:pPr marL="800100" lvl="1" indent="-342900">
              <a:buFont typeface="Arial" panose="020B0604020202020204" pitchFamily="34" charset="0"/>
              <a:buChar char="•"/>
            </a:pPr>
            <a:r>
              <a:rPr lang="en-US" sz="2000" dirty="0"/>
              <a:t>If the script file is in your CWD (current location), execute the script like this:</a:t>
            </a:r>
          </a:p>
          <a:p>
            <a:r>
              <a:rPr lang="en-US" sz="2000" dirty="0">
                <a:latin typeface="Lucida Console" panose="020B0609040504020204" pitchFamily="49" charset="0"/>
              </a:rPr>
              <a:t>./greeting.ps1</a:t>
            </a:r>
            <a:endParaRPr lang="en-US" sz="2000" dirty="0"/>
          </a:p>
        </p:txBody>
      </p:sp>
    </p:spTree>
    <p:extLst>
      <p:ext uri="{BB962C8B-B14F-4D97-AF65-F5344CB8AC3E}">
        <p14:creationId xmlns:p14="http://schemas.microsoft.com/office/powerpoint/2010/main" val="231248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PowerShell script blocks</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62835"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Richer control structures make use of </a:t>
            </a:r>
            <a:r>
              <a:rPr lang="en-US" sz="2000" i="1" dirty="0"/>
              <a:t>script blocks</a:t>
            </a:r>
            <a:r>
              <a:rPr lang="en-US" sz="2000" dirty="0"/>
              <a:t> enclosed in curly braces. Example:</a:t>
            </a:r>
          </a:p>
          <a:p>
            <a:r>
              <a:rPr lang="en-US" sz="2000" dirty="0">
                <a:latin typeface="Lucida Console" panose="020B0609040504020204" pitchFamily="49" charset="0"/>
              </a:rPr>
              <a:t>{echo Hello; $n=Read-Host </a:t>
            </a:r>
            <a:r>
              <a:rPr lang="en-US" sz="1800" dirty="0">
                <a:latin typeface="Lucida Console" panose="020B0609040504020204" pitchFamily="49" charset="0"/>
              </a:rPr>
              <a:t>"</a:t>
            </a:r>
            <a:r>
              <a:rPr lang="en-US" sz="2000" dirty="0">
                <a:latin typeface="Lucida Console" panose="020B0609040504020204" pitchFamily="49" charset="0"/>
              </a:rPr>
              <a:t>Your name?</a:t>
            </a:r>
            <a:r>
              <a:rPr lang="en-US" sz="1800" dirty="0">
                <a:latin typeface="Lucida Console" panose="020B0609040504020204" pitchFamily="49" charset="0"/>
              </a:rPr>
              <a:t>";</a:t>
            </a:r>
            <a:r>
              <a:rPr lang="en-US" sz="2000" dirty="0">
                <a:latin typeface="Lucida Console" panose="020B0609040504020204" pitchFamily="49" charset="0"/>
              </a:rPr>
              <a:t> echo "Thanks $n"}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assign a script block to a variable:</a:t>
            </a:r>
          </a:p>
          <a:p>
            <a:r>
              <a:rPr lang="en-US" sz="2000" dirty="0">
                <a:latin typeface="Lucida Console" panose="020B0609040504020204" pitchFamily="49" charset="0"/>
              </a:rPr>
              <a:t>$sb={echo Hello; $n=Read-Host </a:t>
            </a:r>
            <a:r>
              <a:rPr lang="en-US" sz="1800" dirty="0">
                <a:latin typeface="Lucida Console" panose="020B0609040504020204" pitchFamily="49" charset="0"/>
              </a:rPr>
              <a:t>"</a:t>
            </a:r>
            <a:r>
              <a:rPr lang="en-US" sz="2000" dirty="0">
                <a:latin typeface="Lucida Console" panose="020B0609040504020204" pitchFamily="49" charset="0"/>
              </a:rPr>
              <a:t>Your name?</a:t>
            </a:r>
            <a:r>
              <a:rPr lang="en-US" sz="1800" dirty="0">
                <a:latin typeface="Lucida Console" panose="020B0609040504020204" pitchFamily="49" charset="0"/>
              </a:rPr>
              <a:t>";</a:t>
            </a:r>
            <a:r>
              <a:rPr lang="en-US" sz="2000" dirty="0">
                <a:latin typeface="Lucida Console" panose="020B0609040504020204" pitchFamily="49" charset="0"/>
              </a:rPr>
              <a:t> echo "Thanks $n"}</a:t>
            </a: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Then you can use the “call” operator </a:t>
            </a:r>
            <a:r>
              <a:rPr lang="en-US" sz="2000" dirty="0">
                <a:latin typeface="Lucida Console" panose="020B0609040504020204" pitchFamily="49" charset="0"/>
              </a:rPr>
              <a:t>&amp;</a:t>
            </a:r>
            <a:r>
              <a:rPr lang="en-US" sz="2000" dirty="0"/>
              <a:t> to execute the statements in the script block:</a:t>
            </a:r>
          </a:p>
          <a:p>
            <a:r>
              <a:rPr lang="en-US" sz="2000" dirty="0">
                <a:latin typeface="Lucida Console" panose="020B0609040504020204" pitchFamily="49" charset="0"/>
              </a:rPr>
              <a:t>&amp; $sb</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a script file, it’s customary to indent each statement inside the script block. Four spaces is a common indentation best practice:</a:t>
            </a:r>
            <a:endParaRPr lang="en-US" sz="2000" dirty="0">
              <a:latin typeface="Lucida Console" panose="020B0609040504020204" pitchFamily="49" charset="0"/>
            </a:endParaRPr>
          </a:p>
          <a:p>
            <a:r>
              <a:rPr lang="en-US" sz="2000" dirty="0">
                <a:latin typeface="Lucida Console" panose="020B0609040504020204" pitchFamily="49" charset="0"/>
              </a:rPr>
              <a:t>{</a:t>
            </a:r>
          </a:p>
          <a:p>
            <a:r>
              <a:rPr lang="en-US" sz="2000" dirty="0">
                <a:latin typeface="Lucida Console" panose="020B0609040504020204" pitchFamily="49" charset="0"/>
              </a:rPr>
              <a:t>    echo Hello</a:t>
            </a:r>
          </a:p>
          <a:p>
            <a:r>
              <a:rPr lang="en-US" sz="2000" dirty="0">
                <a:latin typeface="Lucida Console" panose="020B0609040504020204" pitchFamily="49" charset="0"/>
              </a:rPr>
              <a:t>    $n=Read-Host </a:t>
            </a:r>
            <a:r>
              <a:rPr lang="en-US" sz="1800" dirty="0">
                <a:latin typeface="Lucida Console" panose="020B0609040504020204" pitchFamily="49" charset="0"/>
              </a:rPr>
              <a:t>"</a:t>
            </a:r>
            <a:r>
              <a:rPr lang="en-US" sz="2000" dirty="0">
                <a:latin typeface="Lucida Console" panose="020B0609040504020204" pitchFamily="49" charset="0"/>
              </a:rPr>
              <a:t>Your name?</a:t>
            </a:r>
            <a:r>
              <a:rPr lang="en-US" sz="1800" dirty="0">
                <a:latin typeface="Lucida Console" panose="020B0609040504020204" pitchFamily="49" charset="0"/>
              </a:rPr>
              <a:t>"</a:t>
            </a:r>
            <a:endParaRPr lang="en-US" sz="2000" dirty="0">
              <a:latin typeface="Lucida Console" panose="020B0609040504020204" pitchFamily="49" charset="0"/>
            </a:endParaRPr>
          </a:p>
          <a:p>
            <a:r>
              <a:rPr lang="en-US" sz="2000" dirty="0">
                <a:latin typeface="Lucida Console" panose="020B0609040504020204" pitchFamily="49" charset="0"/>
              </a:rPr>
              <a:t>    echo "Thanks $n"</a:t>
            </a:r>
          </a:p>
          <a:p>
            <a:r>
              <a:rPr lang="en-US" sz="2000" dirty="0">
                <a:latin typeface="Lucida Console" panose="020B0609040504020204" pitchFamily="49" charset="0"/>
              </a:rPr>
              <a:t>}</a:t>
            </a:r>
          </a:p>
          <a:p>
            <a:endParaRPr lang="en-US" sz="2000" dirty="0">
              <a:latin typeface="Lucida Console" panose="020B0609040504020204" pitchFamily="49" charset="0"/>
            </a:endParaRPr>
          </a:p>
          <a:p>
            <a:pPr marL="342900" indent="-342900">
              <a:buFont typeface="Arial" panose="020B0604020202020204" pitchFamily="34" charset="0"/>
              <a:buChar char="•"/>
            </a:pPr>
            <a:r>
              <a:rPr lang="en-US" sz="2000" dirty="0"/>
              <a:t>More info if you’re </a:t>
            </a:r>
            <a:r>
              <a:rPr lang="en-US" sz="2000"/>
              <a:t>interested:  </a:t>
            </a:r>
            <a:r>
              <a:rPr lang="en-US" sz="2000">
                <a:latin typeface="Lucida Console" panose="020B0609040504020204" pitchFamily="49" charset="0"/>
              </a:rPr>
              <a:t>Get-Help </a:t>
            </a:r>
            <a:r>
              <a:rPr lang="en-US" sz="2000" dirty="0" err="1">
                <a:latin typeface="Lucida Console" panose="020B0609040504020204" pitchFamily="49" charset="0"/>
              </a:rPr>
              <a:t>about_Script_Blocks</a:t>
            </a:r>
            <a:endParaRPr lang="en-US" sz="2000" dirty="0">
              <a:latin typeface="Lucida Console" panose="020B0609040504020204" pitchFamily="49" charset="0"/>
            </a:endParaRPr>
          </a:p>
        </p:txBody>
      </p:sp>
    </p:spTree>
    <p:extLst>
      <p:ext uri="{BB962C8B-B14F-4D97-AF65-F5344CB8AC3E}">
        <p14:creationId xmlns:p14="http://schemas.microsoft.com/office/powerpoint/2010/main" val="3989541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Conditional execution (1): </a:t>
            </a:r>
            <a:r>
              <a:rPr lang="en-US" sz="4000" b="1" dirty="0"/>
              <a:t>if</a:t>
            </a:r>
            <a:r>
              <a:rPr lang="en-US" sz="4000" dirty="0"/>
              <a:t> statement</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62835"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t>In front of a script block, use the keyword </a:t>
            </a:r>
            <a:r>
              <a:rPr lang="en-US" sz="2000" dirty="0">
                <a:latin typeface="Lucida Console" panose="020B0609040504020204" pitchFamily="49" charset="0"/>
              </a:rPr>
              <a:t>if</a:t>
            </a:r>
            <a:r>
              <a:rPr lang="en-US" sz="2000" dirty="0"/>
              <a:t> followed by (in parentheses) a </a:t>
            </a:r>
            <a:r>
              <a:rPr lang="en-US" sz="2000" i="1" dirty="0"/>
              <a:t>conditional expression</a:t>
            </a:r>
            <a:r>
              <a:rPr lang="en-US" sz="2000" dirty="0"/>
              <a:t>.</a:t>
            </a:r>
          </a:p>
          <a:p>
            <a:pPr marL="342900" indent="-342900">
              <a:buFont typeface="Arial" panose="020B0604020202020204" pitchFamily="34" charset="0"/>
              <a:buChar char="•"/>
            </a:pPr>
            <a:r>
              <a:rPr lang="en-US" sz="2000" dirty="0" err="1"/>
              <a:t>Powershell</a:t>
            </a:r>
            <a:r>
              <a:rPr lang="en-US" sz="2000" dirty="0"/>
              <a:t> will evaluate the conditional expression to a </a:t>
            </a:r>
            <a:r>
              <a:rPr lang="en-US" sz="2000" b="1" dirty="0"/>
              <a:t>True</a:t>
            </a:r>
            <a:r>
              <a:rPr lang="en-US" sz="2000" dirty="0"/>
              <a:t> or </a:t>
            </a:r>
            <a:r>
              <a:rPr lang="en-US" sz="2000" b="1" dirty="0"/>
              <a:t>False</a:t>
            </a:r>
            <a:r>
              <a:rPr lang="en-US" sz="2000" dirty="0"/>
              <a:t> result, and either execute the script block’s commands (</a:t>
            </a:r>
            <a:r>
              <a:rPr lang="en-US" sz="2000" b="1" dirty="0"/>
              <a:t>True</a:t>
            </a:r>
            <a:r>
              <a:rPr lang="en-US" sz="2000" dirty="0"/>
              <a:t>) or ignore the script block (</a:t>
            </a:r>
            <a:r>
              <a:rPr lang="en-US" sz="2000" b="1" dirty="0"/>
              <a:t>False</a:t>
            </a:r>
            <a:r>
              <a:rPr lang="en-US" sz="2000" dirty="0"/>
              <a:t>).</a:t>
            </a:r>
          </a:p>
          <a:p>
            <a:pPr marL="342900" indent="-342900">
              <a:buFont typeface="Arial" panose="020B0604020202020204" pitchFamily="34" charset="0"/>
              <a:buChar char="•"/>
            </a:pPr>
            <a:r>
              <a:rPr lang="en-US" sz="2000" dirty="0"/>
              <a:t>Example:</a:t>
            </a:r>
          </a:p>
          <a:p>
            <a:pPr marL="342900" indent="-342900">
              <a:buFont typeface="Arial" panose="020B0604020202020204" pitchFamily="34" charset="0"/>
              <a:buChar char="•"/>
            </a:pPr>
            <a:endParaRPr lang="en-US" sz="2000" dirty="0"/>
          </a:p>
          <a:p>
            <a:r>
              <a:rPr lang="en-US" sz="2000" dirty="0">
                <a:latin typeface="Lucida Console" panose="020B0609040504020204" pitchFamily="49" charset="0"/>
              </a:rPr>
              <a:t>if ($flavor –eq "savory") {echo "yummy"}</a:t>
            </a:r>
          </a:p>
          <a:p>
            <a:endParaRPr lang="en-US" sz="2000" dirty="0"/>
          </a:p>
          <a:p>
            <a:pPr marL="342900" indent="-342900">
              <a:buFont typeface="Arial" panose="020B0604020202020204" pitchFamily="34" charset="0"/>
              <a:buChar char="•"/>
            </a:pPr>
            <a:r>
              <a:rPr lang="en-US" sz="2000" dirty="0"/>
              <a:t>In a script file: as a customary best practice, indent each statement inside the script block, and place the closing curly brace directly below the if keyword, like this:</a:t>
            </a:r>
            <a:endParaRPr lang="en-US" sz="2000" dirty="0">
              <a:latin typeface="Lucida Console" panose="020B0609040504020204" pitchFamily="49" charset="0"/>
            </a:endParaRPr>
          </a:p>
          <a:p>
            <a:endParaRPr lang="en-US" sz="2000" dirty="0">
              <a:latin typeface="Lucida Console" panose="020B0609040504020204" pitchFamily="49" charset="0"/>
            </a:endParaRPr>
          </a:p>
          <a:p>
            <a:r>
              <a:rPr lang="en-US" sz="2000" dirty="0">
                <a:latin typeface="Lucida Console" panose="020B0609040504020204" pitchFamily="49" charset="0"/>
              </a:rPr>
              <a:t>if ($flavor –eq "savory") {</a:t>
            </a:r>
          </a:p>
          <a:p>
            <a:r>
              <a:rPr lang="en-US" sz="2000" dirty="0">
                <a:latin typeface="Lucida Console" panose="020B0609040504020204" pitchFamily="49" charset="0"/>
              </a:rPr>
              <a:t>    echo "yummy“</a:t>
            </a:r>
          </a:p>
          <a:p>
            <a:r>
              <a:rPr lang="en-US" sz="2000" dirty="0">
                <a:latin typeface="Lucida Console" panose="020B0609040504020204" pitchFamily="49" charset="0"/>
              </a:rPr>
              <a:t>}</a:t>
            </a:r>
          </a:p>
        </p:txBody>
      </p:sp>
    </p:spTree>
    <p:extLst>
      <p:ext uri="{BB962C8B-B14F-4D97-AF65-F5344CB8AC3E}">
        <p14:creationId xmlns:p14="http://schemas.microsoft.com/office/powerpoint/2010/main" val="2335633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Conditional execution (2): </a:t>
            </a:r>
            <a:r>
              <a:rPr lang="en-US" sz="4000" b="1" dirty="0"/>
              <a:t>if…elseif</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62835"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After the first script block in an </a:t>
            </a:r>
            <a:r>
              <a:rPr lang="en-US" sz="2000" dirty="0">
                <a:latin typeface="Lucida Console" panose="020B0609040504020204" pitchFamily="49" charset="0"/>
              </a:rPr>
              <a:t>if</a:t>
            </a:r>
            <a:r>
              <a:rPr lang="en-US" sz="2000" dirty="0"/>
              <a:t> control structure, you can add another condition and script block with the keyword </a:t>
            </a:r>
            <a:r>
              <a:rPr lang="en-US" sz="2000" dirty="0">
                <a:latin typeface="Lucida Console" panose="020B0609040504020204" pitchFamily="49" charset="0"/>
              </a:rPr>
              <a:t>elseif</a:t>
            </a:r>
            <a:r>
              <a:rPr lang="en-US" sz="2000" dirty="0"/>
              <a:t>. Example:</a:t>
            </a:r>
          </a:p>
          <a:p>
            <a:pPr marL="342900" indent="-342900">
              <a:buFont typeface="Arial" panose="020B0604020202020204" pitchFamily="34" charset="0"/>
              <a:buChar char="•"/>
            </a:pPr>
            <a:r>
              <a:rPr lang="en-US" sz="2000" dirty="0" err="1"/>
              <a:t>Powershell</a:t>
            </a:r>
            <a:r>
              <a:rPr lang="en-US" sz="2000" dirty="0"/>
              <a:t> will evaluate the conditional expression to a </a:t>
            </a:r>
            <a:r>
              <a:rPr lang="en-US" sz="2000" b="1" dirty="0"/>
              <a:t>True</a:t>
            </a:r>
            <a:r>
              <a:rPr lang="en-US" sz="2000" dirty="0"/>
              <a:t> or </a:t>
            </a:r>
            <a:r>
              <a:rPr lang="en-US" sz="2000" b="1" dirty="0"/>
              <a:t>False</a:t>
            </a:r>
            <a:r>
              <a:rPr lang="en-US" sz="2000" dirty="0"/>
              <a:t> result, and either execute the script block’s commands (</a:t>
            </a:r>
            <a:r>
              <a:rPr lang="en-US" sz="2000" b="1" dirty="0"/>
              <a:t>True</a:t>
            </a:r>
            <a:r>
              <a:rPr lang="en-US" sz="2000" dirty="0"/>
              <a:t>) or ignore the script block (</a:t>
            </a:r>
            <a:r>
              <a:rPr lang="en-US" sz="2000" b="1" dirty="0"/>
              <a:t>False</a:t>
            </a:r>
            <a:r>
              <a:rPr lang="en-US" sz="2000" dirty="0"/>
              <a:t>).</a:t>
            </a:r>
          </a:p>
          <a:p>
            <a:pPr marL="342900" indent="-342900">
              <a:buFont typeface="Arial" panose="020B0604020202020204" pitchFamily="34" charset="0"/>
              <a:buChar char="•"/>
            </a:pPr>
            <a:r>
              <a:rPr lang="en-US" sz="2000" dirty="0"/>
              <a:t>Example:</a:t>
            </a:r>
          </a:p>
          <a:p>
            <a:r>
              <a:rPr lang="en-US" sz="2000" dirty="0">
                <a:latin typeface="Lucida Console" panose="020B0609040504020204" pitchFamily="49" charset="0"/>
              </a:rPr>
              <a:t>if ($flavor –eq "savory") {echo "yummy"} elseif ($flavor –eq "sweet“) {echo "sugary"}</a:t>
            </a:r>
          </a:p>
          <a:p>
            <a:endParaRPr lang="en-US" sz="2000" dirty="0"/>
          </a:p>
          <a:p>
            <a:pPr marL="342900" indent="-342900">
              <a:buFont typeface="Arial" panose="020B0604020202020204" pitchFamily="34" charset="0"/>
              <a:buChar char="•"/>
            </a:pPr>
            <a:r>
              <a:rPr lang="en-US" sz="2000" dirty="0"/>
              <a:t>In a script file:</a:t>
            </a:r>
            <a:endParaRPr lang="en-US" sz="2000" dirty="0">
              <a:latin typeface="Lucida Console" panose="020B0609040504020204" pitchFamily="49" charset="0"/>
            </a:endParaRPr>
          </a:p>
          <a:p>
            <a:r>
              <a:rPr lang="en-US" sz="2000" dirty="0">
                <a:latin typeface="Lucida Console" panose="020B0609040504020204" pitchFamily="49" charset="0"/>
              </a:rPr>
              <a:t>if ($flavor –eq "savory") {</a:t>
            </a:r>
          </a:p>
          <a:p>
            <a:r>
              <a:rPr lang="en-US" sz="2000" dirty="0">
                <a:latin typeface="Lucida Console" panose="020B0609040504020204" pitchFamily="49" charset="0"/>
              </a:rPr>
              <a:t>    echo "yummy"</a:t>
            </a:r>
          </a:p>
          <a:p>
            <a:r>
              <a:rPr lang="en-US" sz="2000" dirty="0">
                <a:latin typeface="Lucida Console" panose="020B0609040504020204" pitchFamily="49" charset="0"/>
              </a:rPr>
              <a:t>}</a:t>
            </a:r>
          </a:p>
          <a:p>
            <a:r>
              <a:rPr lang="en-US" sz="2000" dirty="0">
                <a:latin typeface="Lucida Console" panose="020B0609040504020204" pitchFamily="49" charset="0"/>
              </a:rPr>
              <a:t>elseif ($flavor –eq "sweet") {</a:t>
            </a:r>
          </a:p>
          <a:p>
            <a:r>
              <a:rPr lang="en-US" sz="2000" dirty="0">
                <a:latin typeface="Lucida Console" panose="020B0609040504020204" pitchFamily="49" charset="0"/>
              </a:rPr>
              <a:t>    echo "sugary"</a:t>
            </a:r>
          </a:p>
          <a:p>
            <a:r>
              <a:rPr lang="en-US" sz="2000" dirty="0">
                <a:latin typeface="Lucida Console" panose="020B0609040504020204" pitchFamily="49" charset="0"/>
              </a:rPr>
              <a:t>}</a:t>
            </a:r>
          </a:p>
        </p:txBody>
      </p:sp>
    </p:spTree>
    <p:extLst>
      <p:ext uri="{BB962C8B-B14F-4D97-AF65-F5344CB8AC3E}">
        <p14:creationId xmlns:p14="http://schemas.microsoft.com/office/powerpoint/2010/main" val="1284534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Conditional execution (3): </a:t>
            </a:r>
            <a:r>
              <a:rPr lang="en-US" sz="4000" b="1" dirty="0"/>
              <a:t>if…elseif…elseif</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62835"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chain as many conditions and script blocks as you need. Example:</a:t>
            </a:r>
          </a:p>
          <a:p>
            <a:endParaRPr lang="en-US" sz="2000" dirty="0">
              <a:latin typeface="Lucida Console" panose="020B0609040504020204" pitchFamily="49" charset="0"/>
            </a:endParaRPr>
          </a:p>
          <a:p>
            <a:r>
              <a:rPr lang="en-US" sz="2000" dirty="0">
                <a:latin typeface="Lucida Console" panose="020B0609040504020204" pitchFamily="49" charset="0"/>
              </a:rPr>
              <a:t>if ($flavor –eq "savory") {</a:t>
            </a:r>
          </a:p>
          <a:p>
            <a:r>
              <a:rPr lang="en-US" sz="2000" dirty="0">
                <a:latin typeface="Lucida Console" panose="020B0609040504020204" pitchFamily="49" charset="0"/>
              </a:rPr>
              <a:t>    echo "yummy"</a:t>
            </a:r>
          </a:p>
          <a:p>
            <a:r>
              <a:rPr lang="en-US" sz="2000" dirty="0">
                <a:latin typeface="Lucida Console" panose="020B0609040504020204" pitchFamily="49" charset="0"/>
              </a:rPr>
              <a:t>}</a:t>
            </a:r>
          </a:p>
          <a:p>
            <a:r>
              <a:rPr lang="en-US" sz="2000" dirty="0">
                <a:latin typeface="Lucida Console" panose="020B0609040504020204" pitchFamily="49" charset="0"/>
              </a:rPr>
              <a:t>elseif ($flavor –eq "sweet") {</a:t>
            </a:r>
          </a:p>
          <a:p>
            <a:r>
              <a:rPr lang="en-US" sz="2000" dirty="0">
                <a:latin typeface="Lucida Console" panose="020B0609040504020204" pitchFamily="49" charset="0"/>
              </a:rPr>
              <a:t>    echo "sugary"</a:t>
            </a:r>
          </a:p>
          <a:p>
            <a:r>
              <a:rPr lang="en-US" sz="2000" dirty="0">
                <a:latin typeface="Lucida Console" panose="020B0609040504020204" pitchFamily="49" charset="0"/>
              </a:rPr>
              <a:t>}</a:t>
            </a:r>
          </a:p>
          <a:p>
            <a:r>
              <a:rPr lang="en-US" sz="2000" dirty="0">
                <a:latin typeface="Lucida Console" panose="020B0609040504020204" pitchFamily="49" charset="0"/>
              </a:rPr>
              <a:t>elseif ($flavor -eq "bitter" -or $flavor –eq "sour") {</a:t>
            </a:r>
          </a:p>
          <a:p>
            <a:r>
              <a:rPr lang="en-US" sz="2000" dirty="0">
                <a:latin typeface="Lucida Console" panose="020B0609040504020204" pitchFamily="49" charset="0"/>
              </a:rPr>
              <a:t>    echo "yuck"</a:t>
            </a:r>
          </a:p>
          <a:p>
            <a:r>
              <a:rPr lang="en-US" sz="2000" dirty="0">
                <a:latin typeface="Lucida Console" panose="020B0609040504020204" pitchFamily="49" charset="0"/>
              </a:rPr>
              <a:t>}</a:t>
            </a:r>
          </a:p>
        </p:txBody>
      </p:sp>
    </p:spTree>
    <p:extLst>
      <p:ext uri="{BB962C8B-B14F-4D97-AF65-F5344CB8AC3E}">
        <p14:creationId xmlns:p14="http://schemas.microsoft.com/office/powerpoint/2010/main" val="1802585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Conditional execution (4): </a:t>
            </a:r>
            <a:r>
              <a:rPr lang="en-US" sz="4000" b="1" dirty="0"/>
              <a:t>if…else</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62835"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At the bottom of an if structure, use the keyword </a:t>
            </a:r>
            <a:r>
              <a:rPr lang="en-US" sz="2000" dirty="0">
                <a:latin typeface="Lucida Console" panose="020B0609040504020204" pitchFamily="49" charset="0"/>
              </a:rPr>
              <a:t>else</a:t>
            </a:r>
            <a:r>
              <a:rPr lang="en-US" sz="2000" dirty="0"/>
              <a:t> with a script block to be executed in the event all the other conditions fail. Example:</a:t>
            </a:r>
          </a:p>
          <a:p>
            <a:endParaRPr lang="en-US" sz="2000" dirty="0">
              <a:latin typeface="Lucida Console" panose="020B0609040504020204" pitchFamily="49" charset="0"/>
            </a:endParaRPr>
          </a:p>
          <a:p>
            <a:r>
              <a:rPr lang="en-US" sz="2000" dirty="0">
                <a:latin typeface="Lucida Console" panose="020B0609040504020204" pitchFamily="49" charset="0"/>
              </a:rPr>
              <a:t>if ($flavor –eq "savory") {</a:t>
            </a:r>
          </a:p>
          <a:p>
            <a:r>
              <a:rPr lang="en-US" sz="2000" dirty="0">
                <a:latin typeface="Lucida Console" panose="020B0609040504020204" pitchFamily="49" charset="0"/>
              </a:rPr>
              <a:t>    echo "yummy"</a:t>
            </a:r>
          </a:p>
          <a:p>
            <a:r>
              <a:rPr lang="en-US" sz="2000" dirty="0">
                <a:latin typeface="Lucida Console" panose="020B0609040504020204" pitchFamily="49" charset="0"/>
              </a:rPr>
              <a:t>}</a:t>
            </a:r>
          </a:p>
          <a:p>
            <a:r>
              <a:rPr lang="en-US" sz="2000" dirty="0">
                <a:latin typeface="Lucida Console" panose="020B0609040504020204" pitchFamily="49" charset="0"/>
              </a:rPr>
              <a:t>elseif ($flavor –eq "sweet") {</a:t>
            </a:r>
          </a:p>
          <a:p>
            <a:r>
              <a:rPr lang="en-US" sz="2000" dirty="0">
                <a:latin typeface="Lucida Console" panose="020B0609040504020204" pitchFamily="49" charset="0"/>
              </a:rPr>
              <a:t>    echo "sugary"</a:t>
            </a:r>
          </a:p>
          <a:p>
            <a:r>
              <a:rPr lang="en-US" sz="2000" dirty="0">
                <a:latin typeface="Lucida Console" panose="020B0609040504020204" pitchFamily="49" charset="0"/>
              </a:rPr>
              <a:t>}</a:t>
            </a:r>
          </a:p>
          <a:p>
            <a:r>
              <a:rPr lang="en-US" sz="2000" dirty="0">
                <a:latin typeface="Lucida Console" panose="020B0609040504020204" pitchFamily="49" charset="0"/>
              </a:rPr>
              <a:t>elseif ($flavor -eq "bitter" -or $flavor –eq "sour") {</a:t>
            </a:r>
          </a:p>
          <a:p>
            <a:r>
              <a:rPr lang="en-US" sz="2000" dirty="0">
                <a:latin typeface="Lucida Console" panose="020B0609040504020204" pitchFamily="49" charset="0"/>
              </a:rPr>
              <a:t>    echo "yuck"</a:t>
            </a:r>
          </a:p>
          <a:p>
            <a:r>
              <a:rPr lang="en-US" sz="2000" dirty="0">
                <a:latin typeface="Lucida Console" panose="020B0609040504020204" pitchFamily="49" charset="0"/>
              </a:rPr>
              <a:t>}</a:t>
            </a:r>
          </a:p>
          <a:p>
            <a:r>
              <a:rPr lang="en-US" sz="2000" dirty="0">
                <a:latin typeface="Lucida Console" panose="020B0609040504020204" pitchFamily="49" charset="0"/>
              </a:rPr>
              <a:t>else {</a:t>
            </a:r>
          </a:p>
          <a:p>
            <a:r>
              <a:rPr lang="en-US" sz="2000" dirty="0">
                <a:latin typeface="Lucida Console" panose="020B0609040504020204" pitchFamily="49" charset="0"/>
              </a:rPr>
              <a:t>    echo “bland"</a:t>
            </a:r>
          </a:p>
          <a:p>
            <a:r>
              <a:rPr lang="en-US" sz="2000" dirty="0">
                <a:latin typeface="Lucida Console" panose="020B0609040504020204" pitchFamily="49" charset="0"/>
              </a:rPr>
              <a:t>}</a:t>
            </a:r>
          </a:p>
        </p:txBody>
      </p:sp>
    </p:spTree>
    <p:extLst>
      <p:ext uri="{BB962C8B-B14F-4D97-AF65-F5344CB8AC3E}">
        <p14:creationId xmlns:p14="http://schemas.microsoft.com/office/powerpoint/2010/main" val="724803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Conditional execution (5): </a:t>
            </a:r>
            <a:r>
              <a:rPr lang="en-US" sz="4000" b="1" dirty="0"/>
              <a:t>switch</a:t>
            </a:r>
            <a:r>
              <a:rPr lang="en-US" sz="4000" dirty="0"/>
              <a:t> statement</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1381533" y="1054728"/>
            <a:ext cx="9662835"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In our examples, all of the conditional expressions compare the same variable </a:t>
            </a:r>
            <a:r>
              <a:rPr lang="en-US" sz="2000" dirty="0">
                <a:latin typeface="Lucida Console" panose="020B0609040504020204" pitchFamily="49" charset="0"/>
              </a:rPr>
              <a:t>$flavor</a:t>
            </a:r>
            <a:r>
              <a:rPr lang="en-US" sz="2000" dirty="0"/>
              <a:t>. There’s a more efficient structure for this situation which uses the keyword </a:t>
            </a:r>
            <a:r>
              <a:rPr lang="en-US" sz="2000" dirty="0">
                <a:latin typeface="Lucida Console" panose="020B0609040504020204" pitchFamily="49" charset="0"/>
              </a:rPr>
              <a:t>switch</a:t>
            </a:r>
            <a:r>
              <a:rPr lang="en-US" sz="2000" dirty="0"/>
              <a:t>. Here’s the previous example so rewritten:</a:t>
            </a:r>
          </a:p>
          <a:p>
            <a:endParaRPr lang="en-US" sz="2000" dirty="0">
              <a:latin typeface="Lucida Console" panose="020B0609040504020204" pitchFamily="49" charset="0"/>
            </a:endParaRPr>
          </a:p>
          <a:p>
            <a:r>
              <a:rPr lang="en-US" sz="2000" dirty="0">
                <a:latin typeface="Lucida Console" panose="020B0609040504020204" pitchFamily="49" charset="0"/>
              </a:rPr>
              <a:t>switch -Regex ($flavor)</a:t>
            </a:r>
          </a:p>
          <a:p>
            <a:r>
              <a:rPr lang="en-US" sz="2000" dirty="0">
                <a:latin typeface="Lucida Console" panose="020B0609040504020204" pitchFamily="49" charset="0"/>
              </a:rPr>
              <a:t>    "savory" {echo "yummy"}</a:t>
            </a:r>
          </a:p>
          <a:p>
            <a:r>
              <a:rPr lang="en-US" sz="2000" dirty="0">
                <a:latin typeface="Lucida Console" panose="020B0609040504020204" pitchFamily="49" charset="0"/>
              </a:rPr>
              <a:t>    "sweet" {echo "sugary"}</a:t>
            </a:r>
          </a:p>
          <a:p>
            <a:r>
              <a:rPr lang="en-US" sz="2000" dirty="0">
                <a:latin typeface="Lucida Console" panose="020B0609040504020204" pitchFamily="49" charset="0"/>
              </a:rPr>
              <a:t>    "(</a:t>
            </a:r>
            <a:r>
              <a:rPr lang="en-US" sz="2000" dirty="0" err="1">
                <a:latin typeface="Lucida Console" panose="020B0609040504020204" pitchFamily="49" charset="0"/>
              </a:rPr>
              <a:t>bitter|sour</a:t>
            </a:r>
            <a:r>
              <a:rPr lang="en-US" sz="2000" dirty="0">
                <a:latin typeface="Lucida Console" panose="020B0609040504020204" pitchFamily="49" charset="0"/>
              </a:rPr>
              <a:t>)" {echo "yuck"}</a:t>
            </a:r>
          </a:p>
          <a:p>
            <a:r>
              <a:rPr lang="en-US" sz="2000" dirty="0">
                <a:latin typeface="Lucida Console" panose="020B0609040504020204" pitchFamily="49" charset="0"/>
              </a:rPr>
              <a:t>    default {echo "bland"}</a:t>
            </a:r>
          </a:p>
          <a:p>
            <a:r>
              <a:rPr lang="en-US" sz="2000" dirty="0">
                <a:latin typeface="Lucida Console" panose="020B0609040504020204" pitchFamily="49" charset="0"/>
              </a:rPr>
              <a:t>}</a:t>
            </a:r>
          </a:p>
        </p:txBody>
      </p:sp>
    </p:spTree>
    <p:extLst>
      <p:ext uri="{BB962C8B-B14F-4D97-AF65-F5344CB8AC3E}">
        <p14:creationId xmlns:p14="http://schemas.microsoft.com/office/powerpoint/2010/main" val="1926009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Loops(1): </a:t>
            </a:r>
            <a:r>
              <a:rPr lang="en-US" sz="4000" b="1" dirty="0"/>
              <a:t>Foreach-Object</a:t>
            </a:r>
          </a:p>
        </p:txBody>
      </p:sp>
      <p:sp>
        <p:nvSpPr>
          <p:cNvPr id="3" name="TextBox 2">
            <a:extLst>
              <a:ext uri="{FF2B5EF4-FFF2-40B4-BE49-F238E27FC236}">
                <a16:creationId xmlns:a16="http://schemas.microsoft.com/office/drawing/2014/main" id="{B5924E0F-A977-1710-779D-EEB74261AF34}"/>
              </a:ext>
            </a:extLst>
          </p:cNvPr>
          <p:cNvSpPr txBox="1"/>
          <p:nvPr/>
        </p:nvSpPr>
        <p:spPr>
          <a:xfrm>
            <a:off x="1381533" y="1054728"/>
            <a:ext cx="9662835"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A </a:t>
            </a:r>
            <a:r>
              <a:rPr lang="en-US" sz="2000" i="1" dirty="0"/>
              <a:t>loop</a:t>
            </a:r>
            <a:r>
              <a:rPr lang="en-US" sz="2000" dirty="0"/>
              <a:t> is a control structure that repeatedly executes a script block.</a:t>
            </a:r>
          </a:p>
          <a:p>
            <a:pPr marL="342900" indent="-342900">
              <a:buFont typeface="Arial" panose="020B0604020202020204" pitchFamily="34" charset="0"/>
              <a:buChar char="•"/>
            </a:pPr>
            <a:r>
              <a:rPr lang="en-US" sz="2000" dirty="0"/>
              <a:t>PowerShell’s </a:t>
            </a:r>
            <a:r>
              <a:rPr lang="en-US" sz="2000" dirty="0">
                <a:latin typeface="Lucida Console" panose="020B0609040504020204" pitchFamily="49" charset="0"/>
              </a:rPr>
              <a:t>Foreach-Object</a:t>
            </a:r>
            <a:r>
              <a:rPr lang="en-US" sz="2000" dirty="0"/>
              <a:t> command is its simplest loop feature.</a:t>
            </a:r>
          </a:p>
          <a:p>
            <a:pPr marL="342900" indent="-342900">
              <a:buFont typeface="Arial" panose="020B0604020202020204" pitchFamily="34" charset="0"/>
              <a:buChar char="•"/>
            </a:pPr>
            <a:r>
              <a:rPr lang="en-US" sz="2000" dirty="0"/>
              <a:t>It’s commonly used in a command prompt pipeline, rather than in a script file.</a:t>
            </a:r>
          </a:p>
          <a:p>
            <a:pPr marL="342900" indent="-342900">
              <a:buFont typeface="Arial" panose="020B0604020202020204" pitchFamily="34" charset="0"/>
              <a:buChar char="•"/>
            </a:pPr>
            <a:r>
              <a:rPr lang="en-US" sz="2000" dirty="0"/>
              <a:t>It expects an array or collection of objects as input from the pipeline.</a:t>
            </a:r>
          </a:p>
          <a:p>
            <a:pPr marL="342900" indent="-342900">
              <a:buFont typeface="Arial" panose="020B0604020202020204" pitchFamily="34" charset="0"/>
              <a:buChar char="•"/>
            </a:pPr>
            <a:r>
              <a:rPr lang="en-US" sz="2000" dirty="0"/>
              <a:t>One object at a time is assigned to the automatic loop variable </a:t>
            </a:r>
            <a:r>
              <a:rPr lang="en-US" sz="2000" dirty="0">
                <a:latin typeface="Lucida Console" panose="020B0609040504020204" pitchFamily="49" charset="0"/>
              </a:rPr>
              <a:t>$_</a:t>
            </a:r>
            <a:r>
              <a:rPr lang="en-US" sz="2000" dirty="0"/>
              <a:t>, and then the script block is executed.</a:t>
            </a:r>
          </a:p>
          <a:p>
            <a:pPr marL="342900" indent="-342900">
              <a:buFont typeface="Arial" panose="020B0604020202020204" pitchFamily="34" charset="0"/>
              <a:buChar char="•"/>
            </a:pPr>
            <a:r>
              <a:rPr lang="en-US" sz="2000" dirty="0"/>
              <a:t>The following example processes the output of </a:t>
            </a:r>
            <a:r>
              <a:rPr lang="en-US" sz="2000" dirty="0">
                <a:latin typeface="Lucida Console" panose="020B0609040504020204" pitchFamily="49" charset="0"/>
              </a:rPr>
              <a:t>Get-</a:t>
            </a:r>
            <a:r>
              <a:rPr lang="en-US" sz="2000" dirty="0" err="1">
                <a:latin typeface="Lucida Console" panose="020B0609040504020204" pitchFamily="49" charset="0"/>
              </a:rPr>
              <a:t>ChildItem</a:t>
            </a:r>
            <a:r>
              <a:rPr lang="en-US" sz="2000" dirty="0"/>
              <a:t> using </a:t>
            </a:r>
            <a:r>
              <a:rPr lang="en-US" sz="2000" dirty="0">
                <a:latin typeface="Lucida Console" panose="020B0609040504020204" pitchFamily="49" charset="0"/>
              </a:rPr>
              <a:t>%</a:t>
            </a:r>
            <a:r>
              <a:rPr lang="en-US" sz="2000" dirty="0"/>
              <a:t> (the short convenient alias for </a:t>
            </a:r>
            <a:r>
              <a:rPr lang="en-US" sz="2000" dirty="0">
                <a:latin typeface="Lucida Console" panose="020B0609040504020204" pitchFamily="49" charset="0"/>
              </a:rPr>
              <a:t>Foreach-Object</a:t>
            </a:r>
            <a:r>
              <a:rPr lang="en-US" sz="2000" dirty="0"/>
              <a:t>) to identify whether each object represents a directory or a file:</a:t>
            </a:r>
          </a:p>
          <a:p>
            <a:endParaRPr lang="en-US" sz="2000" dirty="0">
              <a:latin typeface="Lucida Console" panose="020B0609040504020204" pitchFamily="49" charset="0"/>
            </a:endParaRPr>
          </a:p>
          <a:p>
            <a:r>
              <a:rPr lang="en-US" sz="2000" dirty="0" err="1">
                <a:latin typeface="Lucida Console" panose="020B0609040504020204" pitchFamily="49" charset="0"/>
              </a:rPr>
              <a:t>gci</a:t>
            </a:r>
            <a:r>
              <a:rPr lang="en-US" sz="2000" dirty="0">
                <a:latin typeface="Lucida Console" panose="020B0609040504020204" pitchFamily="49" charset="0"/>
              </a:rPr>
              <a:t> C:\ | % {$_.</a:t>
            </a:r>
            <a:r>
              <a:rPr lang="en-US" sz="2000" dirty="0" err="1">
                <a:latin typeface="Lucida Console" panose="020B0609040504020204" pitchFamily="49" charset="0"/>
              </a:rPr>
              <a:t>GetType</a:t>
            </a:r>
            <a:r>
              <a:rPr lang="en-US" sz="2000" dirty="0">
                <a:latin typeface="Lucida Console" panose="020B0609040504020204" pitchFamily="49" charset="0"/>
              </a:rPr>
              <a:t>().Name, $_.Name –join "`t"}</a:t>
            </a:r>
          </a:p>
          <a:p>
            <a:endParaRPr lang="en-US" sz="2000" dirty="0">
              <a:latin typeface="Lucida Console" panose="020B0609040504020204" pitchFamily="49" charset="0"/>
            </a:endParaRPr>
          </a:p>
          <a:p>
            <a:r>
              <a:rPr lang="en-US" sz="2000" dirty="0"/>
              <a:t>We’ll study this command more deeply in the coming weeks, but if you’re impatient to learn more:</a:t>
            </a:r>
          </a:p>
          <a:p>
            <a:pPr lvl="1"/>
            <a:r>
              <a:rPr lang="en-US" sz="2000" dirty="0">
                <a:latin typeface="Lucida Console" panose="020B0609040504020204" pitchFamily="49" charset="0"/>
              </a:rPr>
              <a:t>Get-Help Foreach-Object</a:t>
            </a:r>
          </a:p>
        </p:txBody>
      </p:sp>
    </p:spTree>
    <p:extLst>
      <p:ext uri="{BB962C8B-B14F-4D97-AF65-F5344CB8AC3E}">
        <p14:creationId xmlns:p14="http://schemas.microsoft.com/office/powerpoint/2010/main" val="2366216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770</TotalTime>
  <Words>2120</Words>
  <Application>Microsoft Office PowerPoint</Application>
  <PresentationFormat>Widescreen</PresentationFormat>
  <Paragraphs>200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Lucida Console</vt:lpstr>
      <vt:lpstr>Office Theme</vt:lpstr>
      <vt:lpstr>CIT 361/CYBER 360: Advanced Scripting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 361/CYBER 360: Advanced Scripting</dc:title>
  <dc:creator>Gibbons, Carl</dc:creator>
  <cp:lastModifiedBy>Gibbons, Carl</cp:lastModifiedBy>
  <cp:revision>1</cp:revision>
  <dcterms:created xsi:type="dcterms:W3CDTF">2023-11-21T05:18:55Z</dcterms:created>
  <dcterms:modified xsi:type="dcterms:W3CDTF">2023-12-29T02:21:49Z</dcterms:modified>
</cp:coreProperties>
</file>