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mer, Jennifer" userId="04c8c1b4-349a-4c5d-8a68-5732467f309e" providerId="ADAL" clId="{F06F7416-AE39-4B53-98DF-CCE392FB41DF}"/>
    <pc:docChg chg="modSld">
      <pc:chgData name="Palmer, Jennifer" userId="04c8c1b4-349a-4c5d-8a68-5732467f309e" providerId="ADAL" clId="{F06F7416-AE39-4B53-98DF-CCE392FB41DF}" dt="2024-11-20T22:54:03.626" v="5" actId="1076"/>
      <pc:docMkLst>
        <pc:docMk/>
      </pc:docMkLst>
      <pc:sldChg chg="modSp mod">
        <pc:chgData name="Palmer, Jennifer" userId="04c8c1b4-349a-4c5d-8a68-5732467f309e" providerId="ADAL" clId="{F06F7416-AE39-4B53-98DF-CCE392FB41DF}" dt="2024-11-20T22:54:03.626" v="5" actId="1076"/>
        <pc:sldMkLst>
          <pc:docMk/>
          <pc:sldMk cId="3093343089" sldId="258"/>
        </pc:sldMkLst>
        <pc:spChg chg="mod">
          <ac:chgData name="Palmer, Jennifer" userId="04c8c1b4-349a-4c5d-8a68-5732467f309e" providerId="ADAL" clId="{F06F7416-AE39-4B53-98DF-CCE392FB41DF}" dt="2024-11-20T22:54:03.626" v="5" actId="1076"/>
          <ac:spMkLst>
            <pc:docMk/>
            <pc:sldMk cId="3093343089" sldId="258"/>
            <ac:spMk id="2" creationId="{64492E64-A68B-8CA7-B3C6-044F7C8E76AB}"/>
          </ac:spMkLst>
        </pc:spChg>
        <pc:spChg chg="mod">
          <ac:chgData name="Palmer, Jennifer" userId="04c8c1b4-349a-4c5d-8a68-5732467f309e" providerId="ADAL" clId="{F06F7416-AE39-4B53-98DF-CCE392FB41DF}" dt="2024-11-20T22:53:56.864" v="4" actId="1076"/>
          <ac:spMkLst>
            <pc:docMk/>
            <pc:sldMk cId="3093343089" sldId="258"/>
            <ac:spMk id="4" creationId="{B64A8207-997F-319E-7F6D-676D3ECA779B}"/>
          </ac:spMkLst>
        </pc:spChg>
      </pc:sldChg>
      <pc:sldChg chg="modSp mod">
        <pc:chgData name="Palmer, Jennifer" userId="04c8c1b4-349a-4c5d-8a68-5732467f309e" providerId="ADAL" clId="{F06F7416-AE39-4B53-98DF-CCE392FB41DF}" dt="2024-11-20T22:52:51.937" v="1" actId="1076"/>
        <pc:sldMkLst>
          <pc:docMk/>
          <pc:sldMk cId="3904849878" sldId="259"/>
        </pc:sldMkLst>
        <pc:spChg chg="mod">
          <ac:chgData name="Palmer, Jennifer" userId="04c8c1b4-349a-4c5d-8a68-5732467f309e" providerId="ADAL" clId="{F06F7416-AE39-4B53-98DF-CCE392FB41DF}" dt="2024-11-20T22:52:51.937" v="1" actId="1076"/>
          <ac:spMkLst>
            <pc:docMk/>
            <pc:sldMk cId="3904849878" sldId="259"/>
            <ac:spMk id="2" creationId="{64492E64-A68B-8CA7-B3C6-044F7C8E76AB}"/>
          </ac:spMkLst>
        </pc:spChg>
        <pc:spChg chg="mod">
          <ac:chgData name="Palmer, Jennifer" userId="04c8c1b4-349a-4c5d-8a68-5732467f309e" providerId="ADAL" clId="{F06F7416-AE39-4B53-98DF-CCE392FB41DF}" dt="2024-11-20T22:52:48.045" v="0" actId="1076"/>
          <ac:spMkLst>
            <pc:docMk/>
            <pc:sldMk cId="3904849878" sldId="259"/>
            <ac:spMk id="4" creationId="{B64A8207-997F-319E-7F6D-676D3ECA779B}"/>
          </ac:spMkLst>
        </pc:spChg>
      </pc:sldChg>
    </pc:docChg>
  </pc:docChgLst>
  <pc:docChgLst>
    <pc:chgData name="Talbert, Matthew" userId="877a4118-3f16-4ac9-a72c-5dd2c7b28c85" providerId="ADAL" clId="{542DF80E-0BAB-49BE-8038-A8F3A0DA3938}"/>
    <pc:docChg chg="undo redo custSel modSld">
      <pc:chgData name="Talbert, Matthew" userId="877a4118-3f16-4ac9-a72c-5dd2c7b28c85" providerId="ADAL" clId="{542DF80E-0BAB-49BE-8038-A8F3A0DA3938}" dt="2024-11-22T22:58:37.173" v="397" actId="12788"/>
      <pc:docMkLst>
        <pc:docMk/>
      </pc:docMkLst>
      <pc:sldChg chg="modSp mod">
        <pc:chgData name="Talbert, Matthew" userId="877a4118-3f16-4ac9-a72c-5dd2c7b28c85" providerId="ADAL" clId="{542DF80E-0BAB-49BE-8038-A8F3A0DA3938}" dt="2024-11-22T22:57:54.827" v="382" actId="12788"/>
        <pc:sldMkLst>
          <pc:docMk/>
          <pc:sldMk cId="3093343089" sldId="258"/>
        </pc:sldMkLst>
        <pc:spChg chg="mod">
          <ac:chgData name="Talbert, Matthew" userId="877a4118-3f16-4ac9-a72c-5dd2c7b28c85" providerId="ADAL" clId="{542DF80E-0BAB-49BE-8038-A8F3A0DA3938}" dt="2024-11-22T22:57:54.827" v="382" actId="12788"/>
          <ac:spMkLst>
            <pc:docMk/>
            <pc:sldMk cId="3093343089" sldId="258"/>
            <ac:spMk id="2" creationId="{64492E64-A68B-8CA7-B3C6-044F7C8E76AB}"/>
          </ac:spMkLst>
        </pc:spChg>
        <pc:spChg chg="mod">
          <ac:chgData name="Talbert, Matthew" userId="877a4118-3f16-4ac9-a72c-5dd2c7b28c85" providerId="ADAL" clId="{542DF80E-0BAB-49BE-8038-A8F3A0DA3938}" dt="2024-11-22T22:57:54.827" v="382" actId="12788"/>
          <ac:spMkLst>
            <pc:docMk/>
            <pc:sldMk cId="3093343089" sldId="258"/>
            <ac:spMk id="4" creationId="{B64A8207-997F-319E-7F6D-676D3ECA779B}"/>
          </ac:spMkLst>
        </pc:spChg>
      </pc:sldChg>
      <pc:sldChg chg="modSp mod">
        <pc:chgData name="Talbert, Matthew" userId="877a4118-3f16-4ac9-a72c-5dd2c7b28c85" providerId="ADAL" clId="{542DF80E-0BAB-49BE-8038-A8F3A0DA3938}" dt="2024-11-22T22:58:02.355" v="383" actId="12788"/>
        <pc:sldMkLst>
          <pc:docMk/>
          <pc:sldMk cId="3904849878" sldId="259"/>
        </pc:sldMkLst>
        <pc:spChg chg="mod">
          <ac:chgData name="Talbert, Matthew" userId="877a4118-3f16-4ac9-a72c-5dd2c7b28c85" providerId="ADAL" clId="{542DF80E-0BAB-49BE-8038-A8F3A0DA3938}" dt="2024-11-22T22:58:02.355" v="383" actId="12788"/>
          <ac:spMkLst>
            <pc:docMk/>
            <pc:sldMk cId="3904849878" sldId="259"/>
            <ac:spMk id="2" creationId="{64492E64-A68B-8CA7-B3C6-044F7C8E76AB}"/>
          </ac:spMkLst>
        </pc:spChg>
        <pc:spChg chg="mod">
          <ac:chgData name="Talbert, Matthew" userId="877a4118-3f16-4ac9-a72c-5dd2c7b28c85" providerId="ADAL" clId="{542DF80E-0BAB-49BE-8038-A8F3A0DA3938}" dt="2024-11-22T22:58:02.355" v="383" actId="12788"/>
          <ac:spMkLst>
            <pc:docMk/>
            <pc:sldMk cId="3904849878" sldId="259"/>
            <ac:spMk id="4" creationId="{B64A8207-997F-319E-7F6D-676D3ECA779B}"/>
          </ac:spMkLst>
        </pc:spChg>
      </pc:sldChg>
      <pc:sldChg chg="modSp mod">
        <pc:chgData name="Talbert, Matthew" userId="877a4118-3f16-4ac9-a72c-5dd2c7b28c85" providerId="ADAL" clId="{542DF80E-0BAB-49BE-8038-A8F3A0DA3938}" dt="2024-11-22T22:58:04.297" v="384" actId="12788"/>
        <pc:sldMkLst>
          <pc:docMk/>
          <pc:sldMk cId="86819421" sldId="260"/>
        </pc:sldMkLst>
        <pc:spChg chg="mod">
          <ac:chgData name="Talbert, Matthew" userId="877a4118-3f16-4ac9-a72c-5dd2c7b28c85" providerId="ADAL" clId="{542DF80E-0BAB-49BE-8038-A8F3A0DA3938}" dt="2024-11-22T22:58:04.297" v="384" actId="12788"/>
          <ac:spMkLst>
            <pc:docMk/>
            <pc:sldMk cId="86819421" sldId="260"/>
            <ac:spMk id="2" creationId="{64492E64-A68B-8CA7-B3C6-044F7C8E76AB}"/>
          </ac:spMkLst>
        </pc:spChg>
        <pc:spChg chg="mod">
          <ac:chgData name="Talbert, Matthew" userId="877a4118-3f16-4ac9-a72c-5dd2c7b28c85" providerId="ADAL" clId="{542DF80E-0BAB-49BE-8038-A8F3A0DA3938}" dt="2024-11-22T22:58:04.297" v="384" actId="12788"/>
          <ac:spMkLst>
            <pc:docMk/>
            <pc:sldMk cId="86819421" sldId="260"/>
            <ac:spMk id="4" creationId="{B64A8207-997F-319E-7F6D-676D3ECA779B}"/>
          </ac:spMkLst>
        </pc:spChg>
      </pc:sldChg>
      <pc:sldChg chg="modSp mod">
        <pc:chgData name="Talbert, Matthew" userId="877a4118-3f16-4ac9-a72c-5dd2c7b28c85" providerId="ADAL" clId="{542DF80E-0BAB-49BE-8038-A8F3A0DA3938}" dt="2024-11-22T22:58:07.400" v="385" actId="12788"/>
        <pc:sldMkLst>
          <pc:docMk/>
          <pc:sldMk cId="3236794296" sldId="261"/>
        </pc:sldMkLst>
        <pc:spChg chg="mod">
          <ac:chgData name="Talbert, Matthew" userId="877a4118-3f16-4ac9-a72c-5dd2c7b28c85" providerId="ADAL" clId="{542DF80E-0BAB-49BE-8038-A8F3A0DA3938}" dt="2024-11-22T22:58:07.400" v="385" actId="12788"/>
          <ac:spMkLst>
            <pc:docMk/>
            <pc:sldMk cId="3236794296" sldId="261"/>
            <ac:spMk id="2" creationId="{64492E64-A68B-8CA7-B3C6-044F7C8E76AB}"/>
          </ac:spMkLst>
        </pc:spChg>
        <pc:spChg chg="mod">
          <ac:chgData name="Talbert, Matthew" userId="877a4118-3f16-4ac9-a72c-5dd2c7b28c85" providerId="ADAL" clId="{542DF80E-0BAB-49BE-8038-A8F3A0DA3938}" dt="2024-11-22T22:58:07.400" v="385" actId="12788"/>
          <ac:spMkLst>
            <pc:docMk/>
            <pc:sldMk cId="3236794296" sldId="261"/>
            <ac:spMk id="4" creationId="{B64A8207-997F-319E-7F6D-676D3ECA779B}"/>
          </ac:spMkLst>
        </pc:spChg>
      </pc:sldChg>
      <pc:sldChg chg="modSp mod">
        <pc:chgData name="Talbert, Matthew" userId="877a4118-3f16-4ac9-a72c-5dd2c7b28c85" providerId="ADAL" clId="{542DF80E-0BAB-49BE-8038-A8F3A0DA3938}" dt="2024-11-22T22:58:09.428" v="386" actId="12788"/>
        <pc:sldMkLst>
          <pc:docMk/>
          <pc:sldMk cId="2315803868" sldId="262"/>
        </pc:sldMkLst>
        <pc:spChg chg="mod">
          <ac:chgData name="Talbert, Matthew" userId="877a4118-3f16-4ac9-a72c-5dd2c7b28c85" providerId="ADAL" clId="{542DF80E-0BAB-49BE-8038-A8F3A0DA3938}" dt="2024-11-22T22:58:09.428" v="386" actId="12788"/>
          <ac:spMkLst>
            <pc:docMk/>
            <pc:sldMk cId="2315803868" sldId="262"/>
            <ac:spMk id="2" creationId="{64492E64-A68B-8CA7-B3C6-044F7C8E76AB}"/>
          </ac:spMkLst>
        </pc:spChg>
        <pc:spChg chg="mod">
          <ac:chgData name="Talbert, Matthew" userId="877a4118-3f16-4ac9-a72c-5dd2c7b28c85" providerId="ADAL" clId="{542DF80E-0BAB-49BE-8038-A8F3A0DA3938}" dt="2024-11-22T22:58:09.428" v="386" actId="12788"/>
          <ac:spMkLst>
            <pc:docMk/>
            <pc:sldMk cId="2315803868" sldId="262"/>
            <ac:spMk id="4" creationId="{B64A8207-997F-319E-7F6D-676D3ECA779B}"/>
          </ac:spMkLst>
        </pc:spChg>
      </pc:sldChg>
      <pc:sldChg chg="modSp mod">
        <pc:chgData name="Talbert, Matthew" userId="877a4118-3f16-4ac9-a72c-5dd2c7b28c85" providerId="ADAL" clId="{542DF80E-0BAB-49BE-8038-A8F3A0DA3938}" dt="2024-11-22T22:58:11.940" v="388" actId="12788"/>
        <pc:sldMkLst>
          <pc:docMk/>
          <pc:sldMk cId="3031538593" sldId="263"/>
        </pc:sldMkLst>
        <pc:spChg chg="mod">
          <ac:chgData name="Talbert, Matthew" userId="877a4118-3f16-4ac9-a72c-5dd2c7b28c85" providerId="ADAL" clId="{542DF80E-0BAB-49BE-8038-A8F3A0DA3938}" dt="2024-11-22T22:58:11.940" v="388" actId="12788"/>
          <ac:spMkLst>
            <pc:docMk/>
            <pc:sldMk cId="3031538593" sldId="263"/>
            <ac:spMk id="2" creationId="{64492E64-A68B-8CA7-B3C6-044F7C8E76AB}"/>
          </ac:spMkLst>
        </pc:spChg>
        <pc:spChg chg="mod">
          <ac:chgData name="Talbert, Matthew" userId="877a4118-3f16-4ac9-a72c-5dd2c7b28c85" providerId="ADAL" clId="{542DF80E-0BAB-49BE-8038-A8F3A0DA3938}" dt="2024-11-22T22:58:11.940" v="388" actId="12788"/>
          <ac:spMkLst>
            <pc:docMk/>
            <pc:sldMk cId="3031538593" sldId="263"/>
            <ac:spMk id="4" creationId="{B64A8207-997F-319E-7F6D-676D3ECA779B}"/>
          </ac:spMkLst>
        </pc:spChg>
      </pc:sldChg>
      <pc:sldChg chg="modSp mod">
        <pc:chgData name="Talbert, Matthew" userId="877a4118-3f16-4ac9-a72c-5dd2c7b28c85" providerId="ADAL" clId="{542DF80E-0BAB-49BE-8038-A8F3A0DA3938}" dt="2024-11-22T22:58:14.142" v="389" actId="12788"/>
        <pc:sldMkLst>
          <pc:docMk/>
          <pc:sldMk cId="3407578347" sldId="264"/>
        </pc:sldMkLst>
        <pc:spChg chg="mod">
          <ac:chgData name="Talbert, Matthew" userId="877a4118-3f16-4ac9-a72c-5dd2c7b28c85" providerId="ADAL" clId="{542DF80E-0BAB-49BE-8038-A8F3A0DA3938}" dt="2024-11-22T22:58:14.142" v="389" actId="12788"/>
          <ac:spMkLst>
            <pc:docMk/>
            <pc:sldMk cId="3407578347" sldId="264"/>
            <ac:spMk id="2" creationId="{64492E64-A68B-8CA7-B3C6-044F7C8E76AB}"/>
          </ac:spMkLst>
        </pc:spChg>
        <pc:spChg chg="mod">
          <ac:chgData name="Talbert, Matthew" userId="877a4118-3f16-4ac9-a72c-5dd2c7b28c85" providerId="ADAL" clId="{542DF80E-0BAB-49BE-8038-A8F3A0DA3938}" dt="2024-11-22T22:58:14.142" v="389" actId="12788"/>
          <ac:spMkLst>
            <pc:docMk/>
            <pc:sldMk cId="3407578347" sldId="264"/>
            <ac:spMk id="4" creationId="{B64A8207-997F-319E-7F6D-676D3ECA779B}"/>
          </ac:spMkLst>
        </pc:spChg>
      </pc:sldChg>
      <pc:sldChg chg="modSp mod">
        <pc:chgData name="Talbert, Matthew" userId="877a4118-3f16-4ac9-a72c-5dd2c7b28c85" providerId="ADAL" clId="{542DF80E-0BAB-49BE-8038-A8F3A0DA3938}" dt="2024-11-22T22:58:16.076" v="390" actId="12788"/>
        <pc:sldMkLst>
          <pc:docMk/>
          <pc:sldMk cId="430972845" sldId="265"/>
        </pc:sldMkLst>
        <pc:spChg chg="mod">
          <ac:chgData name="Talbert, Matthew" userId="877a4118-3f16-4ac9-a72c-5dd2c7b28c85" providerId="ADAL" clId="{542DF80E-0BAB-49BE-8038-A8F3A0DA3938}" dt="2024-11-22T22:58:16.076" v="390" actId="12788"/>
          <ac:spMkLst>
            <pc:docMk/>
            <pc:sldMk cId="430972845" sldId="265"/>
            <ac:spMk id="2" creationId="{64492E64-A68B-8CA7-B3C6-044F7C8E76AB}"/>
          </ac:spMkLst>
        </pc:spChg>
        <pc:spChg chg="mod">
          <ac:chgData name="Talbert, Matthew" userId="877a4118-3f16-4ac9-a72c-5dd2c7b28c85" providerId="ADAL" clId="{542DF80E-0BAB-49BE-8038-A8F3A0DA3938}" dt="2024-11-22T22:58:16.076" v="390" actId="12788"/>
          <ac:spMkLst>
            <pc:docMk/>
            <pc:sldMk cId="430972845" sldId="265"/>
            <ac:spMk id="4" creationId="{B64A8207-997F-319E-7F6D-676D3ECA779B}"/>
          </ac:spMkLst>
        </pc:spChg>
      </pc:sldChg>
      <pc:sldChg chg="modSp mod">
        <pc:chgData name="Talbert, Matthew" userId="877a4118-3f16-4ac9-a72c-5dd2c7b28c85" providerId="ADAL" clId="{542DF80E-0BAB-49BE-8038-A8F3A0DA3938}" dt="2024-11-22T22:58:18.589" v="391" actId="12788"/>
        <pc:sldMkLst>
          <pc:docMk/>
          <pc:sldMk cId="1455565890" sldId="266"/>
        </pc:sldMkLst>
        <pc:spChg chg="mod">
          <ac:chgData name="Talbert, Matthew" userId="877a4118-3f16-4ac9-a72c-5dd2c7b28c85" providerId="ADAL" clId="{542DF80E-0BAB-49BE-8038-A8F3A0DA3938}" dt="2024-11-22T22:58:18.589" v="391" actId="12788"/>
          <ac:spMkLst>
            <pc:docMk/>
            <pc:sldMk cId="1455565890" sldId="266"/>
            <ac:spMk id="2" creationId="{64492E64-A68B-8CA7-B3C6-044F7C8E76AB}"/>
          </ac:spMkLst>
        </pc:spChg>
        <pc:spChg chg="mod">
          <ac:chgData name="Talbert, Matthew" userId="877a4118-3f16-4ac9-a72c-5dd2c7b28c85" providerId="ADAL" clId="{542DF80E-0BAB-49BE-8038-A8F3A0DA3938}" dt="2024-11-22T22:58:18.589" v="391" actId="12788"/>
          <ac:spMkLst>
            <pc:docMk/>
            <pc:sldMk cId="1455565890" sldId="266"/>
            <ac:spMk id="3" creationId="{7375AC1B-6801-392D-9257-009409CA099B}"/>
          </ac:spMkLst>
        </pc:spChg>
        <pc:spChg chg="mod">
          <ac:chgData name="Talbert, Matthew" userId="877a4118-3f16-4ac9-a72c-5dd2c7b28c85" providerId="ADAL" clId="{542DF80E-0BAB-49BE-8038-A8F3A0DA3938}" dt="2024-11-22T22:58:18.589" v="391" actId="12788"/>
          <ac:spMkLst>
            <pc:docMk/>
            <pc:sldMk cId="1455565890" sldId="266"/>
            <ac:spMk id="4" creationId="{B64A8207-997F-319E-7F6D-676D3ECA779B}"/>
          </ac:spMkLst>
        </pc:spChg>
      </pc:sldChg>
      <pc:sldChg chg="modSp mod">
        <pc:chgData name="Talbert, Matthew" userId="877a4118-3f16-4ac9-a72c-5dd2c7b28c85" providerId="ADAL" clId="{542DF80E-0BAB-49BE-8038-A8F3A0DA3938}" dt="2024-11-22T22:58:20.755" v="392" actId="12788"/>
        <pc:sldMkLst>
          <pc:docMk/>
          <pc:sldMk cId="2197797733" sldId="267"/>
        </pc:sldMkLst>
        <pc:spChg chg="mod">
          <ac:chgData name="Talbert, Matthew" userId="877a4118-3f16-4ac9-a72c-5dd2c7b28c85" providerId="ADAL" clId="{542DF80E-0BAB-49BE-8038-A8F3A0DA3938}" dt="2024-11-22T22:58:20.755" v="392" actId="12788"/>
          <ac:spMkLst>
            <pc:docMk/>
            <pc:sldMk cId="2197797733" sldId="267"/>
            <ac:spMk id="2" creationId="{64492E64-A68B-8CA7-B3C6-044F7C8E76AB}"/>
          </ac:spMkLst>
        </pc:spChg>
        <pc:spChg chg="mod">
          <ac:chgData name="Talbert, Matthew" userId="877a4118-3f16-4ac9-a72c-5dd2c7b28c85" providerId="ADAL" clId="{542DF80E-0BAB-49BE-8038-A8F3A0DA3938}" dt="2024-11-22T22:58:20.755" v="392" actId="12788"/>
          <ac:spMkLst>
            <pc:docMk/>
            <pc:sldMk cId="2197797733" sldId="267"/>
            <ac:spMk id="4" creationId="{B64A8207-997F-319E-7F6D-676D3ECA779B}"/>
          </ac:spMkLst>
        </pc:spChg>
      </pc:sldChg>
      <pc:sldChg chg="modSp mod">
        <pc:chgData name="Talbert, Matthew" userId="877a4118-3f16-4ac9-a72c-5dd2c7b28c85" providerId="ADAL" clId="{542DF80E-0BAB-49BE-8038-A8F3A0DA3938}" dt="2024-11-22T22:58:26.548" v="393" actId="12788"/>
        <pc:sldMkLst>
          <pc:docMk/>
          <pc:sldMk cId="302208558" sldId="268"/>
        </pc:sldMkLst>
        <pc:spChg chg="mod">
          <ac:chgData name="Talbert, Matthew" userId="877a4118-3f16-4ac9-a72c-5dd2c7b28c85" providerId="ADAL" clId="{542DF80E-0BAB-49BE-8038-A8F3A0DA3938}" dt="2024-11-22T22:58:26.548" v="393" actId="12788"/>
          <ac:spMkLst>
            <pc:docMk/>
            <pc:sldMk cId="302208558" sldId="268"/>
            <ac:spMk id="2" creationId="{64492E64-A68B-8CA7-B3C6-044F7C8E76AB}"/>
          </ac:spMkLst>
        </pc:spChg>
        <pc:spChg chg="mod">
          <ac:chgData name="Talbert, Matthew" userId="877a4118-3f16-4ac9-a72c-5dd2c7b28c85" providerId="ADAL" clId="{542DF80E-0BAB-49BE-8038-A8F3A0DA3938}" dt="2024-11-22T22:58:26.548" v="393" actId="12788"/>
          <ac:spMkLst>
            <pc:docMk/>
            <pc:sldMk cId="302208558" sldId="268"/>
            <ac:spMk id="4" creationId="{B64A8207-997F-319E-7F6D-676D3ECA779B}"/>
          </ac:spMkLst>
        </pc:spChg>
      </pc:sldChg>
      <pc:sldChg chg="modSp mod">
        <pc:chgData name="Talbert, Matthew" userId="877a4118-3f16-4ac9-a72c-5dd2c7b28c85" providerId="ADAL" clId="{542DF80E-0BAB-49BE-8038-A8F3A0DA3938}" dt="2024-11-22T22:58:28.513" v="394" actId="12788"/>
        <pc:sldMkLst>
          <pc:docMk/>
          <pc:sldMk cId="1303758253" sldId="269"/>
        </pc:sldMkLst>
        <pc:spChg chg="mod">
          <ac:chgData name="Talbert, Matthew" userId="877a4118-3f16-4ac9-a72c-5dd2c7b28c85" providerId="ADAL" clId="{542DF80E-0BAB-49BE-8038-A8F3A0DA3938}" dt="2024-11-22T22:58:28.513" v="394" actId="12788"/>
          <ac:spMkLst>
            <pc:docMk/>
            <pc:sldMk cId="1303758253" sldId="269"/>
            <ac:spMk id="2" creationId="{64492E64-A68B-8CA7-B3C6-044F7C8E76AB}"/>
          </ac:spMkLst>
        </pc:spChg>
        <pc:spChg chg="mod">
          <ac:chgData name="Talbert, Matthew" userId="877a4118-3f16-4ac9-a72c-5dd2c7b28c85" providerId="ADAL" clId="{542DF80E-0BAB-49BE-8038-A8F3A0DA3938}" dt="2024-11-22T22:58:28.513" v="394" actId="12788"/>
          <ac:spMkLst>
            <pc:docMk/>
            <pc:sldMk cId="1303758253" sldId="269"/>
            <ac:spMk id="3" creationId="{971FC0D0-C1B5-D622-2BCB-D09C9EBB7F94}"/>
          </ac:spMkLst>
        </pc:spChg>
        <pc:spChg chg="mod">
          <ac:chgData name="Talbert, Matthew" userId="877a4118-3f16-4ac9-a72c-5dd2c7b28c85" providerId="ADAL" clId="{542DF80E-0BAB-49BE-8038-A8F3A0DA3938}" dt="2024-11-22T22:58:28.513" v="394" actId="12788"/>
          <ac:spMkLst>
            <pc:docMk/>
            <pc:sldMk cId="1303758253" sldId="269"/>
            <ac:spMk id="4" creationId="{B64A8207-997F-319E-7F6D-676D3ECA779B}"/>
          </ac:spMkLst>
        </pc:spChg>
      </pc:sldChg>
      <pc:sldChg chg="modSp mod">
        <pc:chgData name="Talbert, Matthew" userId="877a4118-3f16-4ac9-a72c-5dd2c7b28c85" providerId="ADAL" clId="{542DF80E-0BAB-49BE-8038-A8F3A0DA3938}" dt="2024-11-22T22:58:30.157" v="395" actId="12788"/>
        <pc:sldMkLst>
          <pc:docMk/>
          <pc:sldMk cId="2314789064" sldId="270"/>
        </pc:sldMkLst>
        <pc:spChg chg="mod">
          <ac:chgData name="Talbert, Matthew" userId="877a4118-3f16-4ac9-a72c-5dd2c7b28c85" providerId="ADAL" clId="{542DF80E-0BAB-49BE-8038-A8F3A0DA3938}" dt="2024-11-22T22:58:30.157" v="395" actId="12788"/>
          <ac:spMkLst>
            <pc:docMk/>
            <pc:sldMk cId="2314789064" sldId="270"/>
            <ac:spMk id="2" creationId="{64492E64-A68B-8CA7-B3C6-044F7C8E76AB}"/>
          </ac:spMkLst>
        </pc:spChg>
        <pc:spChg chg="mod">
          <ac:chgData name="Talbert, Matthew" userId="877a4118-3f16-4ac9-a72c-5dd2c7b28c85" providerId="ADAL" clId="{542DF80E-0BAB-49BE-8038-A8F3A0DA3938}" dt="2024-11-22T22:58:30.157" v="395" actId="12788"/>
          <ac:spMkLst>
            <pc:docMk/>
            <pc:sldMk cId="2314789064" sldId="270"/>
            <ac:spMk id="4" creationId="{B64A8207-997F-319E-7F6D-676D3ECA779B}"/>
          </ac:spMkLst>
        </pc:spChg>
      </pc:sldChg>
      <pc:sldChg chg="modSp mod">
        <pc:chgData name="Talbert, Matthew" userId="877a4118-3f16-4ac9-a72c-5dd2c7b28c85" providerId="ADAL" clId="{542DF80E-0BAB-49BE-8038-A8F3A0DA3938}" dt="2024-11-22T22:58:32.058" v="396" actId="12788"/>
        <pc:sldMkLst>
          <pc:docMk/>
          <pc:sldMk cId="3380918512" sldId="271"/>
        </pc:sldMkLst>
        <pc:spChg chg="mod">
          <ac:chgData name="Talbert, Matthew" userId="877a4118-3f16-4ac9-a72c-5dd2c7b28c85" providerId="ADAL" clId="{542DF80E-0BAB-49BE-8038-A8F3A0DA3938}" dt="2024-11-22T22:58:32.058" v="396" actId="12788"/>
          <ac:spMkLst>
            <pc:docMk/>
            <pc:sldMk cId="3380918512" sldId="271"/>
            <ac:spMk id="2" creationId="{64492E64-A68B-8CA7-B3C6-044F7C8E76AB}"/>
          </ac:spMkLst>
        </pc:spChg>
        <pc:spChg chg="mod">
          <ac:chgData name="Talbert, Matthew" userId="877a4118-3f16-4ac9-a72c-5dd2c7b28c85" providerId="ADAL" clId="{542DF80E-0BAB-49BE-8038-A8F3A0DA3938}" dt="2024-11-22T22:58:32.058" v="396" actId="12788"/>
          <ac:spMkLst>
            <pc:docMk/>
            <pc:sldMk cId="3380918512" sldId="271"/>
            <ac:spMk id="4" creationId="{B64A8207-997F-319E-7F6D-676D3ECA779B}"/>
          </ac:spMkLst>
        </pc:spChg>
      </pc:sldChg>
      <pc:sldChg chg="modSp mod">
        <pc:chgData name="Talbert, Matthew" userId="877a4118-3f16-4ac9-a72c-5dd2c7b28c85" providerId="ADAL" clId="{542DF80E-0BAB-49BE-8038-A8F3A0DA3938}" dt="2024-11-22T22:18:56.031" v="381" actId="12788"/>
        <pc:sldMkLst>
          <pc:docMk/>
          <pc:sldMk cId="1660845239" sldId="272"/>
        </pc:sldMkLst>
        <pc:spChg chg="mod">
          <ac:chgData name="Talbert, Matthew" userId="877a4118-3f16-4ac9-a72c-5dd2c7b28c85" providerId="ADAL" clId="{542DF80E-0BAB-49BE-8038-A8F3A0DA3938}" dt="2024-11-22T22:17:58.932" v="365" actId="12788"/>
          <ac:spMkLst>
            <pc:docMk/>
            <pc:sldMk cId="1660845239" sldId="272"/>
            <ac:spMk id="2" creationId="{64492E64-A68B-8CA7-B3C6-044F7C8E76AB}"/>
          </ac:spMkLst>
        </pc:spChg>
        <pc:spChg chg="mod">
          <ac:chgData name="Talbert, Matthew" userId="877a4118-3f16-4ac9-a72c-5dd2c7b28c85" providerId="ADAL" clId="{542DF80E-0BAB-49BE-8038-A8F3A0DA3938}" dt="2024-11-22T22:18:56.031" v="381" actId="12788"/>
          <ac:spMkLst>
            <pc:docMk/>
            <pc:sldMk cId="1660845239" sldId="272"/>
            <ac:spMk id="4" creationId="{B64A8207-997F-319E-7F6D-676D3ECA779B}"/>
          </ac:spMkLst>
        </pc:spChg>
        <pc:spChg chg="mod">
          <ac:chgData name="Talbert, Matthew" userId="877a4118-3f16-4ac9-a72c-5dd2c7b28c85" providerId="ADAL" clId="{542DF80E-0BAB-49BE-8038-A8F3A0DA3938}" dt="2024-11-22T22:18:50.122" v="380" actId="1076"/>
          <ac:spMkLst>
            <pc:docMk/>
            <pc:sldMk cId="1660845239" sldId="272"/>
            <ac:spMk id="5" creationId="{C3D53CFC-124F-2A23-2884-777394206961}"/>
          </ac:spMkLst>
        </pc:spChg>
      </pc:sldChg>
      <pc:sldChg chg="modSp mod">
        <pc:chgData name="Talbert, Matthew" userId="877a4118-3f16-4ac9-a72c-5dd2c7b28c85" providerId="ADAL" clId="{542DF80E-0BAB-49BE-8038-A8F3A0DA3938}" dt="2024-11-22T22:58:37.173" v="397" actId="12788"/>
        <pc:sldMkLst>
          <pc:docMk/>
          <pc:sldMk cId="2281732276" sldId="273"/>
        </pc:sldMkLst>
        <pc:spChg chg="mod">
          <ac:chgData name="Talbert, Matthew" userId="877a4118-3f16-4ac9-a72c-5dd2c7b28c85" providerId="ADAL" clId="{542DF80E-0BAB-49BE-8038-A8F3A0DA3938}" dt="2024-11-22T22:58:37.173" v="397" actId="12788"/>
          <ac:spMkLst>
            <pc:docMk/>
            <pc:sldMk cId="2281732276" sldId="273"/>
            <ac:spMk id="2" creationId="{64492E64-A68B-8CA7-B3C6-044F7C8E76AB}"/>
          </ac:spMkLst>
        </pc:spChg>
        <pc:spChg chg="mod">
          <ac:chgData name="Talbert, Matthew" userId="877a4118-3f16-4ac9-a72c-5dd2c7b28c85" providerId="ADAL" clId="{542DF80E-0BAB-49BE-8038-A8F3A0DA3938}" dt="2024-11-22T22:58:37.173" v="397" actId="12788"/>
          <ac:spMkLst>
            <pc:docMk/>
            <pc:sldMk cId="2281732276" sldId="273"/>
            <ac:spMk id="4" creationId="{B64A8207-997F-319E-7F6D-676D3ECA7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11/21/2024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918341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486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1.6: PowerShell CLI efficiency features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34859"/>
            <a:ext cx="11573197" cy="724247"/>
          </a:xfrm>
        </p:spPr>
        <p:txBody>
          <a:bodyPr>
            <a:normAutofit fontScale="92500" lnSpcReduction="20000"/>
          </a:bodyPr>
          <a:lstStyle/>
          <a:p>
            <a:r>
              <a:rPr lang="en-US" dirty="0"/>
              <a:t>Execution Policy Scopes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119032" y="1931028"/>
            <a:ext cx="9982190" cy="3785652"/>
          </a:xfrm>
          <a:prstGeom prst="rect">
            <a:avLst/>
          </a:prstGeom>
          <a:noFill/>
        </p:spPr>
        <p:txBody>
          <a:bodyPr wrap="square" rtlCol="0">
            <a:spAutoFit/>
          </a:bodyPr>
          <a:lstStyle/>
          <a:p>
            <a:r>
              <a:rPr lang="en-US" sz="2000" dirty="0">
                <a:latin typeface="+mn-lt"/>
              </a:rPr>
              <a:t>An execution policy can be specified at several administrative levels:</a:t>
            </a:r>
          </a:p>
          <a:p>
            <a:pPr marL="342900" indent="-342900">
              <a:buFont typeface="Arial" panose="020B0604020202020204" pitchFamily="34" charset="0"/>
              <a:buChar char="•"/>
            </a:pPr>
            <a:r>
              <a:rPr lang="en-US" sz="2000" dirty="0" err="1">
                <a:latin typeface="Lucida Console" panose="020B0609040504020204" pitchFamily="49" charset="0"/>
              </a:rPr>
              <a:t>UserPolicy</a:t>
            </a:r>
            <a:r>
              <a:rPr lang="en-US" sz="2000" dirty="0">
                <a:latin typeface="+mn-lt"/>
              </a:rPr>
              <a:t>: a domain user, on whatever domain computer that user is using.</a:t>
            </a:r>
          </a:p>
          <a:p>
            <a:pPr marL="342900" indent="-342900">
              <a:buFont typeface="Arial" panose="020B0604020202020204" pitchFamily="34" charset="0"/>
              <a:buChar char="•"/>
            </a:pPr>
            <a:r>
              <a:rPr lang="en-US" sz="2000" dirty="0" err="1">
                <a:latin typeface="Lucida Console" panose="020B0609040504020204" pitchFamily="49" charset="0"/>
              </a:rPr>
              <a:t>MachinePolicy</a:t>
            </a:r>
            <a:r>
              <a:rPr lang="en-US" sz="2000" dirty="0">
                <a:latin typeface="+mn-lt"/>
              </a:rPr>
              <a:t>: a domain computer, affecting all users on that computer.</a:t>
            </a:r>
          </a:p>
          <a:p>
            <a:pPr marL="342900" indent="-342900">
              <a:buFont typeface="Arial" panose="020B0604020202020204" pitchFamily="34" charset="0"/>
              <a:buChar char="•"/>
            </a:pPr>
            <a:r>
              <a:rPr lang="en-US" sz="2000" dirty="0" err="1">
                <a:latin typeface="Lucida Console" panose="020B0609040504020204" pitchFamily="49" charset="0"/>
              </a:rPr>
              <a:t>LocalMachine</a:t>
            </a:r>
            <a:r>
              <a:rPr lang="en-US" sz="2000" dirty="0">
                <a:latin typeface="+mn-lt"/>
              </a:rPr>
              <a:t>: affecting all </a:t>
            </a:r>
            <a:r>
              <a:rPr lang="en-US" sz="2000" i="1" dirty="0">
                <a:latin typeface="+mn-lt"/>
              </a:rPr>
              <a:t>local</a:t>
            </a:r>
            <a:r>
              <a:rPr lang="en-US" sz="2000" dirty="0">
                <a:latin typeface="+mn-lt"/>
              </a:rPr>
              <a:t> users on this computer.</a:t>
            </a:r>
          </a:p>
          <a:p>
            <a:pPr marL="342900" indent="-342900">
              <a:buFont typeface="Arial" panose="020B0604020202020204" pitchFamily="34" charset="0"/>
              <a:buChar char="•"/>
            </a:pPr>
            <a:r>
              <a:rPr lang="en-US" sz="2000" dirty="0" err="1">
                <a:latin typeface="Lucida Console" panose="020B0609040504020204" pitchFamily="49" charset="0"/>
              </a:rPr>
              <a:t>CurrentUser</a:t>
            </a:r>
            <a:r>
              <a:rPr lang="en-US" sz="2000" dirty="0">
                <a:latin typeface="+mn-lt"/>
              </a:rPr>
              <a:t>: affects just the user currently logged into this computer.</a:t>
            </a:r>
          </a:p>
          <a:p>
            <a:pPr marL="342900" indent="-342900">
              <a:buFont typeface="Arial" panose="020B0604020202020204" pitchFamily="34" charset="0"/>
              <a:buChar char="•"/>
            </a:pPr>
            <a:r>
              <a:rPr lang="en-US" sz="2000" dirty="0">
                <a:latin typeface="Lucida Console" panose="020B0609040504020204" pitchFamily="49" charset="0"/>
              </a:rPr>
              <a:t>Process</a:t>
            </a:r>
            <a:r>
              <a:rPr lang="en-US" sz="2000" dirty="0">
                <a:latin typeface="+mn-lt"/>
              </a:rPr>
              <a:t>: affects only the current PowerShell session.</a:t>
            </a:r>
            <a:r>
              <a:rPr lang="en-US" sz="2000" dirty="0"/>
              <a:t> </a:t>
            </a:r>
          </a:p>
          <a:p>
            <a:endParaRPr lang="en-US" sz="2000" dirty="0"/>
          </a:p>
          <a:p>
            <a:r>
              <a:rPr lang="en-US" sz="2000" dirty="0">
                <a:latin typeface="+mn-lt"/>
              </a:rPr>
              <a:t>Domain Administrator privilege is required to configure either of the first two (</a:t>
            </a:r>
            <a:r>
              <a:rPr lang="en-US" sz="2000" dirty="0" err="1">
                <a:latin typeface="Lucida Console" panose="020B0609040504020204" pitchFamily="49" charset="0"/>
              </a:rPr>
              <a:t>UserPolicy</a:t>
            </a:r>
            <a:r>
              <a:rPr lang="en-US" sz="2000" dirty="0">
                <a:latin typeface="+mn-lt"/>
              </a:rPr>
              <a:t> and </a:t>
            </a:r>
            <a:r>
              <a:rPr lang="en-US" sz="2000" dirty="0" err="1">
                <a:latin typeface="Lucida Console" panose="020B0609040504020204" pitchFamily="49" charset="0"/>
              </a:rPr>
              <a:t>MachinePolicy</a:t>
            </a:r>
            <a:r>
              <a:rPr lang="en-US" sz="2000" dirty="0">
                <a:latin typeface="+mn-lt"/>
              </a:rPr>
              <a:t>). Local administrator privilege is required to override one of the first two with a </a:t>
            </a:r>
            <a:r>
              <a:rPr lang="en-US" sz="2000" dirty="0" err="1">
                <a:latin typeface="Lucida Console" panose="020B0609040504020204" pitchFamily="49" charset="0"/>
              </a:rPr>
              <a:t>LocalMachine</a:t>
            </a:r>
            <a:r>
              <a:rPr lang="en-US" sz="2000" dirty="0">
                <a:latin typeface="+mn-lt"/>
              </a:rPr>
              <a:t> policy. Elevated privileges are </a:t>
            </a:r>
            <a:r>
              <a:rPr lang="en-US" sz="2000" i="1" dirty="0">
                <a:latin typeface="+mn-lt"/>
              </a:rPr>
              <a:t>not</a:t>
            </a:r>
            <a:r>
              <a:rPr lang="en-US" sz="2000" dirty="0">
                <a:latin typeface="+mn-lt"/>
              </a:rPr>
              <a:t> required for a user to override the first three with a </a:t>
            </a:r>
            <a:r>
              <a:rPr lang="en-US" sz="2000" dirty="0" err="1">
                <a:latin typeface="Lucida Console" panose="020B0609040504020204" pitchFamily="49" charset="0"/>
              </a:rPr>
              <a:t>CurrentUser</a:t>
            </a:r>
            <a:r>
              <a:rPr lang="en-US" sz="2000" dirty="0">
                <a:latin typeface="+mn-lt"/>
              </a:rPr>
              <a:t> and </a:t>
            </a:r>
            <a:r>
              <a:rPr lang="en-US" sz="2000" dirty="0">
                <a:latin typeface="Lucida Console" panose="020B0609040504020204" pitchFamily="49" charset="0"/>
              </a:rPr>
              <a:t>Process</a:t>
            </a:r>
            <a:r>
              <a:rPr lang="en-US" sz="2000" dirty="0">
                <a:latin typeface="+mn-lt"/>
              </a:rPr>
              <a:t> level policy; either of the following commands should allow execution of locally written scripts:</a:t>
            </a:r>
          </a:p>
        </p:txBody>
      </p:sp>
      <p:sp>
        <p:nvSpPr>
          <p:cNvPr id="3" name="TextBox 2">
            <a:extLst>
              <a:ext uri="{FF2B5EF4-FFF2-40B4-BE49-F238E27FC236}">
                <a16:creationId xmlns:a16="http://schemas.microsoft.com/office/drawing/2014/main" id="{7375AC1B-6801-392D-9257-009409CA099B}"/>
              </a:ext>
            </a:extLst>
          </p:cNvPr>
          <p:cNvSpPr txBox="1"/>
          <p:nvPr/>
        </p:nvSpPr>
        <p:spPr>
          <a:xfrm>
            <a:off x="785593" y="5857392"/>
            <a:ext cx="10649069" cy="1015663"/>
          </a:xfrm>
          <a:prstGeom prst="rect">
            <a:avLst/>
          </a:prstGeom>
          <a:noFill/>
        </p:spPr>
        <p:txBody>
          <a:bodyPr wrap="none" rtlCol="0">
            <a:spAutoFit/>
          </a:bodyPr>
          <a:lstStyle/>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Process</a:t>
            </a:r>
          </a:p>
          <a:p>
            <a:endParaRPr lang="en-US" sz="2000" dirty="0"/>
          </a:p>
        </p:txBody>
      </p:sp>
    </p:spTree>
    <p:extLst>
      <p:ext uri="{BB962C8B-B14F-4D97-AF65-F5344CB8AC3E}">
        <p14:creationId xmlns:p14="http://schemas.microsoft.com/office/powerpoint/2010/main" val="14555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PowerShell online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416803"/>
            <a:ext cx="9655207" cy="3477875"/>
          </a:xfrm>
          <a:prstGeom prst="rect">
            <a:avLst/>
          </a:prstGeom>
          <a:noFill/>
        </p:spPr>
        <p:txBody>
          <a:bodyPr wrap="square" rtlCol="0">
            <a:spAutoFit/>
          </a:bodyPr>
          <a:lstStyle/>
          <a:p>
            <a:r>
              <a:rPr lang="en-US" sz="2000" dirty="0">
                <a:latin typeface="+mn-lt"/>
              </a:rPr>
              <a:t>Use the </a:t>
            </a:r>
            <a:r>
              <a:rPr lang="en-US" sz="2000" dirty="0">
                <a:latin typeface="Lucida Console" panose="020B0609040504020204" pitchFamily="49" charset="0"/>
              </a:rPr>
              <a:t>Get-Help</a:t>
            </a:r>
            <a:r>
              <a:rPr lang="en-US" sz="2000" dirty="0">
                <a:latin typeface="+mn-lt"/>
              </a:rPr>
              <a:t> cmdlet to browse PowerShell’s built-in documentation. For example, to get help about the Get-Help cmdlet itself:</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endParaRPr lang="en-US" sz="2000" dirty="0">
              <a:latin typeface="Lucida Console" panose="020B0609040504020204" pitchFamily="49" charset="0"/>
            </a:endParaRPr>
          </a:p>
          <a:p>
            <a:endParaRPr lang="en-US" sz="2000" dirty="0">
              <a:latin typeface="+mn-lt"/>
            </a:endParaRPr>
          </a:p>
          <a:p>
            <a:r>
              <a:rPr lang="en-US" sz="2000" dirty="0">
                <a:latin typeface="+mn-lt"/>
              </a:rPr>
              <a:t>However, by default, every new installation of PowerShell just prompts users to go to the web to find full documentation. The following command line opens a browser and loads the online documentation into it:</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-Online</a:t>
            </a:r>
          </a:p>
          <a:p>
            <a:endParaRPr lang="en-US" sz="2000" dirty="0"/>
          </a:p>
        </p:txBody>
      </p:sp>
    </p:spTree>
    <p:extLst>
      <p:ext uri="{BB962C8B-B14F-4D97-AF65-F5344CB8AC3E}">
        <p14:creationId xmlns:p14="http://schemas.microsoft.com/office/powerpoint/2010/main" val="219779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44384"/>
            <a:ext cx="11573197" cy="724247"/>
          </a:xfrm>
        </p:spPr>
        <p:txBody>
          <a:bodyPr>
            <a:normAutofit fontScale="92500" lnSpcReduction="20000"/>
          </a:bodyPr>
          <a:lstStyle/>
          <a:p>
            <a:r>
              <a:rPr lang="en-US" dirty="0"/>
              <a:t>PowerShell local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73878"/>
            <a:ext cx="9655207" cy="4708981"/>
          </a:xfrm>
          <a:prstGeom prst="rect">
            <a:avLst/>
          </a:prstGeom>
          <a:noFill/>
        </p:spPr>
        <p:txBody>
          <a:bodyPr wrap="square" rtlCol="0">
            <a:spAutoFit/>
          </a:bodyPr>
          <a:lstStyle/>
          <a:p>
            <a:r>
              <a:rPr lang="en-US" sz="2000" dirty="0">
                <a:latin typeface="+mn-lt"/>
              </a:rPr>
              <a:t>It takes a little time, effort, and extra disk space, but it’s well worth it to download and install the online help data to your local workstation:</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Update-Help</a:t>
            </a:r>
          </a:p>
          <a:p>
            <a:endParaRPr lang="en-US" sz="2000" dirty="0">
              <a:latin typeface="+mn-lt"/>
            </a:endParaRPr>
          </a:p>
          <a:p>
            <a:r>
              <a:rPr lang="en-US" sz="2000" dirty="0">
                <a:latin typeface="+mn-lt"/>
              </a:rPr>
              <a:t>This opens up a lot more options for using PowerShell’s Get-Help cmdlet. Try these: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p>
          <a:p>
            <a:pPr marL="800100" lvl="1" indent="-342900">
              <a:buFont typeface="Arial" panose="020B0604020202020204" pitchFamily="34" charset="0"/>
              <a:buChar char="•"/>
            </a:pPr>
            <a:r>
              <a:rPr lang="en-US" sz="2000" i="1" dirty="0">
                <a:latin typeface="+mn-lt"/>
              </a:rPr>
              <a:t>(pops out a separate window and shows the help documentation there)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–Parameter </a:t>
            </a:r>
            <a:r>
              <a:rPr lang="en-US" sz="2000" dirty="0" err="1">
                <a:latin typeface="Lucida Console" panose="020B0609040504020204" pitchFamily="49" charset="0"/>
              </a:rPr>
              <a:t>ShowWindow</a:t>
            </a:r>
            <a:r>
              <a:rPr lang="en-US" sz="2000" dirty="0"/>
              <a:t>  </a:t>
            </a:r>
          </a:p>
          <a:p>
            <a:pPr marL="800100" lvl="1" indent="-342900">
              <a:buFont typeface="Arial" panose="020B0604020202020204" pitchFamily="34" charset="0"/>
              <a:buChar char="•"/>
            </a:pPr>
            <a:r>
              <a:rPr lang="en-US" sz="2000" i="1" dirty="0">
                <a:latin typeface="+mn-lt"/>
              </a:rPr>
              <a:t>(just shows documentation about the -</a:t>
            </a:r>
            <a:r>
              <a:rPr lang="en-US" sz="2000" i="1" dirty="0" err="1">
                <a:latin typeface="+mn-lt"/>
              </a:rPr>
              <a:t>ShowWindow</a:t>
            </a:r>
            <a:r>
              <a:rPr lang="en-US" sz="2000" i="1" dirty="0">
                <a:latin typeface="+mn-lt"/>
              </a:rPr>
              <a:t> parameter only)</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–Examples | more</a:t>
            </a:r>
            <a:r>
              <a:rPr lang="en-US" sz="2000" dirty="0"/>
              <a:t>  </a:t>
            </a:r>
          </a:p>
          <a:p>
            <a:pPr marL="800100" lvl="1" indent="-342900">
              <a:buFont typeface="Arial" panose="020B0604020202020204" pitchFamily="34" charset="0"/>
              <a:buChar char="•"/>
            </a:pPr>
            <a:r>
              <a:rPr lang="en-US" sz="2000" i="1" dirty="0">
                <a:latin typeface="+mn-lt"/>
              </a:rPr>
              <a:t>(shows and explains some actual sample command lines)</a:t>
            </a:r>
          </a:p>
          <a:p>
            <a:endParaRPr lang="en-US" sz="2000" dirty="0">
              <a:latin typeface="+mn-lt"/>
            </a:endParaRPr>
          </a:p>
          <a:p>
            <a:r>
              <a:rPr lang="en-US" sz="2000" dirty="0">
                <a:latin typeface="+mn-lt"/>
              </a:rPr>
              <a:t>You can teach yourself a lot by exploring with </a:t>
            </a:r>
            <a:r>
              <a:rPr lang="en-US" sz="2000" dirty="0">
                <a:latin typeface="Lucida Console" panose="020B0609040504020204" pitchFamily="49" charset="0"/>
              </a:rPr>
              <a:t>Get-Help</a:t>
            </a:r>
            <a:r>
              <a:rPr lang="en-US" sz="2000" dirty="0"/>
              <a:t>.</a:t>
            </a:r>
          </a:p>
        </p:txBody>
      </p:sp>
    </p:spTree>
    <p:extLst>
      <p:ext uri="{BB962C8B-B14F-4D97-AF65-F5344CB8AC3E}">
        <p14:creationId xmlns:p14="http://schemas.microsoft.com/office/powerpoint/2010/main" val="30220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63434"/>
            <a:ext cx="11573197" cy="724247"/>
          </a:xfrm>
        </p:spPr>
        <p:txBody>
          <a:bodyPr>
            <a:normAutofit fontScale="92500" lnSpcReduction="20000"/>
          </a:bodyPr>
          <a:lstStyle/>
          <a:p>
            <a:r>
              <a:rPr lang="en-US" dirty="0"/>
              <a:t>PowerShell help: syntax</a:t>
            </a:r>
          </a:p>
        </p:txBody>
      </p:sp>
      <p:sp>
        <p:nvSpPr>
          <p:cNvPr id="4" name="TextBox 3">
            <a:extLst>
              <a:ext uri="{FF2B5EF4-FFF2-40B4-BE49-F238E27FC236}">
                <a16:creationId xmlns:a16="http://schemas.microsoft.com/office/drawing/2014/main" id="{B64A8207-997F-319E-7F6D-676D3ECA779B}"/>
              </a:ext>
            </a:extLst>
          </p:cNvPr>
          <p:cNvSpPr txBox="1"/>
          <p:nvPr/>
        </p:nvSpPr>
        <p:spPr>
          <a:xfrm>
            <a:off x="803722" y="1950078"/>
            <a:ext cx="10612810" cy="5016758"/>
          </a:xfrm>
          <a:prstGeom prst="rect">
            <a:avLst/>
          </a:prstGeom>
          <a:noFill/>
        </p:spPr>
        <p:txBody>
          <a:bodyPr wrap="square" rtlCol="0">
            <a:spAutoFit/>
          </a:bodyPr>
          <a:lstStyle/>
          <a:p>
            <a:r>
              <a:rPr lang="en-US" sz="2000" dirty="0">
                <a:latin typeface="+mn-lt"/>
              </a:rPr>
              <a:t>It takes a little effort to learn to understand SYNTAX sections of PowerShell help documents.</a:t>
            </a:r>
          </a:p>
          <a:p>
            <a:pPr marL="342900" indent="-342900">
              <a:buFont typeface="Arial" panose="020B0604020202020204" pitchFamily="34" charset="0"/>
              <a:buChar char="•"/>
            </a:pPr>
            <a:r>
              <a:rPr lang="en-US" sz="2000" dirty="0">
                <a:latin typeface="Lucida Console" panose="020B0609040504020204" pitchFamily="49" charset="0"/>
              </a:rPr>
              <a:t>Get-Help Set-</a:t>
            </a:r>
            <a:r>
              <a:rPr lang="en-US" sz="2000" dirty="0" err="1">
                <a:latin typeface="Lucida Console" panose="020B0609040504020204" pitchFamily="49" charset="0"/>
              </a:rPr>
              <a:t>ExecutionPolicy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dirty="0">
                <a:latin typeface="+mn-lt"/>
              </a:rPr>
              <a:t>Observe the SYNTAX line:</a:t>
            </a:r>
          </a:p>
          <a:p>
            <a:endParaRPr lang="en-US" sz="2000" dirty="0"/>
          </a:p>
          <a:p>
            <a:endParaRPr lang="en-US" sz="2000" dirty="0"/>
          </a:p>
          <a:p>
            <a:endParaRPr lang="en-US" sz="2000" dirty="0"/>
          </a:p>
          <a:p>
            <a:endParaRPr lang="en-US" sz="2000" dirty="0"/>
          </a:p>
          <a:p>
            <a:r>
              <a:rPr lang="en-US" sz="2000" dirty="0">
                <a:latin typeface="+mn-lt"/>
              </a:rPr>
              <a:t>Square brackets denote optional items in a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command line.</a:t>
            </a:r>
          </a:p>
          <a:p>
            <a:pPr marL="342900" indent="-342900">
              <a:buFont typeface="Arial" panose="020B0604020202020204" pitchFamily="34" charset="0"/>
              <a:buChar char="•"/>
            </a:pPr>
            <a:r>
              <a:rPr lang="en-US" sz="2000" dirty="0">
                <a:latin typeface="+mn-lt"/>
              </a:rPr>
              <a:t>So [-</a:t>
            </a:r>
            <a:r>
              <a:rPr lang="en-US" sz="2000" dirty="0" err="1">
                <a:latin typeface="+mn-lt"/>
              </a:rPr>
              <a:t>ExecutionPolicy</a:t>
            </a:r>
            <a:r>
              <a:rPr lang="en-US" sz="2000" dirty="0">
                <a:latin typeface="+mn-lt"/>
              </a:rPr>
              <a:t>] means that the parameter name itself is optional. We could have shortened our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cmdlet by omitting the parameter names:</a:t>
            </a:r>
          </a:p>
          <a:p>
            <a:pPr marL="800100" lvl="1" indent="-342900">
              <a:buFont typeface="Arial" panose="020B0604020202020204" pitchFamily="34" charset="0"/>
              <a:buChar char="•"/>
            </a:pP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pPr marL="342900" indent="-342900">
              <a:buFont typeface="Arial" panose="020B0604020202020204" pitchFamily="34" charset="0"/>
              <a:buChar char="•"/>
            </a:pPr>
            <a:endParaRPr lang="en-US" sz="2000" dirty="0">
              <a:latin typeface="+mn-lt"/>
            </a:endParaRPr>
          </a:p>
          <a:p>
            <a:r>
              <a:rPr lang="en-US" sz="2000" dirty="0">
                <a:latin typeface="+mn-lt"/>
              </a:rPr>
              <a:t>Curly braces and vertical bars enumerate the possible choices for a parameter’s argument.</a:t>
            </a:r>
          </a:p>
          <a:p>
            <a:pPr marL="342900" indent="-342900">
              <a:buFont typeface="Arial" panose="020B0604020202020204" pitchFamily="34" charset="0"/>
              <a:buChar char="•"/>
            </a:pPr>
            <a:r>
              <a:rPr lang="en-US" sz="2000" dirty="0">
                <a:latin typeface="+mn-lt"/>
              </a:rPr>
              <a:t>Observe: there are seven possible settings for the </a:t>
            </a:r>
            <a:r>
              <a:rPr lang="en-US" sz="2000" dirty="0">
                <a:latin typeface="Lucida Console" panose="020B0609040504020204" pitchFamily="49" charset="0"/>
              </a:rPr>
              <a:t>–</a:t>
            </a:r>
            <a:r>
              <a:rPr lang="en-US" sz="2000" dirty="0" err="1">
                <a:latin typeface="Lucida Console" panose="020B0609040504020204" pitchFamily="49" charset="0"/>
              </a:rPr>
              <a:t>ExecutionPolicy</a:t>
            </a:r>
            <a:r>
              <a:rPr lang="en-US" sz="2000" dirty="0">
                <a:latin typeface="+mn-lt"/>
              </a:rPr>
              <a:t> parameter and five possible settings for the </a:t>
            </a:r>
            <a:r>
              <a:rPr lang="en-US" sz="2000" dirty="0">
                <a:latin typeface="Lucida Console" panose="020B0609040504020204" pitchFamily="49" charset="0"/>
              </a:rPr>
              <a:t>–Scope</a:t>
            </a:r>
            <a:r>
              <a:rPr lang="en-US" sz="2000" dirty="0">
                <a:latin typeface="+mn-lt"/>
              </a:rPr>
              <a:t> parameter.</a:t>
            </a:r>
          </a:p>
          <a:p>
            <a:pPr marL="342900" indent="-3429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971FC0D0-C1B5-D622-2BCB-D09C9EBB7F94}"/>
              </a:ext>
            </a:extLst>
          </p:cNvPr>
          <p:cNvSpPr txBox="1"/>
          <p:nvPr/>
        </p:nvSpPr>
        <p:spPr>
          <a:xfrm>
            <a:off x="877962" y="3025271"/>
            <a:ext cx="10464330" cy="923330"/>
          </a:xfrm>
          <a:prstGeom prst="rect">
            <a:avLst/>
          </a:prstGeom>
          <a:solidFill>
            <a:schemeClr val="bg2"/>
          </a:solidFill>
        </p:spPr>
        <p:txBody>
          <a:bodyPr wrap="square" rtlCol="0">
            <a:spAutoFit/>
          </a:bodyPr>
          <a:lstStyle/>
          <a:p>
            <a:r>
              <a:rPr lang="en-US" sz="1800" dirty="0"/>
              <a:t>Set-</a:t>
            </a:r>
            <a:r>
              <a:rPr lang="en-US" sz="1800" dirty="0" err="1"/>
              <a:t>ExecutionPolicy</a:t>
            </a:r>
            <a:r>
              <a:rPr lang="en-US" sz="1800" dirty="0"/>
              <a:t> [-</a:t>
            </a:r>
            <a:r>
              <a:rPr lang="en-US" sz="1800" dirty="0" err="1"/>
              <a:t>ExecutionPolicy</a:t>
            </a:r>
            <a:r>
              <a:rPr lang="en-US" sz="1800" dirty="0"/>
              <a:t>] {</a:t>
            </a:r>
            <a:r>
              <a:rPr lang="en-US" sz="1800" dirty="0" err="1"/>
              <a:t>AllSigned</a:t>
            </a:r>
            <a:r>
              <a:rPr lang="en-US" sz="1800" dirty="0"/>
              <a:t> | Bypass | Default | </a:t>
            </a:r>
            <a:r>
              <a:rPr lang="en-US" sz="1800" dirty="0" err="1"/>
              <a:t>RemoteSigned</a:t>
            </a:r>
            <a:r>
              <a:rPr lang="en-US" sz="1800" dirty="0"/>
              <a:t> | Restricted | Undefined | Unrestricted} [[-Scope] {</a:t>
            </a:r>
            <a:r>
              <a:rPr lang="en-US" sz="1800" dirty="0" err="1"/>
              <a:t>CurrentUser</a:t>
            </a:r>
            <a:r>
              <a:rPr lang="en-US" sz="1800" dirty="0"/>
              <a:t> | </a:t>
            </a:r>
            <a:r>
              <a:rPr lang="en-US" sz="1800" dirty="0" err="1"/>
              <a:t>LocalMachine</a:t>
            </a:r>
            <a:r>
              <a:rPr lang="en-US" sz="1800" dirty="0"/>
              <a:t> | </a:t>
            </a:r>
            <a:r>
              <a:rPr lang="en-US" sz="1800" dirty="0" err="1"/>
              <a:t>MachinePolicy</a:t>
            </a:r>
            <a:r>
              <a:rPr lang="en-US" sz="1800" dirty="0"/>
              <a:t> | Process | </a:t>
            </a:r>
            <a:r>
              <a:rPr lang="en-US" sz="1800" dirty="0" err="1"/>
              <a:t>UserPolicy</a:t>
            </a:r>
            <a:r>
              <a:rPr lang="en-US" sz="1800" dirty="0"/>
              <a:t>}] [-Force] [-Confirm] [-</a:t>
            </a:r>
            <a:r>
              <a:rPr lang="en-US" sz="1800" dirty="0" err="1"/>
              <a:t>WhatIf</a:t>
            </a:r>
            <a:r>
              <a:rPr lang="en-US" sz="1800" dirty="0"/>
              <a:t>] [&lt;</a:t>
            </a:r>
            <a:r>
              <a:rPr lang="en-US" sz="1800" dirty="0" err="1"/>
              <a:t>CommonParameters</a:t>
            </a:r>
            <a:r>
              <a:rPr lang="en-US" sz="1800" dirty="0"/>
              <a:t>&gt;]</a:t>
            </a:r>
          </a:p>
        </p:txBody>
      </p:sp>
    </p:spTree>
    <p:extLst>
      <p:ext uri="{BB962C8B-B14F-4D97-AF65-F5344CB8AC3E}">
        <p14:creationId xmlns:p14="http://schemas.microsoft.com/office/powerpoint/2010/main" val="13037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82484"/>
            <a:ext cx="11573197" cy="724247"/>
          </a:xfrm>
        </p:spPr>
        <p:txBody>
          <a:bodyPr>
            <a:normAutofit fontScale="92500" lnSpcReduction="20000"/>
          </a:bodyPr>
          <a:lstStyle/>
          <a:p>
            <a:r>
              <a:rPr lang="en-US" dirty="0"/>
              <a:t>Exploring PowerShell commands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597653"/>
            <a:ext cx="9655207" cy="5016758"/>
          </a:xfrm>
          <a:prstGeom prst="rect">
            <a:avLst/>
          </a:prstGeom>
          <a:noFill/>
        </p:spPr>
        <p:txBody>
          <a:bodyPr wrap="square" rtlCol="0">
            <a:spAutoFit/>
          </a:bodyPr>
          <a:lstStyle/>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Get-Command</a:t>
            </a:r>
          </a:p>
          <a:p>
            <a:pPr marL="800100" lvl="1" indent="-342900">
              <a:buFont typeface="Arial" panose="020B0604020202020204" pitchFamily="34" charset="0"/>
              <a:buChar char="•"/>
            </a:pPr>
            <a:r>
              <a:rPr lang="en-US" sz="2000" i="1" dirty="0">
                <a:latin typeface="+mn-lt"/>
              </a:rPr>
              <a:t>Observe the names of thousands of PowerShell aliases, functions, and cmdlets.</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CommandType</a:t>
            </a:r>
            <a:r>
              <a:rPr lang="en-US" sz="2000" dirty="0">
                <a:latin typeface="Lucida Console" panose="020B0609040504020204" pitchFamily="49" charset="0"/>
              </a:rPr>
              <a:t> Application</a:t>
            </a:r>
          </a:p>
          <a:p>
            <a:pPr marL="800100" lvl="1" indent="-342900">
              <a:buFont typeface="Arial" panose="020B0604020202020204" pitchFamily="34" charset="0"/>
              <a:buChar char="•"/>
            </a:pPr>
            <a:r>
              <a:rPr lang="en-US" sz="2000" i="1" dirty="0">
                <a:latin typeface="+mn-lt"/>
              </a:rPr>
              <a:t>Observe the names of available external programs that PowerShell can launch.</a:t>
            </a:r>
          </a:p>
          <a:p>
            <a:pPr marL="342900" indent="-342900">
              <a:buFont typeface="Arial" panose="020B0604020202020204" pitchFamily="34" charset="0"/>
              <a:buChar char="•"/>
            </a:pPr>
            <a:r>
              <a:rPr lang="en-US" sz="2000" dirty="0">
                <a:latin typeface="Lucida Console" panose="020B0609040504020204" pitchFamily="49" charset="0"/>
              </a:rPr>
              <a:t>Get-Command –Module </a:t>
            </a:r>
            <a:r>
              <a:rPr lang="en-US" sz="2000" dirty="0" err="1">
                <a:latin typeface="Lucida Console" panose="020B0609040504020204" pitchFamily="49" charset="0"/>
              </a:rPr>
              <a:t>Microsoft.PowerShell.Utility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i="1" dirty="0">
                <a:latin typeface="+mn-lt"/>
              </a:rPr>
              <a:t>Just browse the commands in the Utility module.</a:t>
            </a:r>
          </a:p>
          <a:p>
            <a:pPr marL="342900" indent="-342900">
              <a:buFont typeface="Arial" panose="020B0604020202020204" pitchFamily="34" charset="0"/>
              <a:buChar char="•"/>
            </a:pPr>
            <a:r>
              <a:rPr lang="en-US" sz="2000" dirty="0">
                <a:latin typeface="Lucida Console" panose="020B0609040504020204" pitchFamily="49" charset="0"/>
              </a:rPr>
              <a:t>Get-Command –Verb New</a:t>
            </a:r>
          </a:p>
          <a:p>
            <a:pPr marL="800100" lvl="1" indent="-342900">
              <a:buFont typeface="Arial" panose="020B0604020202020204" pitchFamily="34" charset="0"/>
              <a:buChar char="•"/>
            </a:pPr>
            <a:r>
              <a:rPr lang="en-US" sz="2000" i="1" dirty="0">
                <a:latin typeface="+mn-lt"/>
              </a:rPr>
              <a:t>Observe command names that start with </a:t>
            </a:r>
            <a:r>
              <a:rPr lang="en-US" sz="2000" dirty="0">
                <a:latin typeface="Lucida Console" panose="020B0609040504020204" pitchFamily="49" charset="0"/>
              </a:rPr>
              <a:t>New-</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–Noun Host</a:t>
            </a:r>
          </a:p>
          <a:p>
            <a:pPr marL="800100" lvl="1" indent="-342900">
              <a:buFont typeface="Arial" panose="020B0604020202020204" pitchFamily="34" charset="0"/>
              <a:buChar char="•"/>
            </a:pPr>
            <a:r>
              <a:rPr lang="en-US" sz="2000" i="1" dirty="0">
                <a:latin typeface="+mn-lt"/>
              </a:rPr>
              <a:t>Observe command names that end with </a:t>
            </a:r>
            <a:r>
              <a:rPr lang="en-US" sz="2000" dirty="0">
                <a:latin typeface="Lucida Console" panose="020B0609040504020204" pitchFamily="49" charset="0"/>
              </a:rPr>
              <a:t>-Host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Convert-Xml</a:t>
            </a:r>
          </a:p>
          <a:p>
            <a:pPr marL="800100" lvl="1" indent="-342900">
              <a:buFont typeface="Arial" panose="020B0604020202020204" pitchFamily="34" charset="0"/>
              <a:buChar char="•"/>
            </a:pPr>
            <a:r>
              <a:rPr lang="en-US" sz="2000" i="1" dirty="0">
                <a:latin typeface="+mn-lt"/>
              </a:rPr>
              <a:t>Observe error message; there’s no such command.</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UseFuzzyMatching</a:t>
            </a:r>
            <a:r>
              <a:rPr lang="en-US" sz="2000" dirty="0">
                <a:latin typeface="Lucida Console" panose="020B0609040504020204" pitchFamily="49" charset="0"/>
              </a:rPr>
              <a:t> Convert-Xml</a:t>
            </a:r>
          </a:p>
          <a:p>
            <a:pPr marL="800100" lvl="1" indent="-342900">
              <a:buFont typeface="Arial" panose="020B0604020202020204" pitchFamily="34" charset="0"/>
              <a:buChar char="•"/>
            </a:pPr>
            <a:r>
              <a:rPr lang="en-US" sz="2000" i="1" dirty="0">
                <a:latin typeface="+mn-lt"/>
              </a:rPr>
              <a:t>Since Convert-Xml doesn’t exist, suggests commands with nearby spellings.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1478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01509"/>
            <a:ext cx="11573197" cy="724247"/>
          </a:xfrm>
        </p:spPr>
        <p:txBody>
          <a:bodyPr>
            <a:normAutofit fontScale="85000" lnSpcReduction="10000"/>
          </a:bodyPr>
          <a:lstStyle/>
          <a:p>
            <a:r>
              <a:rPr lang="en-US" dirty="0"/>
              <a:t>Explore PowerShell objects with Get-Member</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711953"/>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Object</a:t>
            </a:r>
          </a:p>
          <a:p>
            <a:pPr marL="800100" lvl="1" indent="-342900">
              <a:buFont typeface="Arial" panose="020B0604020202020204" pitchFamily="34" charset="0"/>
              <a:buChar char="•"/>
            </a:pPr>
            <a:r>
              <a:rPr lang="en-US" sz="2000" i="1" dirty="0">
                <a:latin typeface="+mn-lt"/>
              </a:rPr>
              <a:t>Create an object of type “Object.” Observe output: </a:t>
            </a:r>
            <a:r>
              <a:rPr lang="en-US" sz="2000" dirty="0" err="1">
                <a:latin typeface="Lucida Console" panose="020B0609040504020204" pitchFamily="49" charset="0"/>
              </a:rPr>
              <a:t>System.Object</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New-Object Object | Get-Member</a:t>
            </a:r>
          </a:p>
          <a:p>
            <a:pPr marL="800100" lvl="1" indent="-342900">
              <a:buFont typeface="Arial" panose="020B0604020202020204" pitchFamily="34" charset="0"/>
              <a:buChar char="•"/>
            </a:pPr>
            <a:r>
              <a:rPr lang="en-US" sz="2000" i="1" dirty="0">
                <a:latin typeface="+mn-lt"/>
              </a:rPr>
              <a:t>Observe: no properties, but all objects have four methods: Equals(), </a:t>
            </a:r>
            <a:r>
              <a:rPr lang="en-US" sz="2000" i="1" dirty="0" err="1">
                <a:latin typeface="+mn-lt"/>
              </a:rPr>
              <a:t>GetHashCode</a:t>
            </a:r>
            <a:r>
              <a:rPr lang="en-US" sz="2000" i="1" dirty="0">
                <a:latin typeface="+mn-lt"/>
              </a:rPr>
              <a:t>(), </a:t>
            </a:r>
            <a:r>
              <a:rPr lang="en-US" sz="2000" i="1" dirty="0" err="1">
                <a:latin typeface="+mn-lt"/>
              </a:rPr>
              <a:t>GetType</a:t>
            </a:r>
            <a:r>
              <a:rPr lang="en-US" sz="2000" i="1" dirty="0">
                <a:latin typeface="+mn-lt"/>
              </a:rPr>
              <a:t>(), and </a:t>
            </a:r>
            <a:r>
              <a:rPr lang="en-US" sz="2000" i="1" dirty="0" err="1">
                <a:latin typeface="+mn-lt"/>
              </a:rPr>
              <a:t>ToString</a:t>
            </a:r>
            <a:r>
              <a:rPr lang="en-US" sz="2000" i="1" dirty="0">
                <a:latin typeface="+mn-lt"/>
              </a:rPr>
              <a:t>(). Let’s send the .</a:t>
            </a:r>
            <a:r>
              <a:rPr lang="en-US" sz="2000" i="1" dirty="0" err="1">
                <a:latin typeface="+mn-lt"/>
              </a:rPr>
              <a:t>ToString</a:t>
            </a:r>
            <a:r>
              <a:rPr lang="en-US" sz="2000" i="1" dirty="0">
                <a:latin typeface="+mn-lt"/>
              </a:rPr>
              <a:t>() message to the new object:</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ToString</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that you have seen that output before. Let’s try .</a:t>
            </a:r>
            <a:r>
              <a:rPr lang="en-US" sz="2000" i="1" dirty="0" err="1">
                <a:latin typeface="+mn-lt"/>
              </a:rPr>
              <a:t>GetType</a:t>
            </a:r>
            <a:r>
              <a:rPr lang="en-US" sz="2000" i="1" dirty="0">
                <a:latin typeface="+mn-lt"/>
              </a:rPr>
              <a:t>() instead:</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GetType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“Object” objects have no </a:t>
            </a:r>
            <a:r>
              <a:rPr lang="en-US" sz="2000" i="1" dirty="0" err="1">
                <a:latin typeface="+mn-lt"/>
              </a:rPr>
              <a:t>BaseType</a:t>
            </a:r>
            <a:r>
              <a:rPr lang="en-US" sz="2000" i="1" dirty="0">
                <a:latin typeface="+mn-lt"/>
              </a:rPr>
              <a:t>; “Object” is the root level .NET base class.</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GetHashCode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a seemingly-random integer. Let’s save a new object in a variable:</a:t>
            </a:r>
          </a:p>
          <a:p>
            <a:pPr marL="342900" indent="-342900">
              <a:buFont typeface="Arial" panose="020B0604020202020204" pitchFamily="34" charset="0"/>
              <a:buChar char="•"/>
            </a:pPr>
            <a:r>
              <a:rPr lang="en-US" sz="2000" dirty="0">
                <a:latin typeface="Lucida Console" panose="020B0609040504020204" pitchFamily="49" charset="0"/>
              </a:rPr>
              <a:t>$object1 = New-Object Object</a:t>
            </a:r>
          </a:p>
          <a:p>
            <a:pPr marL="800100" lvl="1" indent="-342900">
              <a:buFont typeface="Arial" panose="020B0604020202020204" pitchFamily="34" charset="0"/>
              <a:buChar char="•"/>
            </a:pPr>
            <a:r>
              <a:rPr lang="en-US" sz="2000" i="1" dirty="0">
                <a:latin typeface="+mn-lt"/>
              </a:rPr>
              <a:t>Then let’s use that variable to exercise the .Equals() method:</a:t>
            </a:r>
          </a:p>
          <a:p>
            <a:pPr marL="342900" indent="-342900">
              <a:buFont typeface="Arial" panose="020B0604020202020204" pitchFamily="34" charset="0"/>
              <a:buChar char="•"/>
            </a:pPr>
            <a:r>
              <a:rPr lang="en-US" sz="2000" dirty="0">
                <a:latin typeface="Lucida Console" panose="020B0609040504020204" pitchFamily="49" charset="0"/>
              </a:rPr>
              <a:t>(New-Object Object).Equals($object1)	</a:t>
            </a:r>
            <a:r>
              <a:rPr lang="en-US" sz="2000" i="1" dirty="0">
                <a:latin typeface="+mn-lt"/>
              </a:rPr>
              <a:t> (Observe output: False)</a:t>
            </a:r>
          </a:p>
          <a:p>
            <a:pPr marL="342900" indent="-342900">
              <a:buFont typeface="Arial" panose="020B0604020202020204" pitchFamily="34" charset="0"/>
              <a:buChar char="•"/>
            </a:pPr>
            <a:r>
              <a:rPr lang="en-US" sz="2000" dirty="0">
                <a:latin typeface="Lucida Console" panose="020B0609040504020204" pitchFamily="49" charset="0"/>
              </a:rPr>
              <a:t>$object1.Equals($object1)			</a:t>
            </a:r>
            <a:r>
              <a:rPr lang="en-US" sz="2000" i="1" dirty="0">
                <a:latin typeface="+mn-lt"/>
              </a:rPr>
              <a:t> (Observe output: True)</a:t>
            </a:r>
          </a:p>
        </p:txBody>
      </p:sp>
    </p:spTree>
    <p:extLst>
      <p:ext uri="{BB962C8B-B14F-4D97-AF65-F5344CB8AC3E}">
        <p14:creationId xmlns:p14="http://schemas.microsoft.com/office/powerpoint/2010/main" val="338091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30084"/>
            <a:ext cx="11573197" cy="724247"/>
          </a:xfrm>
        </p:spPr>
        <p:txBody>
          <a:bodyPr>
            <a:normAutofit fontScale="92500" lnSpcReduction="20000"/>
          </a:bodyPr>
          <a:lstStyle/>
          <a:p>
            <a:r>
              <a:rPr lang="en-US" dirty="0"/>
              <a:t>Get-Member with a String</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7" y="1845303"/>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String("PowerShell")</a:t>
            </a:r>
          </a:p>
          <a:p>
            <a:pPr marL="800100" lvl="1" indent="-342900">
              <a:buFont typeface="Arial" panose="020B0604020202020204" pitchFamily="34" charset="0"/>
              <a:buChar char="•"/>
            </a:pPr>
            <a:r>
              <a:rPr lang="en-US" sz="2000" i="1" dirty="0">
                <a:latin typeface="+mn-lt"/>
              </a:rPr>
              <a:t>Create an object of type “String.” Observe output: </a:t>
            </a:r>
            <a:r>
              <a:rPr lang="en-US" sz="2000" dirty="0">
                <a:latin typeface="Lucida Console" panose="020B0609040504020204" pitchFamily="49" charset="0"/>
              </a:rPr>
              <a:t>PowerShell</a:t>
            </a:r>
          </a:p>
          <a:p>
            <a:pPr marL="342900" indent="-342900">
              <a:buFont typeface="Arial" panose="020B0604020202020204" pitchFamily="34" charset="0"/>
              <a:buChar char="•"/>
            </a:pPr>
            <a:r>
              <a:rPr lang="en-US" sz="2000" dirty="0">
                <a:latin typeface="Lucida Console" panose="020B0609040504020204" pitchFamily="49" charset="0"/>
              </a:rPr>
              <a:t>$s=New-Object String("</a:t>
            </a:r>
            <a:r>
              <a:rPr lang="en-US" sz="2000" dirty="0" err="1">
                <a:latin typeface="Lucida Console" panose="020B0609040504020204" pitchFamily="49" charset="0"/>
              </a:rPr>
              <a:t>powershell</a:t>
            </a:r>
            <a:r>
              <a:rPr lang="en-US" sz="2000" dirty="0">
                <a:latin typeface="Lucida Console" panose="020B0609040504020204" pitchFamily="49" charset="0"/>
              </a:rPr>
              <a:t>");$s | Get-Member</a:t>
            </a:r>
          </a:p>
          <a:p>
            <a:pPr marL="800100" lvl="1" indent="-342900">
              <a:buFont typeface="Arial" panose="020B0604020202020204" pitchFamily="34" charset="0"/>
              <a:buChar char="•"/>
            </a:pPr>
            <a:r>
              <a:rPr lang="en-US" sz="2000" i="1" dirty="0">
                <a:latin typeface="+mn-lt"/>
              </a:rPr>
              <a:t>(This used a semicolon to sequence two command lines onto one command line.) Observe: in addition to the four methods </a:t>
            </a:r>
            <a:r>
              <a:rPr lang="en-US" sz="1600" dirty="0">
                <a:latin typeface="+mn-lt"/>
              </a:rPr>
              <a:t>[Equals(), </a:t>
            </a:r>
            <a:r>
              <a:rPr lang="en-US" sz="1600" dirty="0" err="1">
                <a:latin typeface="+mn-lt"/>
              </a:rPr>
              <a:t>GetHashCode</a:t>
            </a:r>
            <a:r>
              <a:rPr lang="en-US" sz="1600" dirty="0">
                <a:latin typeface="+mn-lt"/>
              </a:rPr>
              <a:t>(), </a:t>
            </a:r>
            <a:r>
              <a:rPr lang="en-US" sz="1600" dirty="0" err="1">
                <a:latin typeface="+mn-lt"/>
              </a:rPr>
              <a:t>GetType</a:t>
            </a:r>
            <a:r>
              <a:rPr lang="en-US" sz="1600" dirty="0">
                <a:latin typeface="+mn-lt"/>
              </a:rPr>
              <a:t>(), and </a:t>
            </a:r>
            <a:r>
              <a:rPr lang="en-US" sz="1600" dirty="0" err="1">
                <a:latin typeface="+mn-lt"/>
              </a:rPr>
              <a:t>ToString</a:t>
            </a:r>
            <a:r>
              <a:rPr lang="en-US" sz="1600" dirty="0">
                <a:latin typeface="+mn-lt"/>
              </a:rPr>
              <a:t>()]</a:t>
            </a:r>
            <a:r>
              <a:rPr lang="en-US" sz="2000" i="1" dirty="0">
                <a:latin typeface="+mn-lt"/>
              </a:rPr>
              <a:t> inherited from the Object class, the String class has dozens more methods and two properties. Let’s send the .Length message to it: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s.Length</a:t>
            </a:r>
            <a:endParaRPr lang="en-US" sz="2000" dirty="0"/>
          </a:p>
          <a:p>
            <a:pPr marL="800100" lvl="1" indent="-342900">
              <a:buFont typeface="Arial" panose="020B0604020202020204" pitchFamily="34" charset="0"/>
              <a:buChar char="•"/>
            </a:pPr>
            <a:r>
              <a:rPr lang="en-US" sz="2000" i="1" dirty="0">
                <a:latin typeface="+mn-lt"/>
              </a:rPr>
              <a:t>Observe output: </a:t>
            </a:r>
            <a:r>
              <a:rPr lang="en-US" sz="2000" dirty="0">
                <a:latin typeface="Lucida Console" panose="020B0609040504020204" pitchFamily="49" charset="0"/>
              </a:rPr>
              <a:t>10</a:t>
            </a:r>
            <a:r>
              <a:rPr lang="en-US" sz="2000" i="1" dirty="0">
                <a:latin typeface="+mn-lt"/>
              </a:rPr>
              <a:t>. That checks out; the string </a:t>
            </a:r>
            <a:r>
              <a:rPr lang="en-US" sz="2000" i="1" u="sng" dirty="0">
                <a:latin typeface="+mn-lt"/>
              </a:rPr>
              <a:t>PowerShell</a:t>
            </a:r>
            <a:r>
              <a:rPr lang="en-US" sz="2000" i="1" dirty="0">
                <a:latin typeface="+mn-lt"/>
              </a:rPr>
              <a:t> is ten characters long. Let’s try a couple of the methods of the String type: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s.ToUpper</a:t>
            </a:r>
            <a:r>
              <a:rPr lang="en-US" sz="2000" dirty="0">
                <a:latin typeface="Lucida Console" panose="020B0609040504020204" pitchFamily="49" charset="0"/>
              </a:rPr>
              <a:t>()</a:t>
            </a:r>
            <a:r>
              <a:rPr lang="en-US" sz="2000" dirty="0"/>
              <a:t> </a:t>
            </a:r>
            <a:r>
              <a:rPr lang="en-US" sz="2000" i="1" dirty="0"/>
              <a:t> </a:t>
            </a:r>
            <a:r>
              <a:rPr lang="en-US" sz="2000" i="1" dirty="0">
                <a:latin typeface="+mn-lt"/>
              </a:rPr>
              <a:t>(Observe output: </a:t>
            </a:r>
            <a:r>
              <a:rPr lang="en-US" sz="2000" dirty="0">
                <a:latin typeface="Lucida Console" panose="020B0609040504020204" pitchFamily="49" charset="0"/>
              </a:rPr>
              <a:t>POWERSHELL</a:t>
            </a:r>
            <a:r>
              <a:rPr lang="en-US" sz="2000" i="1" dirty="0">
                <a:latin typeface="+mn-lt"/>
              </a:rPr>
              <a:t>. We can make it shout!)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(2)</a:t>
            </a:r>
            <a:r>
              <a:rPr lang="en-US" sz="2000" dirty="0"/>
              <a:t> </a:t>
            </a:r>
            <a:r>
              <a:rPr lang="en-US" sz="2000" i="1" dirty="0">
                <a:latin typeface="+mn-lt"/>
              </a:rPr>
              <a:t> (Observe output: </a:t>
            </a:r>
            <a:r>
              <a:rPr lang="en-US" sz="2000" dirty="0" err="1">
                <a:latin typeface="Lucida Console" panose="020B0609040504020204" pitchFamily="49" charset="0"/>
              </a:rPr>
              <a:t>wershell</a:t>
            </a:r>
            <a:r>
              <a:rPr lang="en-US" sz="2000" i="1" dirty="0">
                <a:latin typeface="+mn-lt"/>
              </a:rPr>
              <a:t>. Omitted the first two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a:t> </a:t>
            </a:r>
            <a:r>
              <a:rPr lang="en-US" sz="2000" i="1" dirty="0">
                <a:latin typeface="+mn-lt"/>
              </a:rPr>
              <a:t> (Observe output: </a:t>
            </a:r>
            <a:r>
              <a:rPr lang="en-US" sz="2000" dirty="0">
                <a:latin typeface="Lucida Console" panose="020B0609040504020204" pitchFamily="49" charset="0"/>
              </a:rPr>
              <a:t>power</a:t>
            </a:r>
            <a:r>
              <a:rPr lang="en-US" sz="2000" i="1" dirty="0">
                <a:latin typeface="+mn-lt"/>
              </a:rPr>
              <a:t>. Nothing after the first five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err="1">
                <a:latin typeface="Lucida Console" panose="020B0609040504020204" pitchFamily="49" charset="0"/>
              </a:rPr>
              <a:t>ToUpper</a:t>
            </a:r>
            <a:r>
              <a:rPr lang="en-US" sz="2000" dirty="0">
                <a:latin typeface="+mn-lt"/>
              </a:rPr>
              <a:t>()  </a:t>
            </a:r>
          </a:p>
          <a:p>
            <a:pPr algn="r"/>
            <a:r>
              <a:rPr lang="en-US" sz="2000" i="1" dirty="0">
                <a:latin typeface="+mn-lt"/>
              </a:rPr>
              <a:t>(We chained two messages together. Observe output: POWER. Let that sink in a bit!)</a:t>
            </a:r>
          </a:p>
        </p:txBody>
      </p:sp>
      <p:sp>
        <p:nvSpPr>
          <p:cNvPr id="5" name="TextBox 4">
            <a:extLst>
              <a:ext uri="{FF2B5EF4-FFF2-40B4-BE49-F238E27FC236}">
                <a16:creationId xmlns:a16="http://schemas.microsoft.com/office/drawing/2014/main" id="{C3D53CFC-124F-2A23-2884-777394206961}"/>
              </a:ext>
            </a:extLst>
          </p:cNvPr>
          <p:cNvSpPr txBox="1"/>
          <p:nvPr/>
        </p:nvSpPr>
        <p:spPr>
          <a:xfrm>
            <a:off x="10909476" y="5727916"/>
            <a:ext cx="372830" cy="1015663"/>
          </a:xfrm>
          <a:prstGeom prst="rect">
            <a:avLst/>
          </a:prstGeom>
          <a:noFill/>
        </p:spPr>
        <p:txBody>
          <a:bodyPr wrap="square">
            <a:spAutoFit/>
          </a:bodyPr>
          <a:lstStyle/>
          <a:p>
            <a:pPr algn="r"/>
            <a:r>
              <a:rPr lang="en-US" sz="6000" dirty="0">
                <a:latin typeface="+mn-lt"/>
              </a:rPr>
              <a:t>☻</a:t>
            </a:r>
          </a:p>
        </p:txBody>
      </p:sp>
    </p:spTree>
    <p:extLst>
      <p:ext uri="{BB962C8B-B14F-4D97-AF65-F5344CB8AC3E}">
        <p14:creationId xmlns:p14="http://schemas.microsoft.com/office/powerpoint/2010/main" val="166084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39609"/>
            <a:ext cx="11573197" cy="724247"/>
          </a:xfrm>
        </p:spPr>
        <p:txBody>
          <a:bodyPr>
            <a:normAutofit fontScale="92500" lnSpcReduction="20000"/>
          </a:bodyPr>
          <a:lstStyle/>
          <a:p>
            <a:r>
              <a:rPr lang="en-US" dirty="0"/>
              <a:t>Get-Member with numbers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548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a:t>  	</a:t>
            </a:r>
            <a:r>
              <a:rPr lang="en-US" sz="2000" i="1" dirty="0">
                <a:latin typeface="+mn-lt"/>
              </a:rPr>
              <a:t>(Observe output: 2)</a:t>
            </a:r>
          </a:p>
          <a:p>
            <a:pPr marL="342900" indent="-342900">
              <a:buFont typeface="Arial" panose="020B0604020202020204" pitchFamily="34" charset="0"/>
              <a:buChar char="•"/>
            </a:pPr>
            <a:r>
              <a:rPr lang="en-US" sz="2000" dirty="0">
                <a:latin typeface="Lucida Console" panose="020B0609040504020204" pitchFamily="49" charset="0"/>
              </a:rPr>
              <a:t>4/2 | Get-Member</a:t>
            </a:r>
            <a:r>
              <a:rPr lang="en-US" sz="2000" dirty="0"/>
              <a:t>  </a:t>
            </a:r>
            <a:r>
              <a:rPr lang="en-US" sz="2000" i="1" dirty="0">
                <a:latin typeface="+mn-lt"/>
              </a:rPr>
              <a:t>(Observe in the output: </a:t>
            </a:r>
            <a:r>
              <a:rPr lang="en-US" sz="2000" dirty="0">
                <a:latin typeface="Lucida Console" panose="020B0609040504020204" pitchFamily="49" charset="0"/>
              </a:rPr>
              <a:t>TypeName: System.Int32</a:t>
            </a:r>
            <a:r>
              <a:rPr lang="en-US" sz="2000" i="1" dirty="0"/>
              <a:t>)</a:t>
            </a:r>
          </a:p>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Int32</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a:t>  	</a:t>
            </a:r>
            <a:r>
              <a:rPr lang="en-US" sz="2000" i="1" dirty="0">
                <a:latin typeface="+mn-lt"/>
              </a:rPr>
              <a:t>(Observe output: </a:t>
            </a:r>
            <a:r>
              <a:rPr lang="en-US" sz="2000" dirty="0">
                <a:latin typeface="Lucida Console" panose="020B0609040504020204" pitchFamily="49" charset="0"/>
              </a:rPr>
              <a:t>1.5</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 | Get-Member</a:t>
            </a:r>
            <a:r>
              <a:rPr lang="en-US" sz="2000" dirty="0"/>
              <a:t>  </a:t>
            </a:r>
            <a:r>
              <a:rPr lang="en-US" sz="2000" i="1" dirty="0">
                <a:latin typeface="+mn-lt"/>
              </a:rPr>
              <a:t>(Observe in the output: </a:t>
            </a:r>
            <a:r>
              <a:rPr lang="en-US" sz="2000" dirty="0">
                <a:latin typeface="Lucida Console" panose="020B0609040504020204" pitchFamily="49" charset="0"/>
              </a:rPr>
              <a:t>TypeName: </a:t>
            </a:r>
            <a:r>
              <a:rPr lang="en-US" sz="2000" dirty="0" err="1">
                <a:latin typeface="Lucida Console" panose="020B0609040504020204" pitchFamily="49" charset="0"/>
              </a:rPr>
              <a:t>System.Double</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Double</a:t>
            </a:r>
            <a:r>
              <a:rPr lang="en-US" sz="2000" i="1" dirty="0">
                <a:latin typeface="+mn-lt"/>
              </a:rPr>
              <a:t>.)</a:t>
            </a:r>
          </a:p>
          <a:p>
            <a:endParaRPr lang="en-US" sz="2000" dirty="0"/>
          </a:p>
          <a:p>
            <a:r>
              <a:rPr lang="en-US" sz="2000" dirty="0">
                <a:latin typeface="+mn-lt"/>
              </a:rPr>
              <a:t>PowerShell’s help system is great for commands and help topics, but not so much for number classes in .NET. However, there is one help topic that turns out to be helpful here: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about_Numeric_Literals</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latin typeface="Lucida Console" panose="020B0609040504020204" pitchFamily="49" charset="0"/>
            </a:endParaRPr>
          </a:p>
          <a:p>
            <a:endParaRPr lang="en-US" sz="2000" dirty="0"/>
          </a:p>
          <a:p>
            <a:r>
              <a:rPr lang="en-US" sz="2000" dirty="0">
                <a:latin typeface="+mn-lt"/>
              </a:rPr>
              <a:t>From that document we can infer that </a:t>
            </a:r>
            <a:r>
              <a:rPr lang="en-US" sz="2000" dirty="0">
                <a:latin typeface="Lucida Console" panose="020B0609040504020204" pitchFamily="49" charset="0"/>
              </a:rPr>
              <a:t>Int32</a:t>
            </a:r>
            <a:r>
              <a:rPr lang="en-US" sz="2000" dirty="0">
                <a:latin typeface="+mn-lt"/>
              </a:rPr>
              <a:t> means “32-bit integer” and </a:t>
            </a:r>
            <a:r>
              <a:rPr lang="en-US" sz="2000" dirty="0">
                <a:latin typeface="Lucida Console" panose="020B0609040504020204" pitchFamily="49" charset="0"/>
              </a:rPr>
              <a:t>Double</a:t>
            </a:r>
            <a:r>
              <a:rPr lang="en-US" sz="2000" dirty="0">
                <a:latin typeface="+mn-lt"/>
              </a:rPr>
              <a:t> means “double precision floating point.”</a:t>
            </a:r>
          </a:p>
        </p:txBody>
      </p:sp>
    </p:spTree>
    <p:extLst>
      <p:ext uri="{BB962C8B-B14F-4D97-AF65-F5344CB8AC3E}">
        <p14:creationId xmlns:p14="http://schemas.microsoft.com/office/powerpoint/2010/main" val="22817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Autocompletion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309401" y="1969128"/>
            <a:ext cx="11601452" cy="4708981"/>
          </a:xfrm>
          <a:prstGeom prst="rect">
            <a:avLst/>
          </a:prstGeom>
          <a:noFill/>
        </p:spPr>
        <p:txBody>
          <a:bodyPr wrap="square" rtlCol="0">
            <a:spAutoFit/>
          </a:bodyPr>
          <a:lstStyle/>
          <a:p>
            <a:r>
              <a:rPr lang="en-US" sz="2000" dirty="0">
                <a:latin typeface="+mn-lt"/>
              </a:rPr>
              <a:t>Why waste time typing a long command? The computer can finish typing for you! Press [Tab] or [Ctrl]+[space] to invoke PowerShell’s Autocomplete mechanisms.</a:t>
            </a:r>
          </a:p>
          <a:p>
            <a:endParaRPr lang="en-US" sz="2000" dirty="0">
              <a:latin typeface="+mn-lt"/>
            </a:endParaRPr>
          </a:p>
          <a:p>
            <a:r>
              <a:rPr lang="en-US" sz="2000" dirty="0">
                <a:latin typeface="+mn-lt"/>
              </a:rPr>
              <a:t>Exercise: begin a command line with the verb “Resume:”</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Resume-</a:t>
            </a:r>
            <a:r>
              <a:rPr lang="en-US" sz="2000" dirty="0">
                <a:latin typeface="+mn-lt"/>
              </a:rPr>
              <a:t>  then press [Tab]. </a:t>
            </a:r>
            <a:r>
              <a:rPr lang="en-US" sz="2000" i="1" dirty="0">
                <a:latin typeface="+mn-lt"/>
              </a:rPr>
              <a:t>Observe that it finishes typing your command with the first noun it found among the available</a:t>
            </a:r>
            <a:r>
              <a:rPr lang="en-US" sz="2000" dirty="0">
                <a:latin typeface="+mn-lt"/>
              </a:rPr>
              <a:t> Resume-&lt;noun&gt; </a:t>
            </a:r>
            <a:r>
              <a:rPr lang="en-US" sz="2000" i="1" dirty="0">
                <a:latin typeface="+mn-lt"/>
              </a:rPr>
              <a:t>commands</a:t>
            </a:r>
            <a:r>
              <a:rPr lang="en-US" sz="2000" dirty="0">
                <a:latin typeface="+mn-lt"/>
              </a:rPr>
              <a:t>.</a:t>
            </a:r>
          </a:p>
          <a:p>
            <a:pPr marL="342900" indent="-342900">
              <a:buFont typeface="Arial" panose="020B0604020202020204" pitchFamily="34" charset="0"/>
              <a:buChar char="•"/>
            </a:pPr>
            <a:r>
              <a:rPr lang="en-US" sz="2000" dirty="0">
                <a:latin typeface="+mn-lt"/>
              </a:rPr>
              <a:t>Press [Tab] again. </a:t>
            </a:r>
            <a:r>
              <a:rPr lang="en-US" sz="2000" i="1" dirty="0">
                <a:latin typeface="+mn-lt"/>
              </a:rPr>
              <a:t>Observe that it removes the noun and shows another noun.</a:t>
            </a:r>
          </a:p>
          <a:p>
            <a:pPr marL="342900" indent="-342900">
              <a:buFont typeface="Arial" panose="020B0604020202020204" pitchFamily="34" charset="0"/>
              <a:buChar char="•"/>
            </a:pPr>
            <a:r>
              <a:rPr lang="en-US" sz="2000" dirty="0">
                <a:latin typeface="+mn-lt"/>
              </a:rPr>
              <a:t>By default, there aren’t very many Resume-&lt;noun&gt; commands in PowerShell. Keep pressing [Tab] a dozen times or so. </a:t>
            </a:r>
            <a:r>
              <a:rPr lang="en-US" sz="2000" i="1" dirty="0">
                <a:latin typeface="+mn-lt"/>
              </a:rPr>
              <a:t>You should observe that it cycles through the available commands.</a:t>
            </a:r>
          </a:p>
          <a:p>
            <a:pPr marL="342900" indent="-342900">
              <a:buFont typeface="Arial" panose="020B0604020202020204" pitchFamily="34" charset="0"/>
              <a:buChar char="•"/>
            </a:pPr>
            <a:r>
              <a:rPr lang="en-US" sz="2000" dirty="0">
                <a:latin typeface="+mn-lt"/>
              </a:rPr>
              <a:t>Press [Shift]+[Tab] a few times. </a:t>
            </a:r>
            <a:r>
              <a:rPr lang="en-US" sz="2000" i="1" dirty="0">
                <a:latin typeface="+mn-lt"/>
              </a:rPr>
              <a:t>Observe that it cycles backward through the available commands.</a:t>
            </a:r>
          </a:p>
          <a:p>
            <a:pPr marL="342900" indent="-342900">
              <a:buFont typeface="Arial" panose="020B0604020202020204" pitchFamily="34" charset="0"/>
              <a:buChar char="•"/>
            </a:pPr>
            <a:r>
              <a:rPr lang="en-US" sz="2000" dirty="0">
                <a:latin typeface="+mn-lt"/>
              </a:rPr>
              <a:t>Press [Ctrl]+[Space]. </a:t>
            </a:r>
            <a:r>
              <a:rPr lang="en-US" sz="2000" i="1" dirty="0">
                <a:latin typeface="+mn-lt"/>
              </a:rPr>
              <a:t>Now observe that it shows you all possible autocompletions under your command line. Keep hitting [Tab] or [Shift]+[Tab] a few more times to cycle through the possible commands.</a:t>
            </a:r>
          </a:p>
          <a:p>
            <a:pPr marL="342900" indent="-342900">
              <a:buFont typeface="Arial" panose="020B0604020202020204" pitchFamily="34" charset="0"/>
              <a:buChar char="•"/>
            </a:pPr>
            <a:r>
              <a:rPr lang="en-US" sz="2000" dirty="0">
                <a:latin typeface="+mn-lt"/>
              </a:rPr>
              <a:t>Press [Ctrl]+C a couple of times to </a:t>
            </a:r>
            <a:r>
              <a:rPr lang="en-US" sz="2000" b="1" i="1" dirty="0">
                <a:latin typeface="+mn-lt"/>
              </a:rPr>
              <a:t>interrupt</a:t>
            </a:r>
            <a:r>
              <a:rPr lang="en-US" sz="2000" dirty="0">
                <a:latin typeface="+mn-lt"/>
              </a:rPr>
              <a:t> the </a:t>
            </a:r>
            <a:r>
              <a:rPr lang="en-US" sz="2000" dirty="0" err="1">
                <a:latin typeface="+mn-lt"/>
              </a:rPr>
              <a:t>autocompleter</a:t>
            </a:r>
            <a:r>
              <a:rPr lang="en-US" sz="2000" dirty="0">
                <a:latin typeface="+mn-lt"/>
              </a:rPr>
              <a:t> and return to an empty command line.</a:t>
            </a:r>
          </a:p>
        </p:txBody>
      </p:sp>
    </p:spTree>
    <p:extLst>
      <p:ext uri="{BB962C8B-B14F-4D97-AF65-F5344CB8AC3E}">
        <p14:creationId xmlns:p14="http://schemas.microsoft.com/office/powerpoint/2010/main" val="30933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09401" y="1853984"/>
            <a:ext cx="11573197" cy="724247"/>
          </a:xfrm>
        </p:spPr>
        <p:txBody>
          <a:bodyPr>
            <a:normAutofit fontScale="92500" lnSpcReduction="20000"/>
          </a:bodyPr>
          <a:lstStyle/>
          <a:p>
            <a:r>
              <a:rPr lang="en-US" dirty="0"/>
              <a:t>PowerShell command history (1)</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6" y="2807328"/>
            <a:ext cx="9655207" cy="3477875"/>
          </a:xfrm>
          <a:prstGeom prst="rect">
            <a:avLst/>
          </a:prstGeom>
          <a:noFill/>
        </p:spPr>
        <p:txBody>
          <a:bodyPr wrap="square" rtlCol="0">
            <a:spAutoFit/>
          </a:bodyPr>
          <a:lstStyle/>
          <a:p>
            <a:endParaRPr lang="en-US" sz="2000" dirty="0">
              <a:latin typeface="+mn-lt"/>
            </a:endParaRPr>
          </a:p>
          <a:p>
            <a:r>
              <a:rPr lang="en-US" sz="2000" dirty="0">
                <a:latin typeface="+mn-lt"/>
              </a:rPr>
              <a:t>Why waste time re-typing a previous command? The computer can re-type it for you!</a:t>
            </a:r>
          </a:p>
          <a:p>
            <a:endParaRPr lang="en-US" sz="2000" dirty="0">
              <a:latin typeface="+mn-lt"/>
            </a:endParaRPr>
          </a:p>
          <a:p>
            <a:r>
              <a:rPr lang="en-US" sz="2000" dirty="0">
                <a:latin typeface="+mn-lt"/>
              </a:rPr>
              <a:t>Press the up- and down-arrow keys to browse through your previous command lines.</a:t>
            </a:r>
          </a:p>
          <a:p>
            <a:endParaRPr lang="en-US" sz="2000" dirty="0">
              <a:latin typeface="+mn-lt"/>
            </a:endParaRPr>
          </a:p>
          <a:p>
            <a:r>
              <a:rPr lang="en-US" sz="2000" dirty="0">
                <a:latin typeface="+mn-lt"/>
              </a:rPr>
              <a:t>Use the left- and right-arrow keys to modify a previous command.</a:t>
            </a:r>
          </a:p>
          <a:p>
            <a:endParaRPr lang="en-US" sz="2000" dirty="0">
              <a:latin typeface="+mn-lt"/>
            </a:endParaRPr>
          </a:p>
          <a:p>
            <a:r>
              <a:rPr lang="en-US" sz="2000" dirty="0">
                <a:latin typeface="+mn-lt"/>
              </a:rPr>
              <a:t>Press [Ctrl]+[Z] to undo accidental mistakes.</a:t>
            </a:r>
          </a:p>
          <a:p>
            <a:endParaRPr lang="en-US" sz="2000" dirty="0">
              <a:latin typeface="+mn-lt"/>
            </a:endParaRPr>
          </a:p>
          <a:p>
            <a:r>
              <a:rPr lang="en-US" sz="2000" dirty="0">
                <a:latin typeface="+mn-lt"/>
              </a:rPr>
              <a:t>Press [Enter] when you’re ready to execute your revised command.</a:t>
            </a:r>
          </a:p>
          <a:p>
            <a:endParaRPr lang="en-US" sz="2000" dirty="0"/>
          </a:p>
        </p:txBody>
      </p:sp>
    </p:spTree>
    <p:extLst>
      <p:ext uri="{BB962C8B-B14F-4D97-AF65-F5344CB8AC3E}">
        <p14:creationId xmlns:p14="http://schemas.microsoft.com/office/powerpoint/2010/main" val="39048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92009"/>
            <a:ext cx="11573197" cy="724247"/>
          </a:xfrm>
        </p:spPr>
        <p:txBody>
          <a:bodyPr>
            <a:normAutofit fontScale="92500" lnSpcReduction="20000"/>
          </a:bodyPr>
          <a:lstStyle/>
          <a:p>
            <a:r>
              <a:rPr lang="en-US" dirty="0"/>
              <a:t>PowerShell command history (2)</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283453"/>
            <a:ext cx="9655207" cy="4093428"/>
          </a:xfrm>
          <a:prstGeom prst="rect">
            <a:avLst/>
          </a:prstGeom>
          <a:noFill/>
        </p:spPr>
        <p:txBody>
          <a:bodyPr wrap="square" rtlCol="0">
            <a:spAutoFit/>
          </a:bodyPr>
          <a:lstStyle/>
          <a:p>
            <a:r>
              <a:rPr lang="en-US" sz="2000" dirty="0">
                <a:latin typeface="+mn-lt"/>
              </a:rPr>
              <a:t>Exercise. </a:t>
            </a:r>
            <a:r>
              <a:rPr lang="en-US" sz="2000" i="1" dirty="0">
                <a:latin typeface="+mn-lt"/>
              </a:rPr>
              <a:t>(Don’t just read about it; follow along and do these.)</a:t>
            </a:r>
            <a:r>
              <a:rPr lang="en-US" sz="2000" dirty="0">
                <a:latin typeface="+mn-lt"/>
              </a:rPr>
              <a:t> </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2kb</a:t>
            </a:r>
            <a:r>
              <a:rPr lang="en-US" sz="2000" dirty="0">
                <a:latin typeface="+mn-lt"/>
              </a:rPr>
              <a:t>  then press [Enter]. </a:t>
            </a:r>
            <a:r>
              <a:rPr lang="en-US" sz="2000" i="1" dirty="0">
                <a:latin typeface="+mn-lt"/>
              </a:rPr>
              <a:t>Observe output </a:t>
            </a:r>
            <a:r>
              <a:rPr lang="en-US" sz="2000" dirty="0">
                <a:latin typeface="Lucida Console" panose="020B0609040504020204" pitchFamily="49" charset="0"/>
              </a:rPr>
              <a:t>2048</a:t>
            </a:r>
            <a:r>
              <a:rPr lang="en-US" sz="2000" i="1" dirty="0">
                <a:latin typeface="+mn-lt"/>
              </a:rPr>
              <a:t>. (That’s a useful PowerShell binary unit shorthand. One kilobyte equals 1024 bytes, so 2kb is kind of like a shorthand alias for the number 2048.)</a:t>
            </a:r>
          </a:p>
          <a:p>
            <a:pPr marL="342900" indent="-342900">
              <a:buFont typeface="Arial" panose="020B0604020202020204" pitchFamily="34" charset="0"/>
              <a:buChar char="•"/>
            </a:pPr>
            <a:r>
              <a:rPr lang="en-US" sz="2000" dirty="0">
                <a:latin typeface="+mn-lt"/>
              </a:rPr>
              <a:t>Press up-arrow. </a:t>
            </a:r>
            <a:r>
              <a:rPr lang="en-US" sz="2000" i="1" dirty="0">
                <a:latin typeface="+mn-lt"/>
              </a:rPr>
              <a:t>Observe PowerShell has re-typed</a:t>
            </a:r>
            <a:r>
              <a:rPr lang="en-US" sz="2000" dirty="0">
                <a:latin typeface="+mn-lt"/>
              </a:rPr>
              <a:t> </a:t>
            </a:r>
            <a:r>
              <a:rPr lang="en-US" sz="2000" dirty="0">
                <a:latin typeface="Lucida Console" panose="020B0609040504020204" pitchFamily="49" charset="0"/>
              </a:rPr>
              <a:t>2kb</a:t>
            </a:r>
            <a:r>
              <a:rPr lang="en-US" sz="2000" dirty="0">
                <a:latin typeface="+mn-lt"/>
              </a:rPr>
              <a:t> </a:t>
            </a:r>
            <a:r>
              <a:rPr lang="en-US" sz="2000" i="1" dirty="0">
                <a:latin typeface="+mn-lt"/>
              </a:rPr>
              <a:t>for you</a:t>
            </a:r>
            <a:r>
              <a:rPr lang="en-US" sz="2000" dirty="0">
                <a:latin typeface="+mn-lt"/>
              </a:rPr>
              <a:t>.</a:t>
            </a:r>
          </a:p>
          <a:p>
            <a:pPr marL="342900" indent="-342900">
              <a:buFont typeface="Arial" panose="020B0604020202020204" pitchFamily="34" charset="0"/>
              <a:buChar char="•"/>
            </a:pPr>
            <a:r>
              <a:rPr lang="en-US" sz="2000" dirty="0">
                <a:latin typeface="+mn-lt"/>
              </a:rPr>
              <a:t>Press left-arrow, then [Backspace] to remove the k, then [m]. </a:t>
            </a:r>
            <a:r>
              <a:rPr lang="en-US" sz="2000" i="1" dirty="0">
                <a:latin typeface="+mn-lt"/>
              </a:rPr>
              <a:t>Observe you have edited your command line so that it now shows</a:t>
            </a:r>
            <a:r>
              <a:rPr lang="en-US" sz="2000" dirty="0">
                <a:latin typeface="+mn-lt"/>
              </a:rPr>
              <a:t> </a:t>
            </a:r>
            <a:r>
              <a:rPr lang="en-US" sz="2000" dirty="0">
                <a:latin typeface="Lucida Console" panose="020B0609040504020204" pitchFamily="49" charset="0"/>
              </a:rPr>
              <a:t>2mb</a:t>
            </a:r>
            <a:r>
              <a:rPr lang="en-US" sz="2000" dirty="0">
                <a:latin typeface="+mn-lt"/>
              </a:rPr>
              <a:t>.</a:t>
            </a:r>
          </a:p>
          <a:p>
            <a:pPr marL="342900" indent="-342900">
              <a:buFont typeface="Arial" panose="020B0604020202020204" pitchFamily="34" charset="0"/>
              <a:buChar char="•"/>
            </a:pPr>
            <a:r>
              <a:rPr lang="en-US" sz="2000" dirty="0">
                <a:latin typeface="+mn-lt"/>
              </a:rPr>
              <a:t>Press [Enter]. </a:t>
            </a:r>
            <a:r>
              <a:rPr lang="en-US" sz="2000" i="1" dirty="0">
                <a:latin typeface="+mn-lt"/>
              </a:rPr>
              <a:t>Observe output</a:t>
            </a:r>
            <a:r>
              <a:rPr lang="en-US" sz="2000" dirty="0">
                <a:latin typeface="+mn-lt"/>
              </a:rPr>
              <a:t> </a:t>
            </a:r>
            <a:r>
              <a:rPr lang="en-US" sz="2000" dirty="0">
                <a:latin typeface="Lucida Console" panose="020B0609040504020204" pitchFamily="49" charset="0"/>
              </a:rPr>
              <a:t>2097152</a:t>
            </a:r>
            <a:r>
              <a:rPr lang="en-US" sz="2000" dirty="0">
                <a:latin typeface="+mn-lt"/>
              </a:rPr>
              <a:t>. </a:t>
            </a:r>
            <a:r>
              <a:rPr lang="en-US" sz="2000" i="1" dirty="0">
                <a:latin typeface="+mn-lt"/>
              </a:rPr>
              <a:t>(Two megabytes is 2,097,152 bytes.)</a:t>
            </a:r>
          </a:p>
          <a:p>
            <a:pPr marL="342900" indent="-342900">
              <a:buFont typeface="Arial" panose="020B0604020202020204" pitchFamily="34" charset="0"/>
              <a:buChar char="•"/>
            </a:pPr>
            <a:r>
              <a:rPr lang="en-US" sz="2000" dirty="0">
                <a:latin typeface="+mn-lt"/>
              </a:rPr>
              <a:t>Press up-arrow </a:t>
            </a:r>
            <a:r>
              <a:rPr lang="en-US" sz="2000" i="1" dirty="0">
                <a:latin typeface="+mn-lt"/>
              </a:rPr>
              <a:t>twice</a:t>
            </a:r>
            <a:r>
              <a:rPr lang="en-US" sz="2000" dirty="0">
                <a:latin typeface="+mn-lt"/>
              </a:rPr>
              <a:t>. </a:t>
            </a:r>
            <a:r>
              <a:rPr lang="en-US" sz="2000" i="1" dirty="0">
                <a:latin typeface="+mn-lt"/>
              </a:rPr>
              <a:t>The first up-arrow retyped</a:t>
            </a:r>
            <a:r>
              <a:rPr lang="en-US" sz="2000" dirty="0">
                <a:latin typeface="+mn-lt"/>
              </a:rPr>
              <a:t> </a:t>
            </a:r>
            <a:r>
              <a:rPr lang="en-US" sz="2000" dirty="0">
                <a:latin typeface="Lucida Console" panose="020B0609040504020204" pitchFamily="49" charset="0"/>
              </a:rPr>
              <a:t>2mb</a:t>
            </a:r>
            <a:r>
              <a:rPr lang="en-US" sz="2000" dirty="0">
                <a:latin typeface="+mn-lt"/>
              </a:rPr>
              <a:t>. </a:t>
            </a:r>
            <a:r>
              <a:rPr lang="en-US" sz="2000" i="1" dirty="0">
                <a:latin typeface="+mn-lt"/>
              </a:rPr>
              <a:t>The second retyped</a:t>
            </a:r>
            <a:r>
              <a:rPr lang="en-US" sz="2000" dirty="0">
                <a:latin typeface="+mn-lt"/>
              </a:rPr>
              <a:t> </a:t>
            </a:r>
            <a:r>
              <a:rPr lang="en-US" sz="2000" dirty="0">
                <a:latin typeface="Lucida Console" panose="020B0609040504020204" pitchFamily="49" charset="0"/>
              </a:rPr>
              <a:t>2kb</a:t>
            </a:r>
            <a:r>
              <a:rPr lang="en-US" sz="2000" dirty="0">
                <a:latin typeface="+mn-lt"/>
              </a:rPr>
              <a:t>.</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Press [</a:t>
            </a:r>
            <a:r>
              <a:rPr lang="en-US" sz="2000" dirty="0" err="1">
                <a:latin typeface="+mn-lt"/>
              </a:rPr>
              <a:t>Ctrl+R</a:t>
            </a:r>
            <a:r>
              <a:rPr lang="en-US" sz="2000" dirty="0">
                <a:latin typeface="+mn-lt"/>
              </a:rPr>
              <a:t>] to start an interactive search of your command line history.</a:t>
            </a:r>
          </a:p>
          <a:p>
            <a:pPr marL="342900" indent="-342900">
              <a:buFont typeface="Arial" panose="020B0604020202020204" pitchFamily="34" charset="0"/>
              <a:buChar char="•"/>
            </a:pPr>
            <a:r>
              <a:rPr lang="en-US" sz="2000" dirty="0">
                <a:latin typeface="+mn-lt"/>
              </a:rPr>
              <a:t>Then type: </a:t>
            </a:r>
            <a:r>
              <a:rPr lang="en-US" sz="2000" dirty="0">
                <a:latin typeface="Lucida Console" panose="020B0609040504020204" pitchFamily="49" charset="0"/>
              </a:rPr>
              <a:t>Get-</a:t>
            </a:r>
          </a:p>
          <a:p>
            <a:pPr marL="800100" lvl="1" indent="-342900">
              <a:buFont typeface="Arial" panose="020B0604020202020204" pitchFamily="34" charset="0"/>
              <a:buChar char="•"/>
            </a:pPr>
            <a:r>
              <a:rPr lang="en-US" sz="2000" i="1" dirty="0">
                <a:latin typeface="+mn-lt"/>
              </a:rPr>
              <a:t>Observe it shows your most recent command that contained</a:t>
            </a:r>
            <a:r>
              <a:rPr lang="en-US" sz="2000" dirty="0">
                <a:latin typeface="+mn-lt"/>
              </a:rPr>
              <a:t> </a:t>
            </a:r>
            <a:r>
              <a:rPr lang="en-US" sz="2000" dirty="0">
                <a:latin typeface="Lucida Console" panose="020B0609040504020204" pitchFamily="49" charset="0"/>
              </a:rPr>
              <a:t>Get-</a:t>
            </a:r>
            <a:r>
              <a:rPr lang="en-US" sz="2000" dirty="0">
                <a:latin typeface="+mn-lt"/>
              </a:rPr>
              <a:t>.</a:t>
            </a:r>
          </a:p>
        </p:txBody>
      </p:sp>
    </p:spTree>
    <p:extLst>
      <p:ext uri="{BB962C8B-B14F-4D97-AF65-F5344CB8AC3E}">
        <p14:creationId xmlns:p14="http://schemas.microsoft.com/office/powerpoint/2010/main" val="868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PowerShell command history (3)</a:t>
            </a:r>
          </a:p>
        </p:txBody>
      </p:sp>
      <p:sp>
        <p:nvSpPr>
          <p:cNvPr id="4" name="TextBox 3">
            <a:extLst>
              <a:ext uri="{FF2B5EF4-FFF2-40B4-BE49-F238E27FC236}">
                <a16:creationId xmlns:a16="http://schemas.microsoft.com/office/drawing/2014/main" id="{B64A8207-997F-319E-7F6D-676D3ECA779B}"/>
              </a:ext>
            </a:extLst>
          </p:cNvPr>
          <p:cNvSpPr txBox="1"/>
          <p:nvPr/>
        </p:nvSpPr>
        <p:spPr>
          <a:xfrm>
            <a:off x="1595281" y="2064378"/>
            <a:ext cx="9029692" cy="4708981"/>
          </a:xfrm>
          <a:prstGeom prst="rect">
            <a:avLst/>
          </a:prstGeom>
          <a:noFill/>
        </p:spPr>
        <p:txBody>
          <a:bodyPr wrap="square" rtlCol="0">
            <a:spAutoFit/>
          </a:bodyPr>
          <a:lstStyle/>
          <a:p>
            <a:r>
              <a:rPr lang="en-US" sz="2000" dirty="0">
                <a:latin typeface="+mn-lt"/>
              </a:rPr>
              <a:t>The Get-History cmdlet shows all of your previous commands.</a:t>
            </a:r>
          </a:p>
          <a:p>
            <a:pPr>
              <a:lnSpc>
                <a:spcPts val="1000"/>
              </a:lnSpc>
            </a:pPr>
            <a:endParaRPr lang="en-US" sz="2000" dirty="0">
              <a:latin typeface="+mn-lt"/>
            </a:endParaRPr>
          </a:p>
          <a:p>
            <a:r>
              <a:rPr lang="en-US" sz="2000" dirty="0">
                <a:latin typeface="+mn-lt"/>
              </a:rPr>
              <a:t>Exercise: </a:t>
            </a:r>
          </a:p>
          <a:p>
            <a:pPr marL="342900" indent="-342900">
              <a:buFont typeface="Arial" panose="020B0604020202020204" pitchFamily="34" charset="0"/>
              <a:buChar char="•"/>
            </a:pPr>
            <a:r>
              <a:rPr lang="en-US" sz="2000" dirty="0">
                <a:latin typeface="+mn-lt"/>
              </a:rPr>
              <a:t>Enter</a:t>
            </a:r>
            <a:r>
              <a:rPr lang="en-US" sz="2000" dirty="0"/>
              <a:t> </a:t>
            </a:r>
            <a:r>
              <a:rPr lang="en-US" sz="2000" dirty="0">
                <a:latin typeface="Lucida Console" panose="020B0609040504020204" pitchFamily="49" charset="0"/>
              </a:rPr>
              <a:t>Get-History</a:t>
            </a:r>
            <a:r>
              <a:rPr lang="en-US" sz="2000" dirty="0"/>
              <a:t> </a:t>
            </a:r>
          </a:p>
          <a:p>
            <a:pPr marL="800100" lvl="1" indent="-342900">
              <a:buFont typeface="Arial" panose="020B0604020202020204" pitchFamily="34" charset="0"/>
              <a:buChar char="•"/>
            </a:pPr>
            <a:r>
              <a:rPr lang="en-US" sz="2000" i="1" dirty="0">
                <a:latin typeface="+mn-lt"/>
              </a:rPr>
              <a:t>Observe all the commands you previously executed</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Get-History | Select-String mb</a:t>
            </a:r>
            <a:r>
              <a:rPr lang="en-US" sz="2000" dirty="0"/>
              <a:t> </a:t>
            </a:r>
          </a:p>
          <a:p>
            <a:pPr marL="800100" lvl="1" indent="-342900">
              <a:buFont typeface="Arial" panose="020B0604020202020204" pitchFamily="34" charset="0"/>
              <a:buChar char="•"/>
            </a:pPr>
            <a:r>
              <a:rPr lang="en-US" sz="2000" i="1" dirty="0">
                <a:latin typeface="+mn-lt"/>
              </a:rPr>
              <a:t>Filtered; just your  </a:t>
            </a:r>
            <a:r>
              <a:rPr lang="en-US" sz="2000" dirty="0">
                <a:latin typeface="Lucida Console" panose="020B0609040504020204" pitchFamily="49" charset="0"/>
              </a:rPr>
              <a:t>2mb</a:t>
            </a:r>
            <a:r>
              <a:rPr lang="en-US" sz="2000" i="1" dirty="0">
                <a:latin typeface="+mn-lt"/>
              </a:rPr>
              <a:t>  command.</a:t>
            </a:r>
          </a:p>
          <a:p>
            <a:pPr marL="342900" indent="-342900">
              <a:buFont typeface="Arial" panose="020B0604020202020204" pitchFamily="34" charset="0"/>
              <a:buChar char="•"/>
            </a:pPr>
            <a:r>
              <a:rPr lang="en-US" sz="2000" dirty="0">
                <a:latin typeface="Lucida Console" panose="020B0609040504020204" pitchFamily="49" charset="0"/>
              </a:rPr>
              <a:t>h | </a:t>
            </a:r>
            <a:r>
              <a:rPr lang="en-US" sz="2000" dirty="0" err="1">
                <a:latin typeface="Lucida Console" panose="020B0609040504020204" pitchFamily="49" charset="0"/>
              </a:rPr>
              <a:t>sts</a:t>
            </a:r>
            <a:r>
              <a:rPr lang="en-US" sz="2000" dirty="0">
                <a:latin typeface="Lucida Console" panose="020B0609040504020204" pitchFamily="49" charset="0"/>
              </a:rPr>
              <a:t> mb</a:t>
            </a:r>
            <a:r>
              <a:rPr lang="en-US" sz="2000" dirty="0"/>
              <a:t>.</a:t>
            </a:r>
          </a:p>
          <a:p>
            <a:pPr marL="800100" lvl="1" indent="-342900">
              <a:buFont typeface="Arial" panose="020B0604020202020204" pitchFamily="34" charset="0"/>
              <a:buChar char="•"/>
            </a:pPr>
            <a:r>
              <a:rPr lang="en-US" sz="2000" i="1" dirty="0">
                <a:latin typeface="+mn-lt"/>
              </a:rPr>
              <a:t>Same filtered output, using convenient short aliases.</a:t>
            </a:r>
          </a:p>
          <a:p>
            <a:pPr marL="342900" indent="-342900">
              <a:buFont typeface="Arial" panose="020B0604020202020204" pitchFamily="34" charset="0"/>
              <a:buChar char="•"/>
            </a:pPr>
            <a:r>
              <a:rPr lang="en-US" sz="2000" dirty="0">
                <a:latin typeface="Lucida Console" panose="020B0609040504020204" pitchFamily="49" charset="0"/>
              </a:rPr>
              <a:t>h –Count 5</a:t>
            </a:r>
            <a:r>
              <a:rPr lang="en-US" sz="2000" dirty="0"/>
              <a:t>  </a:t>
            </a:r>
          </a:p>
          <a:p>
            <a:pPr marL="800100" lvl="1" indent="-342900">
              <a:buFont typeface="Arial" panose="020B0604020202020204" pitchFamily="34" charset="0"/>
              <a:buChar char="•"/>
            </a:pPr>
            <a:r>
              <a:rPr lang="en-US" sz="2000" i="1" dirty="0">
                <a:latin typeface="+mn-lt"/>
              </a:rPr>
              <a:t>Filtered; just the last five commands.</a:t>
            </a:r>
          </a:p>
          <a:p>
            <a:pPr marL="342900" indent="-342900">
              <a:buFont typeface="Arial" panose="020B0604020202020204" pitchFamily="34" charset="0"/>
              <a:buChar char="•"/>
            </a:pPr>
            <a:r>
              <a:rPr lang="en-US" sz="2000" dirty="0">
                <a:latin typeface="Lucida Console" panose="020B0609040504020204" pitchFamily="49" charset="0"/>
              </a:rPr>
              <a:t>exit</a:t>
            </a:r>
            <a:r>
              <a:rPr lang="en-US" sz="2000" dirty="0"/>
              <a:t> </a:t>
            </a:r>
          </a:p>
          <a:p>
            <a:pPr marL="800100" lvl="1" indent="-342900">
              <a:buFont typeface="Arial" panose="020B0604020202020204" pitchFamily="34" charset="0"/>
              <a:buChar char="•"/>
            </a:pPr>
            <a:r>
              <a:rPr lang="en-US" sz="2000" i="1" dirty="0">
                <a:latin typeface="+mn-lt"/>
              </a:rPr>
              <a:t>Closes the PowerShell session. </a:t>
            </a:r>
            <a:r>
              <a:rPr lang="en-US" sz="2000" dirty="0">
                <a:latin typeface="+mn-lt"/>
              </a:rPr>
              <a:t>Now launch another!</a:t>
            </a:r>
            <a:endParaRPr lang="en-US" sz="2000" i="1"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h</a:t>
            </a:r>
            <a:r>
              <a:rPr lang="en-US" sz="2000" dirty="0"/>
              <a:t> </a:t>
            </a:r>
            <a:endParaRPr lang="en-US" sz="2000" i="1" dirty="0"/>
          </a:p>
          <a:p>
            <a:pPr marL="800100" lvl="1" indent="-342900">
              <a:buFont typeface="Arial" panose="020B0604020202020204" pitchFamily="34" charset="0"/>
              <a:buChar char="•"/>
            </a:pPr>
            <a:r>
              <a:rPr lang="en-US" sz="2000" i="1" dirty="0">
                <a:latin typeface="+mn-lt"/>
              </a:rPr>
              <a:t>Observe: your previous history is forgotten in this new session.</a:t>
            </a:r>
          </a:p>
        </p:txBody>
      </p:sp>
    </p:spTree>
    <p:extLst>
      <p:ext uri="{BB962C8B-B14F-4D97-AF65-F5344CB8AC3E}">
        <p14:creationId xmlns:p14="http://schemas.microsoft.com/office/powerpoint/2010/main" val="32367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20584"/>
            <a:ext cx="11573197" cy="724247"/>
          </a:xfrm>
        </p:spPr>
        <p:txBody>
          <a:bodyPr>
            <a:normAutofit fontScale="92500" lnSpcReduction="20000"/>
          </a:bodyPr>
          <a:lstStyle/>
          <a:p>
            <a:r>
              <a:rPr lang="en-US" dirty="0"/>
              <a:t>PowerShell command history (4)</a:t>
            </a:r>
          </a:p>
        </p:txBody>
      </p:sp>
      <p:sp>
        <p:nvSpPr>
          <p:cNvPr id="4" name="TextBox 3">
            <a:extLst>
              <a:ext uri="{FF2B5EF4-FFF2-40B4-BE49-F238E27FC236}">
                <a16:creationId xmlns:a16="http://schemas.microsoft.com/office/drawing/2014/main" id="{B64A8207-997F-319E-7F6D-676D3ECA779B}"/>
              </a:ext>
            </a:extLst>
          </p:cNvPr>
          <p:cNvSpPr txBox="1"/>
          <p:nvPr/>
        </p:nvSpPr>
        <p:spPr>
          <a:xfrm>
            <a:off x="1128557" y="2216778"/>
            <a:ext cx="9963140" cy="4093428"/>
          </a:xfrm>
          <a:prstGeom prst="rect">
            <a:avLst/>
          </a:prstGeom>
          <a:noFill/>
        </p:spPr>
        <p:txBody>
          <a:bodyPr wrap="square" rtlCol="0">
            <a:spAutoFit/>
          </a:bodyPr>
          <a:lstStyle/>
          <a:p>
            <a:r>
              <a:rPr lang="en-US" sz="2000" dirty="0">
                <a:latin typeface="+mn-lt"/>
              </a:rPr>
              <a:t>A PowerShell module named </a:t>
            </a:r>
            <a:r>
              <a:rPr lang="en-US" sz="2000" dirty="0" err="1">
                <a:latin typeface="+mn-lt"/>
              </a:rPr>
              <a:t>PSReadLine</a:t>
            </a:r>
            <a:r>
              <a:rPr lang="en-US" sz="2000" dirty="0">
                <a:latin typeface="+mn-lt"/>
              </a:rPr>
              <a:t> is responsible for the autocomplete and history mechanisms we have been exploring.</a:t>
            </a:r>
          </a:p>
          <a:p>
            <a:endParaRPr lang="en-US" sz="2000" dirty="0">
              <a:latin typeface="+mn-lt"/>
            </a:endParaRPr>
          </a:p>
          <a:p>
            <a:r>
              <a:rPr lang="en-US" sz="2000" dirty="0">
                <a:latin typeface="+mn-lt"/>
              </a:rPr>
              <a:t>Exercise:</a:t>
            </a:r>
          </a:p>
          <a:p>
            <a:pPr marL="342900" indent="-342900">
              <a:buFont typeface="Arial" panose="020B0604020202020204" pitchFamily="34" charset="0"/>
              <a:buChar char="•"/>
            </a:pP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mn-lt"/>
              </a:rPr>
              <a:t>Observe a filesystem path string, with a long sequence of folders and subfolders.</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Understand the following object-oriented trace of the above command:</a:t>
            </a:r>
          </a:p>
          <a:p>
            <a:pPr marL="1257300" lvl="2" indent="-342900">
              <a:buFont typeface="Arial" panose="020B0604020202020204" pitchFamily="34" charset="0"/>
              <a:buChar char="•"/>
            </a:pPr>
            <a:r>
              <a:rPr lang="en-US" sz="2000" i="1" dirty="0">
                <a:latin typeface="+mn-lt"/>
              </a:rPr>
              <a:t>First, the cmdlet</a:t>
            </a:r>
            <a:r>
              <a:rPr lang="en-US" sz="2000" dirty="0">
                <a:latin typeface="+mn-lt"/>
              </a:rPr>
              <a:t> </a:t>
            </a: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mn-lt"/>
              </a:rPr>
              <a:t> </a:t>
            </a:r>
            <a:r>
              <a:rPr lang="en-US" sz="2000" i="1" dirty="0">
                <a:latin typeface="+mn-lt"/>
              </a:rPr>
              <a:t>outputs an object instance which holds many properties related to interactive PowerShell sessions.</a:t>
            </a:r>
          </a:p>
          <a:p>
            <a:pPr marL="1257300" lvl="2" indent="-342900">
              <a:buFont typeface="Arial" panose="020B0604020202020204" pitchFamily="34" charset="0"/>
              <a:buChar char="•"/>
            </a:pPr>
            <a:r>
              <a:rPr lang="en-US" sz="2000" i="1" dirty="0">
                <a:latin typeface="+mn-lt"/>
              </a:rPr>
              <a:t>Next, the message</a:t>
            </a:r>
            <a:r>
              <a:rPr lang="en-US" sz="2000" dirty="0">
                <a:latin typeface="+mn-lt"/>
              </a:rPr>
              <a:t> </a:t>
            </a:r>
            <a:r>
              <a:rPr lang="en-US" sz="2000" dirty="0" err="1">
                <a:latin typeface="Lucida Console" panose="020B0609040504020204" pitchFamily="49" charset="0"/>
              </a:rPr>
              <a:t>HistorySavePath</a:t>
            </a:r>
            <a:r>
              <a:rPr lang="en-US" sz="2000" dirty="0">
                <a:latin typeface="+mn-lt"/>
              </a:rPr>
              <a:t> </a:t>
            </a:r>
            <a:r>
              <a:rPr lang="en-US" sz="2000" i="1" dirty="0">
                <a:latin typeface="+mn-lt"/>
              </a:rPr>
              <a:t>is sent to that object.</a:t>
            </a:r>
            <a:r>
              <a:rPr lang="en-US" sz="2000" dirty="0">
                <a:latin typeface="+mn-lt"/>
              </a:rPr>
              <a:t> </a:t>
            </a:r>
            <a:r>
              <a:rPr lang="en-US" sz="2000" i="1" dirty="0">
                <a:latin typeface="+mn-lt"/>
              </a:rPr>
              <a:t>It extracts the data contained in the </a:t>
            </a:r>
            <a:r>
              <a:rPr lang="en-US" sz="2000" i="1" dirty="0" err="1">
                <a:latin typeface="+mn-lt"/>
              </a:rPr>
              <a:t>HistorySavePath</a:t>
            </a:r>
            <a:r>
              <a:rPr lang="en-US" sz="2000" i="1" dirty="0">
                <a:latin typeface="+mn-lt"/>
              </a:rPr>
              <a:t> property of that object.</a:t>
            </a:r>
          </a:p>
          <a:p>
            <a:pPr marL="1257300" lvl="2" indent="-342900">
              <a:buFont typeface="Arial" panose="020B0604020202020204" pitchFamily="34" charset="0"/>
              <a:buChar char="•"/>
            </a:pPr>
            <a:r>
              <a:rPr lang="en-US" sz="2000" i="1" dirty="0">
                <a:latin typeface="+mn-lt"/>
              </a:rPr>
              <a:t>That data is the path string to an archive of your previous command histories.</a:t>
            </a:r>
          </a:p>
        </p:txBody>
      </p:sp>
    </p:spTree>
    <p:extLst>
      <p:ext uri="{BB962C8B-B14F-4D97-AF65-F5344CB8AC3E}">
        <p14:creationId xmlns:p14="http://schemas.microsoft.com/office/powerpoint/2010/main" val="231580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11059"/>
            <a:ext cx="11573197" cy="724247"/>
          </a:xfrm>
        </p:spPr>
        <p:txBody>
          <a:bodyPr>
            <a:normAutofit fontScale="92500" lnSpcReduction="20000"/>
          </a:bodyPr>
          <a:lstStyle/>
          <a:p>
            <a:r>
              <a:rPr lang="en-US" dirty="0"/>
              <a:t>PowerShell command history (5)</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397753"/>
            <a:ext cx="9655207" cy="3170099"/>
          </a:xfrm>
          <a:prstGeom prst="rect">
            <a:avLst/>
          </a:prstGeom>
          <a:noFill/>
        </p:spPr>
        <p:txBody>
          <a:bodyPr wrap="square" rtlCol="0">
            <a:spAutoFit/>
          </a:bodyPr>
          <a:lstStyle/>
          <a:p>
            <a:endParaRPr lang="en-US" sz="2000" dirty="0"/>
          </a:p>
          <a:p>
            <a:r>
              <a:rPr lang="en-US" sz="2000" dirty="0">
                <a:latin typeface="+mn-lt"/>
              </a:rPr>
              <a:t>Exercise:</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Get-Content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Outputs all of your archived PowerShell command lines.</a:t>
            </a:r>
            <a:endParaRPr lang="en-US" sz="2000" dirty="0">
              <a:latin typeface="+mn-lt"/>
            </a:endParaRP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start notepad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Opens all of your archived command lines in a text document in Notepad.</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Tap  </a:t>
            </a:r>
            <a:r>
              <a:rPr lang="en-US" sz="1800" dirty="0">
                <a:latin typeface="+mn-lt"/>
              </a:rPr>
              <a:t>×</a:t>
            </a:r>
            <a:r>
              <a:rPr lang="en-US" sz="2000" dirty="0">
                <a:latin typeface="+mn-lt"/>
              </a:rPr>
              <a:t>  in the top right corner of Notepad to close it.</a:t>
            </a:r>
          </a:p>
        </p:txBody>
      </p:sp>
    </p:spTree>
    <p:extLst>
      <p:ext uri="{BB962C8B-B14F-4D97-AF65-F5344CB8AC3E}">
        <p14:creationId xmlns:p14="http://schemas.microsoft.com/office/powerpoint/2010/main" val="303153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82484"/>
            <a:ext cx="11573197" cy="724247"/>
          </a:xfrm>
        </p:spPr>
        <p:txBody>
          <a:bodyPr>
            <a:normAutofit fontScale="92500" lnSpcReduction="20000"/>
          </a:bodyPr>
          <a:lstStyle/>
          <a:p>
            <a:r>
              <a:rPr lang="en-US" dirty="0"/>
              <a:t>Clear your screen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940553"/>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Clear-Host</a:t>
            </a:r>
            <a:r>
              <a:rPr lang="en-US" sz="2000" dirty="0"/>
              <a:t>  </a:t>
            </a:r>
          </a:p>
          <a:p>
            <a:pPr marL="800100" lvl="1" indent="-342900">
              <a:buFont typeface="Arial" panose="020B0604020202020204" pitchFamily="34" charset="0"/>
              <a:buChar char="•"/>
            </a:pPr>
            <a:r>
              <a:rPr lang="en-US" sz="2000" i="1" dirty="0">
                <a:latin typeface="+mn-lt"/>
              </a:rPr>
              <a:t>Erases everything that was displayed on your console’s scrolling output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Clear</a:t>
            </a:r>
          </a:p>
          <a:p>
            <a:pPr marL="800100" lvl="1" indent="-342900">
              <a:buFont typeface="Arial" panose="020B0604020202020204" pitchFamily="34" charset="0"/>
              <a:buChar char="•"/>
            </a:pPr>
            <a:r>
              <a:rPr lang="en-US" sz="2000" i="1" dirty="0">
                <a:latin typeface="+mn-lt"/>
              </a:rPr>
              <a:t>Convenient alias for </a:t>
            </a:r>
            <a:r>
              <a:rPr lang="en-US" sz="2000" dirty="0">
                <a:latin typeface="Lucida Console" panose="020B0609040504020204" pitchFamily="49" charset="0"/>
              </a:rPr>
              <a:t>Clear-Host</a:t>
            </a:r>
            <a:r>
              <a:rPr lang="en-US" sz="2000" i="1" dirty="0">
                <a:latin typeface="+mn-lt"/>
              </a:rPr>
              <a:t>.</a:t>
            </a:r>
          </a:p>
          <a:p>
            <a:pPr marL="800100" lvl="1" indent="-342900">
              <a:buFont typeface="Arial" panose="020B0604020202020204" pitchFamily="34" charset="0"/>
              <a:buChar char="•"/>
            </a:pPr>
            <a:r>
              <a:rPr lang="en-US" sz="2000" i="1" dirty="0">
                <a:latin typeface="+mn-lt"/>
              </a:rPr>
              <a:t>Matches equivalent</a:t>
            </a:r>
            <a:r>
              <a:rPr lang="en-US" sz="2000" dirty="0">
                <a:latin typeface="+mn-lt"/>
              </a:rPr>
              <a:t> </a:t>
            </a:r>
            <a:r>
              <a:rPr lang="en-US" sz="2000" dirty="0">
                <a:latin typeface="Lucida Console" panose="020B0609040504020204" pitchFamily="49" charset="0"/>
              </a:rPr>
              <a:t>clear</a:t>
            </a:r>
            <a:r>
              <a:rPr lang="en-US" sz="2000" i="1" dirty="0">
                <a:latin typeface="+mn-lt"/>
              </a:rPr>
              <a:t> command in bash</a:t>
            </a:r>
            <a:r>
              <a:rPr lang="en-US" sz="2000" dirty="0">
                <a:latin typeface="+mn-lt"/>
              </a:rPr>
              <a:t>.</a:t>
            </a:r>
          </a:p>
          <a:p>
            <a:pPr lvl="3"/>
            <a:r>
              <a:rPr lang="en-US" sz="2000" dirty="0">
                <a:latin typeface="+mn-lt"/>
              </a:rPr>
              <a:t>Recall that bash commands in Linux are case sensitive, so </a:t>
            </a:r>
            <a:r>
              <a:rPr lang="en-US" sz="2000" dirty="0">
                <a:latin typeface="Lucida Console" panose="020B0609040504020204" pitchFamily="49" charset="0"/>
              </a:rPr>
              <a:t>Clear</a:t>
            </a:r>
            <a:r>
              <a:rPr lang="en-US" sz="2000" dirty="0">
                <a:latin typeface="+mn-lt"/>
              </a:rPr>
              <a:t> with a capital letter results in a “command not found” error in Linux. But </a:t>
            </a:r>
            <a:r>
              <a:rPr lang="en-US" sz="2000" dirty="0">
                <a:latin typeface="Lucida Console" panose="020B0609040504020204" pitchFamily="49" charset="0"/>
              </a:rPr>
              <a:t>clear</a:t>
            </a:r>
            <a:r>
              <a:rPr lang="en-US" sz="2000" dirty="0">
                <a:latin typeface="+mn-lt"/>
              </a:rPr>
              <a:t>, </a:t>
            </a:r>
            <a:r>
              <a:rPr lang="en-US" sz="2000" dirty="0">
                <a:latin typeface="Lucida Console" panose="020B0609040504020204" pitchFamily="49" charset="0"/>
              </a:rPr>
              <a:t>Clear</a:t>
            </a:r>
            <a:r>
              <a:rPr lang="en-US" sz="2000" dirty="0">
                <a:latin typeface="+mn-lt"/>
              </a:rPr>
              <a:t>, or </a:t>
            </a:r>
            <a:r>
              <a:rPr lang="en-US" sz="2000" dirty="0">
                <a:latin typeface="Lucida Console" panose="020B0609040504020204" pitchFamily="49" charset="0"/>
              </a:rPr>
              <a:t>CLEAR</a:t>
            </a:r>
            <a:r>
              <a:rPr lang="en-US" sz="2000" dirty="0">
                <a:latin typeface="+mn-lt"/>
              </a:rPr>
              <a:t> all work just fine in a macOS terminal or in PowerShell.</a:t>
            </a:r>
          </a:p>
          <a:p>
            <a:pPr marL="342900" indent="-342900">
              <a:buFont typeface="Arial" panose="020B0604020202020204" pitchFamily="34" charset="0"/>
              <a:buChar char="•"/>
            </a:pPr>
            <a:r>
              <a:rPr lang="en-US" sz="2000" dirty="0" err="1">
                <a:latin typeface="Lucida Console" panose="020B0609040504020204" pitchFamily="49" charset="0"/>
              </a:rPr>
              <a:t>cls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Convenient alias for</a:t>
            </a:r>
            <a:r>
              <a:rPr lang="en-US" sz="2000" dirty="0">
                <a:latin typeface="+mn-lt"/>
              </a:rPr>
              <a:t> </a:t>
            </a:r>
            <a:r>
              <a:rPr lang="en-US" sz="2000" dirty="0">
                <a:latin typeface="Lucida Console" panose="020B0609040504020204" pitchFamily="49" charset="0"/>
              </a:rPr>
              <a:t>Clear-Host</a:t>
            </a:r>
            <a:endParaRPr lang="en-US" sz="2000" dirty="0">
              <a:latin typeface="+mn-lt"/>
            </a:endParaRPr>
          </a:p>
          <a:p>
            <a:pPr marL="800100" lvl="1" indent="-342900">
              <a:buFont typeface="Arial" panose="020B0604020202020204" pitchFamily="34" charset="0"/>
              <a:buChar char="•"/>
            </a:pPr>
            <a:r>
              <a:rPr lang="en-US" sz="2000" i="1" dirty="0">
                <a:latin typeface="+mn-lt"/>
              </a:rPr>
              <a:t>Matches equivalent legacy Command Prompt behavior.</a:t>
            </a:r>
          </a:p>
          <a:p>
            <a:pPr marL="342900" indent="-342900">
              <a:buFont typeface="Arial" panose="020B0604020202020204" pitchFamily="34" charset="0"/>
              <a:buChar char="•"/>
            </a:pPr>
            <a:endParaRPr lang="en-US" sz="2000" dirty="0">
              <a:latin typeface="+mn-lt"/>
            </a:endParaRPr>
          </a:p>
          <a:p>
            <a:r>
              <a:rPr lang="en-US" sz="2000" dirty="0">
                <a:latin typeface="+mn-lt"/>
              </a:rPr>
              <a:t>It just empties the console’s </a:t>
            </a:r>
            <a:r>
              <a:rPr lang="en-US" sz="2000" dirty="0" err="1">
                <a:latin typeface="+mn-lt"/>
              </a:rPr>
              <a:t>scrollback</a:t>
            </a:r>
            <a:r>
              <a:rPr lang="en-US" sz="2000" dirty="0">
                <a:latin typeface="+mn-lt"/>
              </a:rPr>
              <a:t>. It doesn’t clear command histories or variables. (It feels like a fresh restart, but without losing track of your work.)</a:t>
            </a:r>
          </a:p>
        </p:txBody>
      </p:sp>
    </p:spTree>
    <p:extLst>
      <p:ext uri="{BB962C8B-B14F-4D97-AF65-F5344CB8AC3E}">
        <p14:creationId xmlns:p14="http://schemas.microsoft.com/office/powerpoint/2010/main" val="340757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72959"/>
            <a:ext cx="11573197" cy="724247"/>
          </a:xfrm>
        </p:spPr>
        <p:txBody>
          <a:bodyPr>
            <a:normAutofit fontScale="92500" lnSpcReduction="20000"/>
          </a:bodyPr>
          <a:lstStyle/>
          <a:p>
            <a:r>
              <a:rPr lang="en-US" dirty="0"/>
              <a:t>Execution Policies</a:t>
            </a:r>
          </a:p>
        </p:txBody>
      </p:sp>
      <p:sp>
        <p:nvSpPr>
          <p:cNvPr id="4" name="TextBox 3">
            <a:extLst>
              <a:ext uri="{FF2B5EF4-FFF2-40B4-BE49-F238E27FC236}">
                <a16:creationId xmlns:a16="http://schemas.microsoft.com/office/drawing/2014/main" id="{B64A8207-997F-319E-7F6D-676D3ECA779B}"/>
              </a:ext>
            </a:extLst>
          </p:cNvPr>
          <p:cNvSpPr txBox="1"/>
          <p:nvPr/>
        </p:nvSpPr>
        <p:spPr>
          <a:xfrm>
            <a:off x="499906" y="1902453"/>
            <a:ext cx="11220442" cy="4708981"/>
          </a:xfrm>
          <a:prstGeom prst="rect">
            <a:avLst/>
          </a:prstGeom>
          <a:noFill/>
        </p:spPr>
        <p:txBody>
          <a:bodyPr wrap="square" rtlCol="0">
            <a:spAutoFit/>
          </a:bodyPr>
          <a:lstStyle/>
          <a:p>
            <a:r>
              <a:rPr lang="en-US" sz="2000" dirty="0">
                <a:latin typeface="+mn-lt"/>
              </a:rPr>
              <a:t>If a filename has extension suffix </a:t>
            </a:r>
            <a:r>
              <a:rPr lang="en-US" sz="2000" dirty="0">
                <a:latin typeface="Lucida Console" panose="020B0609040504020204" pitchFamily="49" charset="0"/>
              </a:rPr>
              <a:t>.ps1</a:t>
            </a:r>
            <a:r>
              <a:rPr lang="en-US" sz="2000" dirty="0">
                <a:latin typeface="+mn-lt"/>
              </a:rPr>
              <a:t>, it will be identified by your Microsoft Windows operating system as a script that contains PowerShell command lines. By default, PowerShell will only execute commands which are typed at a PowerShell prompt. Command lines saved in a script file are </a:t>
            </a:r>
            <a:r>
              <a:rPr lang="en-US" sz="2000" dirty="0">
                <a:latin typeface="Lucida Console" panose="020B0609040504020204" pitchFamily="49" charset="0"/>
              </a:rPr>
              <a:t>Restricted</a:t>
            </a:r>
            <a:r>
              <a:rPr lang="en-US" sz="2000" dirty="0">
                <a:latin typeface="+mn-lt"/>
              </a:rPr>
              <a:t> (blocked from executing). To change this default behavior, the PowerShell Execution Policy must be adjusted. Besides the default </a:t>
            </a:r>
            <a:r>
              <a:rPr lang="en-US" sz="2000" dirty="0">
                <a:latin typeface="Lucida Console" panose="020B0609040504020204" pitchFamily="49" charset="0"/>
              </a:rPr>
              <a:t>Restricted</a:t>
            </a:r>
            <a:r>
              <a:rPr lang="en-US" sz="2000" dirty="0">
                <a:latin typeface="+mn-lt"/>
              </a:rPr>
              <a:t>, there are other possible settings:</a:t>
            </a:r>
          </a:p>
          <a:p>
            <a:pPr marL="342900" indent="-342900">
              <a:buFont typeface="Arial" panose="020B0604020202020204" pitchFamily="34" charset="0"/>
              <a:buChar char="•"/>
            </a:pPr>
            <a:r>
              <a:rPr lang="en-US" sz="2000" dirty="0" err="1">
                <a:latin typeface="Lucida Console" panose="020B0609040504020204" pitchFamily="49" charset="0"/>
              </a:rPr>
              <a:t>AllSigned</a:t>
            </a:r>
            <a:r>
              <a:rPr lang="en-US" sz="2000" dirty="0">
                <a:latin typeface="+mn-lt"/>
              </a:rPr>
              <a:t>  </a:t>
            </a:r>
            <a:r>
              <a:rPr lang="en-US" sz="2000" i="1" dirty="0">
                <a:latin typeface="+mn-lt"/>
              </a:rPr>
              <a:t>(scripts with verified cryptographic digital signatures may run. Unsigned scripts are blocked.)</a:t>
            </a:r>
          </a:p>
          <a:p>
            <a:pPr marL="342900" indent="-342900">
              <a:buFont typeface="Arial" panose="020B0604020202020204" pitchFamily="34" charset="0"/>
              <a:buChar char="•"/>
            </a:pPr>
            <a:r>
              <a:rPr lang="en-US" sz="2000" dirty="0" err="1">
                <a:latin typeface="Lucida Console" panose="020B0609040504020204" pitchFamily="49" charset="0"/>
              </a:rPr>
              <a:t>RemoteSigned</a:t>
            </a:r>
            <a:r>
              <a:rPr lang="en-US" sz="2000" dirty="0">
                <a:latin typeface="+mn-lt"/>
              </a:rPr>
              <a:t>  </a:t>
            </a:r>
            <a:r>
              <a:rPr lang="en-US" sz="2000" i="1" dirty="0">
                <a:latin typeface="+mn-lt"/>
              </a:rPr>
              <a:t>(Locally created scripts are allowed to run, and downloaded scripts with verified signatures may also run. Unsigned downloaded scripts are blocked.)</a:t>
            </a:r>
          </a:p>
          <a:p>
            <a:pPr marL="342900" indent="-342900">
              <a:buFont typeface="Arial" panose="020B0604020202020204" pitchFamily="34" charset="0"/>
              <a:buChar char="•"/>
            </a:pPr>
            <a:r>
              <a:rPr lang="en-US" sz="2000" dirty="0">
                <a:latin typeface="Lucida Console" panose="020B0609040504020204" pitchFamily="49" charset="0"/>
              </a:rPr>
              <a:t>Unrestricted</a:t>
            </a:r>
            <a:r>
              <a:rPr lang="en-US" sz="2000" dirty="0">
                <a:latin typeface="+mn-lt"/>
              </a:rPr>
              <a:t>  </a:t>
            </a:r>
            <a:r>
              <a:rPr lang="en-US" sz="2000" i="1" dirty="0">
                <a:latin typeface="+mn-lt"/>
              </a:rPr>
              <a:t>(Locally created scripts are allowed to run. For downloaded scripts, the user is first prompted to choose whether to allow or deny execution. If the user allows, then it runs, regardless of whether it is signed.)</a:t>
            </a:r>
          </a:p>
          <a:p>
            <a:pPr marL="342900" indent="-342900">
              <a:buFont typeface="Arial" panose="020B0604020202020204" pitchFamily="34" charset="0"/>
              <a:buChar char="•"/>
            </a:pPr>
            <a:r>
              <a:rPr lang="en-US" sz="2000" dirty="0">
                <a:latin typeface="Lucida Console" panose="020B0609040504020204" pitchFamily="49" charset="0"/>
              </a:rPr>
              <a:t>Bypass</a:t>
            </a:r>
            <a:r>
              <a:rPr lang="en-US" sz="2000" dirty="0">
                <a:latin typeface="+mn-lt"/>
              </a:rPr>
              <a:t>  </a:t>
            </a:r>
            <a:r>
              <a:rPr lang="en-US" sz="2000" i="1" dirty="0">
                <a:latin typeface="+mn-lt"/>
              </a:rPr>
              <a:t>(All scripts allowed to run without blocking or user prompting.)</a:t>
            </a:r>
          </a:p>
          <a:p>
            <a:endParaRPr lang="en-US" sz="2000" dirty="0">
              <a:latin typeface="+mn-lt"/>
            </a:endParaRPr>
          </a:p>
          <a:p>
            <a:r>
              <a:rPr lang="en-US" sz="2000" dirty="0">
                <a:latin typeface="+mn-lt"/>
              </a:rPr>
              <a:t>(A setting of </a:t>
            </a:r>
            <a:r>
              <a:rPr lang="en-US" sz="2000" dirty="0">
                <a:latin typeface="Lucida Console" panose="020B0609040504020204" pitchFamily="49" charset="0"/>
              </a:rPr>
              <a:t>Undefined</a:t>
            </a:r>
            <a:r>
              <a:rPr lang="en-US" sz="2000" dirty="0">
                <a:latin typeface="+mn-lt"/>
              </a:rPr>
              <a:t> is effectively the same as the </a:t>
            </a:r>
            <a:r>
              <a:rPr lang="en-US" sz="2000" dirty="0">
                <a:latin typeface="Lucida Console" panose="020B0609040504020204" pitchFamily="49" charset="0"/>
              </a:rPr>
              <a:t>Default</a:t>
            </a:r>
            <a:r>
              <a:rPr lang="en-US" sz="2000" dirty="0">
                <a:latin typeface="+mn-lt"/>
              </a:rPr>
              <a:t> setting.)</a:t>
            </a:r>
          </a:p>
        </p:txBody>
      </p:sp>
    </p:spTree>
    <p:extLst>
      <p:ext uri="{BB962C8B-B14F-4D97-AF65-F5344CB8AC3E}">
        <p14:creationId xmlns:p14="http://schemas.microsoft.com/office/powerpoint/2010/main" val="43097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1634</TotalTime>
  <Words>2156</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2024-11-18T21:53:21Z</dcterms:created>
  <dcterms:modified xsi:type="dcterms:W3CDTF">2024-11-22T22:58:38Z</dcterms:modified>
</cp:coreProperties>
</file>