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44A3E85C-D226-4B9E-8B6A-F17898448CC9}"/>
    <pc:docChg chg="modSld">
      <pc:chgData name="Talbert, Matthew" userId="877a4118-3f16-4ac9-a72c-5dd2c7b28c85" providerId="ADAL" clId="{44A3E85C-D226-4B9E-8B6A-F17898448CC9}" dt="2024-11-21T23:54:23.941" v="328" actId="1036"/>
      <pc:docMkLst>
        <pc:docMk/>
      </pc:docMkLst>
      <pc:sldChg chg="modSp mod">
        <pc:chgData name="Talbert, Matthew" userId="877a4118-3f16-4ac9-a72c-5dd2c7b28c85" providerId="ADAL" clId="{44A3E85C-D226-4B9E-8B6A-F17898448CC9}" dt="2024-11-21T23:52:09.118" v="30" actId="1036"/>
        <pc:sldMkLst>
          <pc:docMk/>
          <pc:sldMk cId="3051209672" sldId="258"/>
        </pc:sldMkLst>
        <pc:spChg chg="mod">
          <ac:chgData name="Talbert, Matthew" userId="877a4118-3f16-4ac9-a72c-5dd2c7b28c85" providerId="ADAL" clId="{44A3E85C-D226-4B9E-8B6A-F17898448CC9}" dt="2024-11-21T23:52:09.118" v="30" actId="1036"/>
          <ac:spMkLst>
            <pc:docMk/>
            <pc:sldMk cId="3051209672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02.885" v="9" actId="1036"/>
          <ac:spMkLst>
            <pc:docMk/>
            <pc:sldMk cId="3051209672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18.861" v="47" actId="1036"/>
        <pc:sldMkLst>
          <pc:docMk/>
          <pc:sldMk cId="3643293265" sldId="259"/>
        </pc:sldMkLst>
        <pc:spChg chg="mod">
          <ac:chgData name="Talbert, Matthew" userId="877a4118-3f16-4ac9-a72c-5dd2c7b28c85" providerId="ADAL" clId="{44A3E85C-D226-4B9E-8B6A-F17898448CC9}" dt="2024-11-21T23:52:18.861" v="47" actId="1036"/>
          <ac:spMkLst>
            <pc:docMk/>
            <pc:sldMk cId="3643293265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17.365" v="46" actId="1035"/>
          <ac:spMkLst>
            <pc:docMk/>
            <pc:sldMk cId="3643293265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30.302" v="88" actId="1036"/>
        <pc:sldMkLst>
          <pc:docMk/>
          <pc:sldMk cId="402695151" sldId="260"/>
        </pc:sldMkLst>
        <pc:spChg chg="mod">
          <ac:chgData name="Talbert, Matthew" userId="877a4118-3f16-4ac9-a72c-5dd2c7b28c85" providerId="ADAL" clId="{44A3E85C-D226-4B9E-8B6A-F17898448CC9}" dt="2024-11-21T23:52:30.302" v="88" actId="1036"/>
          <ac:spMkLst>
            <pc:docMk/>
            <pc:sldMk cId="402695151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24.366" v="69" actId="1036"/>
          <ac:spMkLst>
            <pc:docMk/>
            <pc:sldMk cId="402695151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2:50.653" v="102" actId="1036"/>
        <pc:sldMkLst>
          <pc:docMk/>
          <pc:sldMk cId="2312486803" sldId="261"/>
        </pc:sldMkLst>
        <pc:spChg chg="mod">
          <ac:chgData name="Talbert, Matthew" userId="877a4118-3f16-4ac9-a72c-5dd2c7b28c85" providerId="ADAL" clId="{44A3E85C-D226-4B9E-8B6A-F17898448CC9}" dt="2024-11-21T23:52:50.653" v="102" actId="1036"/>
          <ac:spMkLst>
            <pc:docMk/>
            <pc:sldMk cId="2312486803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2:45.774" v="91" actId="1035"/>
          <ac:spMkLst>
            <pc:docMk/>
            <pc:sldMk cId="2312486803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06.630" v="111" actId="1036"/>
        <pc:sldMkLst>
          <pc:docMk/>
          <pc:sldMk cId="3989541258" sldId="262"/>
        </pc:sldMkLst>
        <pc:spChg chg="mod">
          <ac:chgData name="Talbert, Matthew" userId="877a4118-3f16-4ac9-a72c-5dd2c7b28c85" providerId="ADAL" clId="{44A3E85C-D226-4B9E-8B6A-F17898448CC9}" dt="2024-11-21T23:53:06.630" v="111" actId="1036"/>
          <ac:spMkLst>
            <pc:docMk/>
            <pc:sldMk cId="3989541258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04.326" v="106" actId="1036"/>
          <ac:spMkLst>
            <pc:docMk/>
            <pc:sldMk cId="3989541258" sldId="262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3.310" v="128" actId="1036"/>
        <pc:sldMkLst>
          <pc:docMk/>
          <pc:sldMk cId="1861646120" sldId="263"/>
        </pc:sldMkLst>
        <pc:spChg chg="mod">
          <ac:chgData name="Talbert, Matthew" userId="877a4118-3f16-4ac9-a72c-5dd2c7b28c85" providerId="ADAL" clId="{44A3E85C-D226-4B9E-8B6A-F17898448CC9}" dt="2024-11-21T23:53:13.310" v="128" actId="1036"/>
          <ac:spMkLst>
            <pc:docMk/>
            <pc:sldMk cId="1861646120" sldId="263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11.678" v="120" actId="1036"/>
          <ac:spMkLst>
            <pc:docMk/>
            <pc:sldMk cId="1861646120" sldId="263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19.902" v="137" actId="1036"/>
        <pc:sldMkLst>
          <pc:docMk/>
          <pc:sldMk cId="2232562783" sldId="264"/>
        </pc:sldMkLst>
        <pc:spChg chg="mod">
          <ac:chgData name="Talbert, Matthew" userId="877a4118-3f16-4ac9-a72c-5dd2c7b28c85" providerId="ADAL" clId="{44A3E85C-D226-4B9E-8B6A-F17898448CC9}" dt="2024-11-21T23:53:19.902" v="137" actId="1036"/>
          <ac:spMkLst>
            <pc:docMk/>
            <pc:sldMk cId="2232562783" sldId="264"/>
            <ac:spMk id="2" creationId="{31B75992-5098-A283-4925-2CCEBB801DC5}"/>
          </ac:spMkLst>
        </pc:spChg>
      </pc:sldChg>
      <pc:sldChg chg="modSp mod">
        <pc:chgData name="Talbert, Matthew" userId="877a4118-3f16-4ac9-a72c-5dd2c7b28c85" providerId="ADAL" clId="{44A3E85C-D226-4B9E-8B6A-F17898448CC9}" dt="2024-11-21T23:53:33.926" v="181" actId="1036"/>
        <pc:sldMkLst>
          <pc:docMk/>
          <pc:sldMk cId="806767687" sldId="265"/>
        </pc:sldMkLst>
        <pc:spChg chg="mod">
          <ac:chgData name="Talbert, Matthew" userId="877a4118-3f16-4ac9-a72c-5dd2c7b28c85" providerId="ADAL" clId="{44A3E85C-D226-4B9E-8B6A-F17898448CC9}" dt="2024-11-21T23:53:33.926" v="181" actId="1036"/>
          <ac:spMkLst>
            <pc:docMk/>
            <pc:sldMk cId="806767687" sldId="265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29.874" v="168" actId="1036"/>
          <ac:spMkLst>
            <pc:docMk/>
            <pc:sldMk cId="806767687" sldId="265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2.662" v="213" actId="1036"/>
        <pc:sldMkLst>
          <pc:docMk/>
          <pc:sldMk cId="3145157247" sldId="266"/>
        </pc:sldMkLst>
        <pc:spChg chg="mod">
          <ac:chgData name="Talbert, Matthew" userId="877a4118-3f16-4ac9-a72c-5dd2c7b28c85" providerId="ADAL" clId="{44A3E85C-D226-4B9E-8B6A-F17898448CC9}" dt="2024-11-21T23:53:42.662" v="213" actId="1036"/>
          <ac:spMkLst>
            <pc:docMk/>
            <pc:sldMk cId="3145157247" sldId="266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38.109" v="195" actId="1036"/>
          <ac:spMkLst>
            <pc:docMk/>
            <pc:sldMk cId="3145157247" sldId="266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3:49.438" v="224" actId="1036"/>
        <pc:sldMkLst>
          <pc:docMk/>
          <pc:sldMk cId="2424714671" sldId="267"/>
        </pc:sldMkLst>
        <pc:spChg chg="mod">
          <ac:chgData name="Talbert, Matthew" userId="877a4118-3f16-4ac9-a72c-5dd2c7b28c85" providerId="ADAL" clId="{44A3E85C-D226-4B9E-8B6A-F17898448CC9}" dt="2024-11-21T23:53:49.438" v="224" actId="1036"/>
          <ac:spMkLst>
            <pc:docMk/>
            <pc:sldMk cId="2424714671" sldId="267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45.797" v="215" actId="1035"/>
          <ac:spMkLst>
            <pc:docMk/>
            <pc:sldMk cId="2424714671" sldId="267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00.254" v="250" actId="1035"/>
        <pc:sldMkLst>
          <pc:docMk/>
          <pc:sldMk cId="3450195044" sldId="268"/>
        </pc:sldMkLst>
        <pc:spChg chg="mod">
          <ac:chgData name="Talbert, Matthew" userId="877a4118-3f16-4ac9-a72c-5dd2c7b28c85" providerId="ADAL" clId="{44A3E85C-D226-4B9E-8B6A-F17898448CC9}" dt="2024-11-21T23:54:00.254" v="250" actId="1035"/>
          <ac:spMkLst>
            <pc:docMk/>
            <pc:sldMk cId="3450195044" sldId="268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3:56.237" v="234" actId="1036"/>
          <ac:spMkLst>
            <pc:docMk/>
            <pc:sldMk cId="3450195044" sldId="26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12.230" v="281" actId="1035"/>
        <pc:sldMkLst>
          <pc:docMk/>
          <pc:sldMk cId="3633122843" sldId="269"/>
        </pc:sldMkLst>
        <pc:spChg chg="mod">
          <ac:chgData name="Talbert, Matthew" userId="877a4118-3f16-4ac9-a72c-5dd2c7b28c85" providerId="ADAL" clId="{44A3E85C-D226-4B9E-8B6A-F17898448CC9}" dt="2024-11-21T23:54:10.717" v="276" actId="1036"/>
          <ac:spMkLst>
            <pc:docMk/>
            <pc:sldMk cId="3633122843" sldId="269"/>
            <ac:spMk id="2" creationId="{31B75992-5098-A283-4925-2CCEBB801DC5}"/>
          </ac:spMkLst>
        </pc:spChg>
        <pc:spChg chg="mod">
          <ac:chgData name="Talbert, Matthew" userId="877a4118-3f16-4ac9-a72c-5dd2c7b28c85" providerId="ADAL" clId="{44A3E85C-D226-4B9E-8B6A-F17898448CC9}" dt="2024-11-21T23:54:12.230" v="281" actId="1035"/>
          <ac:spMkLst>
            <pc:docMk/>
            <pc:sldMk cId="3633122843" sldId="26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44A3E85C-D226-4B9E-8B6A-F17898448CC9}" dt="2024-11-21T23:54:23.941" v="328" actId="1036"/>
        <pc:sldMkLst>
          <pc:docMk/>
          <pc:sldMk cId="657795359" sldId="270"/>
        </pc:sldMkLst>
        <pc:spChg chg="mod">
          <ac:chgData name="Talbert, Matthew" userId="877a4118-3f16-4ac9-a72c-5dd2c7b28c85" providerId="ADAL" clId="{44A3E85C-D226-4B9E-8B6A-F17898448CC9}" dt="2024-11-21T23:54:23.941" v="328" actId="1036"/>
          <ac:spMkLst>
            <pc:docMk/>
            <pc:sldMk cId="657795359" sldId="270"/>
            <ac:spMk id="2" creationId="{1862E903-3C56-BB42-2361-009F2336475A}"/>
          </ac:spMkLst>
        </pc:spChg>
        <pc:spChg chg="mod">
          <ac:chgData name="Talbert, Matthew" userId="877a4118-3f16-4ac9-a72c-5dd2c7b28c85" providerId="ADAL" clId="{44A3E85C-D226-4B9E-8B6A-F17898448CC9}" dt="2024-11-21T23:54:20.245" v="311" actId="1036"/>
          <ac:spMkLst>
            <pc:docMk/>
            <pc:sldMk cId="657795359" sldId="270"/>
            <ac:spMk id="3" creationId="{D9D594D6-F4EE-B0AB-C128-26D2D32F8E21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8786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2534430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2.11: Profiles, </a:t>
            </a:r>
            <a:r>
              <a:rPr lang="en-US" dirty="0" err="1"/>
              <a:t>PSDrives</a:t>
            </a:r>
            <a:r>
              <a:rPr lang="en-US" dirty="0"/>
              <a:t>, Functions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Configure a mandatory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Make one of the parameters mandatory: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451572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CmdletBinding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5005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Borrow advanced cmdlet functionality, such </a:t>
            </a:r>
            <a:r>
              <a:rPr lang="en-US" sz="2000"/>
              <a:t>as PowerShell’s </a:t>
            </a:r>
            <a:r>
              <a:rPr lang="en-US" sz="2000" i="1" dirty="0"/>
              <a:t>Verbose</a:t>
            </a:r>
            <a:r>
              <a:rPr lang="en-US" sz="2000" dirty="0"/>
              <a:t> output stream: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[</a:t>
            </a:r>
            <a:r>
              <a:rPr lang="en-US" sz="2000" dirty="0" err="1">
                <a:latin typeface="Lucida Console" panose="020B0609040504020204" pitchFamily="49" charset="0"/>
              </a:rPr>
              <a:t>CmdletBinding</a:t>
            </a:r>
            <a:r>
              <a:rPr lang="en-US" sz="2000" dirty="0">
                <a:latin typeface="Lucida Console" panose="020B0609040504020204" pitchFamily="49" charset="0"/>
              </a:rPr>
              <a:t>()]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Write-Verbose "(About to display a greeting)" 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-Verbose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-Verbose</a:t>
            </a:r>
          </a:p>
        </p:txBody>
      </p:sp>
    </p:spTree>
    <p:extLst>
      <p:ext uri="{BB962C8B-B14F-4D97-AF65-F5344CB8AC3E}">
        <p14:creationId xmlns:p14="http://schemas.microsoft.com/office/powerpoint/2010/main" val="24247146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34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Pipeline support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988178"/>
            <a:ext cx="9662835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Let the function process an input parameter from a piped command: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[Parameter(Mandatory, </a:t>
            </a:r>
            <a:r>
              <a:rPr lang="en-US" sz="2000" dirty="0" err="1">
                <a:latin typeface="Lucida Console" panose="020B0609040504020204" pitchFamily="49" charset="0"/>
              </a:rPr>
              <a:t>ValueFromPipeline</a:t>
            </a:r>
            <a:r>
              <a:rPr lang="en-US" sz="2000" dirty="0">
                <a:latin typeface="Lucida Console" panose="020B0609040504020204" pitchFamily="49" charset="0"/>
              </a:rPr>
              <a:t>)]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$first,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process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"Peter", "James", "John" | Show-Howdy</a:t>
            </a:r>
          </a:p>
        </p:txBody>
      </p:sp>
    </p:spTree>
    <p:extLst>
      <p:ext uri="{BB962C8B-B14F-4D97-AF65-F5344CB8AC3E}">
        <p14:creationId xmlns:p14="http://schemas.microsoft.com/office/powerpoint/2010/main" val="34501950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Comment-based Help documentation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45303"/>
            <a:ext cx="9662835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Lucida Console" panose="020B0609040504020204" pitchFamily="49" charset="0"/>
              </a:rPr>
              <a:t>&lt;#</a:t>
            </a:r>
          </a:p>
          <a:p>
            <a:r>
              <a:rPr lang="en-US" dirty="0">
                <a:latin typeface="Lucida Console" panose="020B0609040504020204" pitchFamily="49" charset="0"/>
              </a:rPr>
              <a:t>.SYNOPSIS</a:t>
            </a:r>
          </a:p>
          <a:p>
            <a:r>
              <a:rPr lang="en-US" dirty="0">
                <a:latin typeface="Lucida Console" panose="020B0609040504020204" pitchFamily="49" charset="0"/>
              </a:rPr>
              <a:t>Show a personalized "Howdy" greeting</a:t>
            </a:r>
          </a:p>
          <a:p>
            <a:r>
              <a:rPr lang="en-US" dirty="0">
                <a:latin typeface="Lucida Console" panose="020B0609040504020204" pitchFamily="49" charset="0"/>
              </a:rPr>
              <a:t>.DESCRIPTION</a:t>
            </a:r>
          </a:p>
          <a:p>
            <a:r>
              <a:rPr lang="en-US" dirty="0">
                <a:latin typeface="Lucida Console" panose="020B0609040504020204" pitchFamily="49" charset="0"/>
              </a:rPr>
              <a:t>Given a first name (and optionally a last name too),</a:t>
            </a:r>
          </a:p>
          <a:p>
            <a:r>
              <a:rPr lang="en-US" dirty="0">
                <a:latin typeface="Lucida Console" panose="020B0609040504020204" pitchFamily="49" charset="0"/>
              </a:rPr>
              <a:t>output a personalized greeting.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First</a:t>
            </a:r>
          </a:p>
          <a:p>
            <a:r>
              <a:rPr lang="en-US" dirty="0">
                <a:latin typeface="Lucida Console" panose="020B0609040504020204" pitchFamily="49" charset="0"/>
              </a:rPr>
              <a:t>First name (mandatory)</a:t>
            </a:r>
          </a:p>
          <a:p>
            <a:r>
              <a:rPr lang="en-US" dirty="0">
                <a:latin typeface="Lucida Console" panose="020B0609040504020204" pitchFamily="49" charset="0"/>
              </a:rPr>
              <a:t>.PARAMETER Last</a:t>
            </a:r>
          </a:p>
          <a:p>
            <a:r>
              <a:rPr lang="en-US" dirty="0">
                <a:latin typeface="Lucida Console" panose="020B0609040504020204" pitchFamily="49" charset="0"/>
              </a:rPr>
              <a:t>Last name (optional)</a:t>
            </a:r>
          </a:p>
          <a:p>
            <a:r>
              <a:rPr lang="en-US" dirty="0">
                <a:latin typeface="Lucida Console" panose="020B0609040504020204" pitchFamily="49" charset="0"/>
              </a:rPr>
              <a:t>.EXAMPLE</a:t>
            </a:r>
          </a:p>
          <a:p>
            <a:r>
              <a:rPr lang="en-US" dirty="0">
                <a:latin typeface="Lucida Console" panose="020B0609040504020204" pitchFamily="49" charset="0"/>
              </a:rPr>
              <a:t>Get-Help Trip Meredith</a:t>
            </a:r>
          </a:p>
          <a:p>
            <a:r>
              <a:rPr lang="en-US" dirty="0">
                <a:latin typeface="Lucida Console" panose="020B0609040504020204" pitchFamily="49" charset="0"/>
              </a:rPr>
              <a:t>produces the greeting string "Howdy Trip Meredith" </a:t>
            </a:r>
          </a:p>
          <a:p>
            <a:r>
              <a:rPr lang="en-US" dirty="0">
                <a:latin typeface="Lucida Console" panose="020B0609040504020204" pitchFamily="49" charset="0"/>
              </a:rPr>
              <a:t>#&gt;</a:t>
            </a:r>
          </a:p>
          <a:p>
            <a:endParaRPr lang="en-US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Read the documentation: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Get-Help Show-Howdy | more</a:t>
            </a:r>
          </a:p>
        </p:txBody>
      </p:sp>
    </p:spTree>
    <p:extLst>
      <p:ext uri="{BB962C8B-B14F-4D97-AF65-F5344CB8AC3E}">
        <p14:creationId xmlns:p14="http://schemas.microsoft.com/office/powerpoint/2010/main" val="36331228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aliases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D594D6-F4EE-B0AB-C128-26D2D32F8E21}"/>
              </a:ext>
            </a:extLst>
          </p:cNvPr>
          <p:cNvSpPr txBox="1"/>
          <p:nvPr/>
        </p:nvSpPr>
        <p:spPr>
          <a:xfrm>
            <a:off x="1492370" y="3016381"/>
            <a:ext cx="904910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Aliases are nicknames for commands.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Some helpful cmdlet examples for working with aliases: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Get-Alias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New-Alias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>
                <a:latin typeface="Lucida Console" panose="020B0609040504020204" pitchFamily="49" charset="0"/>
              </a:rPr>
              <a:t>ipconfig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endParaRPr lang="en-US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Set-Alias –Name Get-Ip –Value 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  <a:r>
              <a:rPr lang="en-US" dirty="0" err="1">
                <a:latin typeface="Lucida Console" panose="020B0609040504020204" pitchFamily="49" charset="0"/>
              </a:rPr>
              <a:t>ip</a:t>
            </a:r>
            <a:r>
              <a:rPr lang="en-US" dirty="0">
                <a:latin typeface="Lucida Console" panose="020B0609040504020204" pitchFamily="49" charset="0"/>
              </a:rPr>
              <a:t> address</a:t>
            </a:r>
            <a:r>
              <a:rPr lang="en-US" sz="1800" dirty="0">
                <a:latin typeface="Lucida Console" panose="020B0609040504020204" pitchFamily="49" charset="0"/>
              </a:rPr>
              <a:t>'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Export-Alias –Path aliases.csv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Export-Alias –Path aliases.ps1 –As </a:t>
            </a:r>
            <a:r>
              <a:rPr lang="en-US" dirty="0">
                <a:latin typeface="Lucida Console" panose="020B0609040504020204" pitchFamily="49" charset="0"/>
              </a:rPr>
              <a:t>Script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Lucida Console" panose="020B0609040504020204" pitchFamily="49" charset="0"/>
              </a:rPr>
              <a:t>Import-Alias –Path aliases.csv</a:t>
            </a:r>
          </a:p>
        </p:txBody>
      </p:sp>
    </p:spTree>
    <p:extLst>
      <p:ext uri="{BB962C8B-B14F-4D97-AF65-F5344CB8AC3E}">
        <p14:creationId xmlns:p14="http://schemas.microsoft.com/office/powerpoint/2010/main" val="6577953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3485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profile 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933450" y="1845303"/>
            <a:ext cx="1031746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i="1" dirty="0"/>
              <a:t>Profiles</a:t>
            </a:r>
            <a:r>
              <a:rPr lang="en-US" sz="2000" dirty="0"/>
              <a:t> are configuration scripts. They initialize your CLI environment.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Your own profile probably doesn’t exist until after you create it.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path to your profile differs based on platform, PowerShell version, etc.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find yours: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To edit yours in Visual Studio Code: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code $PROFILE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Alternatively, you can also append code directly to your profile without using an editor:</a:t>
            </a:r>
          </a:p>
          <a:p>
            <a:endParaRPr lang="en-US" sz="1500" dirty="0">
              <a:latin typeface="Lucida Console" panose="020B0609040504020204" pitchFamily="49" charset="0"/>
            </a:endParaRPr>
          </a:p>
          <a:p>
            <a:r>
              <a:rPr lang="en-US" sz="1500" dirty="0">
                <a:latin typeface="Lucida Console" panose="020B0609040504020204" pitchFamily="49" charset="0"/>
              </a:rPr>
              <a:t>Add-Content -Path $PROFILE -Value "New-Alias -Name Get-Ip -Value 'ipconfig.exe’”</a:t>
            </a:r>
          </a:p>
          <a:p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Domain administrators can manage other profiles. This pipeline command shows them: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$PROFILE | Format-List * -Force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Security: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defenders can use profiles to apply policies and best practices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attackers can misuse profiles to facilitate persistence.</a:t>
            </a:r>
          </a:p>
        </p:txBody>
      </p:sp>
    </p:spTree>
    <p:extLst>
      <p:ext uri="{BB962C8B-B14F-4D97-AF65-F5344CB8AC3E}">
        <p14:creationId xmlns:p14="http://schemas.microsoft.com/office/powerpoint/2010/main" val="30512096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008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114426" y="1721478"/>
            <a:ext cx="9955512" cy="53245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File systems contain directories and files, but many operating systems also use file systems for other abstract uses. For example, the Linux kernel includes a fake directory </a:t>
            </a:r>
            <a:r>
              <a:rPr lang="en-US" sz="2000" dirty="0">
                <a:latin typeface="Lucida Console" panose="020B0609040504020204" pitchFamily="49" charset="0"/>
              </a:rPr>
              <a:t>/proc</a:t>
            </a:r>
            <a:r>
              <a:rPr lang="en-US" sz="2000" dirty="0"/>
              <a:t> through which the Linux kernel presents kernel features as if they were files and folders. Linux 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cat /proc/</a:t>
            </a:r>
            <a:r>
              <a:rPr lang="en-US" sz="2000" dirty="0" err="1">
                <a:latin typeface="Lucida Console" panose="020B0609040504020204" pitchFamily="49" charset="0"/>
              </a:rPr>
              <a:t>cpuinfo</a:t>
            </a:r>
            <a:r>
              <a:rPr lang="en-US" sz="2000" dirty="0"/>
              <a:t>    # this bash command in Linux shows processor details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Similarly, PowerShell uses </a:t>
            </a:r>
            <a:r>
              <a:rPr lang="en-US" sz="2000" i="1" dirty="0" err="1"/>
              <a:t>PSDrives</a:t>
            </a:r>
            <a:r>
              <a:rPr lang="en-US" sz="2000" dirty="0"/>
              <a:t> and </a:t>
            </a:r>
            <a:r>
              <a:rPr lang="en-US" sz="2000" i="1" dirty="0" err="1"/>
              <a:t>PSProviders</a:t>
            </a:r>
            <a:r>
              <a:rPr lang="en-US" sz="2000" dirty="0"/>
              <a:t> for many abstract uses.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PSProvider</a:t>
            </a:r>
            <a:r>
              <a:rPr lang="en-US" sz="2000" dirty="0"/>
              <a:t> and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PSDrive</a:t>
            </a:r>
            <a:r>
              <a:rPr lang="en-US" sz="2000" dirty="0"/>
              <a:t> to see all available providers and drives.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Each </a:t>
            </a:r>
            <a:r>
              <a:rPr lang="en-US" sz="2000" dirty="0" err="1"/>
              <a:t>PSDrive</a:t>
            </a:r>
            <a:r>
              <a:rPr lang="en-US" sz="2000" dirty="0"/>
              <a:t> has a colon character as a suffix, like mapped filesystem drives like </a:t>
            </a:r>
            <a:r>
              <a:rPr lang="en-US" sz="2000" dirty="0">
                <a:latin typeface="Lucida Console" panose="020B0609040504020204" pitchFamily="49" charset="0"/>
              </a:rPr>
              <a:t>C: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Use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/>
              <a:t> to look for data in a </a:t>
            </a:r>
            <a:r>
              <a:rPr lang="en-US" sz="2000" dirty="0" err="1"/>
              <a:t>PSDrive</a:t>
            </a:r>
            <a:r>
              <a:rPr lang="en-US" sz="2000" dirty="0"/>
              <a:t>. 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C:\</a:t>
            </a:r>
            <a:r>
              <a:rPr lang="en-US" sz="2000" dirty="0"/>
              <a:t>    # List filesystem files and folders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Alias:\</a:t>
            </a:r>
            <a:r>
              <a:rPr lang="en-US" sz="2000" dirty="0"/>
              <a:t>    # List PowerShell command aliases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Env:\</a:t>
            </a:r>
            <a:r>
              <a:rPr lang="en-US" sz="2000" dirty="0"/>
              <a:t>    # List PowerShell environment variables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Function:\</a:t>
            </a:r>
            <a:r>
              <a:rPr lang="en-US" sz="2000" dirty="0"/>
              <a:t>    # List PowerShell 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Variable:\</a:t>
            </a:r>
            <a:r>
              <a:rPr lang="en-US" sz="2000" dirty="0"/>
              <a:t>    # List PowerShell variables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432932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0153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Windows </a:t>
            </a:r>
            <a:r>
              <a:rPr lang="en-US" sz="4000" dirty="0" err="1"/>
              <a:t>PSProviders</a:t>
            </a:r>
            <a:r>
              <a:rPr lang="en-US" sz="4000" dirty="0"/>
              <a:t>/</a:t>
            </a:r>
            <a:r>
              <a:rPr lang="en-US" sz="4000" dirty="0" err="1"/>
              <a:t>PSDrives</a:t>
            </a:r>
            <a:endParaRPr lang="en-US" sz="4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264403"/>
            <a:ext cx="9662835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In Windows, PowerShell has additional </a:t>
            </a:r>
            <a:r>
              <a:rPr lang="en-US" sz="2000" dirty="0" err="1"/>
              <a:t>PSProviders</a:t>
            </a:r>
            <a:r>
              <a:rPr lang="en-US" sz="2000" dirty="0"/>
              <a:t> specific to Microsoft’s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Registry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Certificate Store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Windows Management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Corresponding </a:t>
            </a:r>
            <a:r>
              <a:rPr lang="en-US" sz="2000" dirty="0" err="1"/>
              <a:t>PSDrives</a:t>
            </a:r>
            <a:r>
              <a:rPr lang="en-US" sz="2000" dirty="0"/>
              <a:t>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HKCU:\</a:t>
            </a:r>
            <a:r>
              <a:rPr lang="en-US" sz="2000" dirty="0"/>
              <a:t>    # List current user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HKLM:\</a:t>
            </a:r>
            <a:r>
              <a:rPr lang="en-US" sz="2000" dirty="0"/>
              <a:t>    # List local machine registry keys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Cert:\</a:t>
            </a:r>
            <a:r>
              <a:rPr lang="en-US" sz="2000" dirty="0"/>
              <a:t>    # List stored certificates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 err="1">
                <a:latin typeface="Lucida Console" panose="020B0609040504020204" pitchFamily="49" charset="0"/>
              </a:rPr>
              <a:t>ChildItem</a:t>
            </a:r>
            <a:r>
              <a:rPr lang="en-US" sz="2000" dirty="0">
                <a:latin typeface="Lucida Console" panose="020B0609040504020204" pitchFamily="49" charset="0"/>
              </a:rPr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WSMan</a:t>
            </a:r>
            <a:r>
              <a:rPr lang="en-US" sz="2000" dirty="0">
                <a:latin typeface="Lucida Console" panose="020B0609040504020204" pitchFamily="49" charset="0"/>
              </a:rPr>
              <a:t>:\</a:t>
            </a:r>
            <a:r>
              <a:rPr lang="en-US" sz="2000" dirty="0"/>
              <a:t>    # List Windows Remote Management data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40269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cmdlets and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40528"/>
            <a:ext cx="9662835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cmdlet (“pronounced </a:t>
            </a:r>
            <a:r>
              <a:rPr lang="en-US" sz="2000" i="1" dirty="0"/>
              <a:t>command-let</a:t>
            </a:r>
            <a:r>
              <a:rPr lang="en-US" sz="2000" dirty="0"/>
              <a:t>”):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specialized .NET subclass derived from [</a:t>
            </a:r>
            <a:r>
              <a:rPr lang="en-US" sz="2000" dirty="0" err="1"/>
              <a:t>System.Management.Automation.Cmdlet</a:t>
            </a:r>
            <a:r>
              <a:rPr lang="en-US" sz="2000" dirty="0"/>
              <a:t>] or a similar .NET class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a compiled .NET language such as C#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contained in a .NET assembly (dynamic link library)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adheres to standards for “Verb-Noun” command names, expected parameter names, pipeline data handling, etc.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functions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PowerShell, not compiled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data (arguments) are passed into a function using </a:t>
            </a:r>
            <a:r>
              <a:rPr lang="en-US" sz="2000" i="1" dirty="0"/>
              <a:t>parameters</a:t>
            </a: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can </a:t>
            </a:r>
            <a:r>
              <a:rPr lang="en-US" sz="2000" i="1" dirty="0"/>
              <a:t>return</a:t>
            </a:r>
            <a:r>
              <a:rPr lang="en-US" sz="2000" dirty="0"/>
              <a:t> data results to its caller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advanced functions (“script cmdlets”)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written in PowerShell (not compiled), but adhere to the same standards as compiled cmdlets</a:t>
            </a:r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777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Writing PowerShell functions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83403"/>
            <a:ext cx="9662835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Start with the keyword </a:t>
            </a:r>
            <a:r>
              <a:rPr lang="en-US" sz="2000" dirty="0">
                <a:latin typeface="Lucida Console" panose="020B0609040504020204" pitchFamily="49" charset="0"/>
              </a:rPr>
              <a:t>function</a:t>
            </a:r>
            <a:r>
              <a:rPr lang="en-US" sz="2000" dirty="0"/>
              <a:t>, then follow with the name of the function and a script block.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function definition generally follows this syntax: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Verb-Noun {</a:t>
            </a:r>
            <a:r>
              <a:rPr lang="en-US" sz="2000" dirty="0"/>
              <a:t>    </a:t>
            </a:r>
            <a:r>
              <a:rPr lang="en-US" sz="2000" i="1" dirty="0"/>
              <a:t># (any function name works, not just a verb and noun)</a:t>
            </a:r>
            <a:endParaRPr lang="en-US" sz="2000" i="1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&lt;#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help documentation in this block comment&gt;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#&gt;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</a:t>
            </a:r>
            <a:r>
              <a:rPr lang="en-US" sz="2000" i="1" dirty="0"/>
              <a:t>&lt;optional parameter declarations and constraints&gt;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)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r>
              <a:rPr lang="en-US" sz="2000" dirty="0">
                <a:latin typeface="Lucida Console" panose="020B0609040504020204" pitchFamily="49" charset="0"/>
              </a:rPr>
              <a:t>    </a:t>
            </a:r>
            <a:r>
              <a:rPr lang="en-US" sz="2000" i="1" dirty="0"/>
              <a:t>&lt;statements&gt;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/>
          </a:p>
          <a:p>
            <a:r>
              <a:rPr lang="en-US" sz="2000" dirty="0"/>
              <a:t>But first, let’s see what we can do with simpler syntax.</a:t>
            </a:r>
          </a:p>
        </p:txBody>
      </p:sp>
    </p:spTree>
    <p:extLst>
      <p:ext uri="{BB962C8B-B14F-4D97-AF65-F5344CB8AC3E}">
        <p14:creationId xmlns:p14="http://schemas.microsoft.com/office/powerpoint/2010/main" val="39895412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58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</a:t>
            </a:r>
            <a:r>
              <a:rPr lang="en-US" sz="4000" b="1" dirty="0"/>
              <a:t>$</a:t>
            </a:r>
            <a:r>
              <a:rPr lang="en-US" sz="4000" b="1" dirty="0" err="1"/>
              <a:t>args</a:t>
            </a:r>
            <a:r>
              <a:rPr lang="en-US" sz="4000" dirty="0"/>
              <a:t> automatic parameter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4582" y="1966833"/>
            <a:ext cx="9662835" cy="46166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The automatic variable $</a:t>
            </a:r>
            <a:r>
              <a:rPr lang="en-US" sz="2000" dirty="0" err="1"/>
              <a:t>args</a:t>
            </a:r>
            <a:r>
              <a:rPr lang="en-US" sz="2000" dirty="0"/>
              <a:t> contains every argument passed to a function.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define this function: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"Howdy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arguments)"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one to say howdy to.'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Then call the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1861646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1396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Named parameters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769103"/>
            <a:ext cx="9662835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Parameter names can be specified along with the function name.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For example, redefine the function to name two parameters: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($</a:t>
            </a:r>
            <a:r>
              <a:rPr lang="en-US" sz="2000" dirty="0" err="1">
                <a:latin typeface="Lucida Console" panose="020B0609040504020204" pitchFamily="49" charset="0"/>
              </a:rPr>
              <a:t>first,$last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if 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" $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 ($($</a:t>
            </a:r>
            <a:r>
              <a:rPr lang="en-US" sz="2000" dirty="0" err="1">
                <a:latin typeface="Lucida Console" panose="020B0609040504020204" pitchFamily="49" charset="0"/>
              </a:rPr>
              <a:t>args.count</a:t>
            </a:r>
            <a:r>
              <a:rPr lang="en-US" sz="2000" dirty="0">
                <a:latin typeface="Lucida Console" panose="020B0609040504020204" pitchFamily="49" charset="0"/>
              </a:rPr>
              <a:t>)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)"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else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    Write-Output 'No additional </a:t>
            </a:r>
            <a:r>
              <a:rPr lang="en-US" sz="2000" dirty="0" err="1">
                <a:latin typeface="Lucida Console" panose="020B0609040504020204" pitchFamily="49" charset="0"/>
              </a:rPr>
              <a:t>args</a:t>
            </a:r>
            <a:r>
              <a:rPr lang="en-US" sz="2000" dirty="0">
                <a:latin typeface="Lucida Console" panose="020B0609040504020204" pitchFamily="49" charset="0"/>
              </a:rPr>
              <a:t>'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}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</a:t>
            </a:r>
            <a:r>
              <a:rPr lang="en-US" sz="2000" dirty="0">
                <a:latin typeface="Lucida Console" panose="020B0609040504020204" pitchFamily="49" charset="0"/>
              </a:rPr>
              <a:t>	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Show-Howdy Charles Philip Arthur George Mountbatten-Windsor</a:t>
            </a:r>
          </a:p>
        </p:txBody>
      </p:sp>
    </p:spTree>
    <p:extLst>
      <p:ext uri="{BB962C8B-B14F-4D97-AF65-F5344CB8AC3E}">
        <p14:creationId xmlns:p14="http://schemas.microsoft.com/office/powerpoint/2010/main" val="2232562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92009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b="1" dirty="0"/>
              <a:t>param()</a:t>
            </a:r>
            <a:r>
              <a:rPr lang="en-US" sz="4000" dirty="0"/>
              <a:t> statement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78678"/>
            <a:ext cx="96628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Better yet, specify parameters using a param() statement.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Redefine the function again: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function Show-Howdy {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param($First, $Last)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    Write-Output "Howdy $First $Last"</a:t>
            </a:r>
          </a:p>
          <a:p>
            <a:r>
              <a:rPr lang="en-US" sz="2000" dirty="0">
                <a:latin typeface="Lucida Console" panose="020B0609040504020204" pitchFamily="49" charset="0"/>
              </a:rPr>
              <a:t>}</a:t>
            </a:r>
          </a:p>
          <a:p>
            <a:endParaRPr lang="en-US" sz="2000" dirty="0">
              <a:latin typeface="Lucida Console" panose="020B0609040504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Call the redefined function to execute it: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Jacob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endParaRPr lang="en-US" sz="2000" dirty="0">
              <a:latin typeface="Lucida Console" panose="020B0609040504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Show-Howdy –Last </a:t>
            </a:r>
            <a:r>
              <a:rPr lang="en-US" sz="2000" dirty="0" err="1">
                <a:latin typeface="Lucida Console" panose="020B0609040504020204" pitchFamily="49" charset="0"/>
              </a:rPr>
              <a:t>Spori</a:t>
            </a:r>
            <a:r>
              <a:rPr lang="en-US" sz="2000" dirty="0">
                <a:latin typeface="Lucida Console" panose="020B0609040504020204" pitchFamily="49" charset="0"/>
              </a:rPr>
              <a:t> –First Jacob</a:t>
            </a:r>
          </a:p>
        </p:txBody>
      </p:sp>
    </p:spTree>
    <p:extLst>
      <p:ext uri="{BB962C8B-B14F-4D97-AF65-F5344CB8AC3E}">
        <p14:creationId xmlns:p14="http://schemas.microsoft.com/office/powerpoint/2010/main" val="806767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224</TotalTime>
  <Words>1143</Words>
  <Application>Microsoft Office PowerPoint</Application>
  <PresentationFormat>Widescreen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2024-11-19T19:41:38Z</dcterms:created>
  <dcterms:modified xsi:type="dcterms:W3CDTF">2024-11-21T23:54:27Z</dcterms:modified>
</cp:coreProperties>
</file>