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1DA7B2A0-DB6C-4087-9B3C-32508699CA9D}"/>
    <pc:docChg chg="modSld">
      <pc:chgData name="Talbert, Matthew" userId="877a4118-3f16-4ac9-a72c-5dd2c7b28c85" providerId="ADAL" clId="{1DA7B2A0-DB6C-4087-9B3C-32508699CA9D}" dt="2024-11-21T23:51:47.406" v="181" actId="1035"/>
      <pc:docMkLst>
        <pc:docMk/>
      </pc:docMkLst>
      <pc:sldChg chg="modSp mod">
        <pc:chgData name="Talbert, Matthew" userId="877a4118-3f16-4ac9-a72c-5dd2c7b28c85" providerId="ADAL" clId="{1DA7B2A0-DB6C-4087-9B3C-32508699CA9D}" dt="2024-11-21T23:50:51.924" v="19" actId="1036"/>
        <pc:sldMkLst>
          <pc:docMk/>
          <pc:sldMk cId="2312486803" sldId="258"/>
        </pc:sldMkLst>
        <pc:spChg chg="mod">
          <ac:chgData name="Talbert, Matthew" userId="877a4118-3f16-4ac9-a72c-5dd2c7b28c85" providerId="ADAL" clId="{1DA7B2A0-DB6C-4087-9B3C-32508699CA9D}" dt="2024-11-21T23:50:51.924" v="19" actId="1036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0:46.165" v="5" actId="1036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08.461" v="55" actId="1036"/>
        <pc:sldMkLst>
          <pc:docMk/>
          <pc:sldMk cId="3989541258" sldId="259"/>
        </pc:sldMkLst>
        <pc:spChg chg="mod">
          <ac:chgData name="Talbert, Matthew" userId="877a4118-3f16-4ac9-a72c-5dd2c7b28c85" providerId="ADAL" clId="{1DA7B2A0-DB6C-4087-9B3C-32508699CA9D}" dt="2024-11-21T23:51:08.461" v="55" actId="1036"/>
          <ac:spMkLst>
            <pc:docMk/>
            <pc:sldMk cId="3989541258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05.373" v="41" actId="1036"/>
          <ac:spMkLst>
            <pc:docMk/>
            <pc:sldMk cId="3989541258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22.165" v="105" actId="1036"/>
        <pc:sldMkLst>
          <pc:docMk/>
          <pc:sldMk cId="1861646120" sldId="260"/>
        </pc:sldMkLst>
        <pc:spChg chg="mod">
          <ac:chgData name="Talbert, Matthew" userId="877a4118-3f16-4ac9-a72c-5dd2c7b28c85" providerId="ADAL" clId="{1DA7B2A0-DB6C-4087-9B3C-32508699CA9D}" dt="2024-11-21T23:51:22.165" v="105" actId="1036"/>
          <ac:spMkLst>
            <pc:docMk/>
            <pc:sldMk cId="1861646120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17.245" v="84" actId="1036"/>
          <ac:spMkLst>
            <pc:docMk/>
            <pc:sldMk cId="1861646120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31.245" v="132" actId="1036"/>
        <pc:sldMkLst>
          <pc:docMk/>
          <pc:sldMk cId="2232562783" sldId="261"/>
        </pc:sldMkLst>
        <pc:spChg chg="mod">
          <ac:chgData name="Talbert, Matthew" userId="877a4118-3f16-4ac9-a72c-5dd2c7b28c85" providerId="ADAL" clId="{1DA7B2A0-DB6C-4087-9B3C-32508699CA9D}" dt="2024-11-21T23:51:31.245" v="132" actId="1036"/>
          <ac:spMkLst>
            <pc:docMk/>
            <pc:sldMk cId="2232562783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27.021" v="115" actId="1036"/>
          <ac:spMkLst>
            <pc:docMk/>
            <pc:sldMk cId="2232562783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39.365" v="151" actId="1036"/>
        <pc:sldMkLst>
          <pc:docMk/>
          <pc:sldMk cId="845747584" sldId="262"/>
        </pc:sldMkLst>
        <pc:spChg chg="mod">
          <ac:chgData name="Talbert, Matthew" userId="877a4118-3f16-4ac9-a72c-5dd2c7b28c85" providerId="ADAL" clId="{1DA7B2A0-DB6C-4087-9B3C-32508699CA9D}" dt="2024-11-21T23:51:39.365" v="151" actId="1036"/>
          <ac:spMkLst>
            <pc:docMk/>
            <pc:sldMk cId="845747584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35.357" v="137" actId="1036"/>
          <ac:spMkLst>
            <pc:docMk/>
            <pc:sldMk cId="845747584" sldId="262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1DA7B2A0-DB6C-4087-9B3C-32508699CA9D}" dt="2024-11-21T23:51:47.406" v="181" actId="1035"/>
        <pc:sldMkLst>
          <pc:docMk/>
          <pc:sldMk cId="3372579319" sldId="263"/>
        </pc:sldMkLst>
        <pc:spChg chg="mod">
          <ac:chgData name="Talbert, Matthew" userId="877a4118-3f16-4ac9-a72c-5dd2c7b28c85" providerId="ADAL" clId="{1DA7B2A0-DB6C-4087-9B3C-32508699CA9D}" dt="2024-11-21T23:51:47.406" v="181" actId="1035"/>
          <ac:spMkLst>
            <pc:docMk/>
            <pc:sldMk cId="3372579319" sldId="263"/>
            <ac:spMk id="2" creationId="{31B75992-5098-A283-4925-2CCEBB801DC5}"/>
          </ac:spMkLst>
        </pc:spChg>
        <pc:spChg chg="mod">
          <ac:chgData name="Talbert, Matthew" userId="877a4118-3f16-4ac9-a72c-5dd2c7b28c85" providerId="ADAL" clId="{1DA7B2A0-DB6C-4087-9B3C-32508699CA9D}" dt="2024-11-21T23:51:42.485" v="166" actId="1036"/>
          <ac:spMkLst>
            <pc:docMk/>
            <pc:sldMk cId="3372579319" sldId="263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9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2219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2.12: </a:t>
            </a:r>
            <a:r>
              <a:rPr lang="en-US" dirty="0"/>
              <a:t>Introduction to PowerShell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24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98262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Among the benefits of object-oriented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Keep code and data well organized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Facilitate successful long-term maintenance of libraries of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cmdlets and functions may be organized into Modules.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modules already installed on your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';'</a:t>
            </a:r>
            <a:r>
              <a:rPr lang="en-US" dirty="0"/>
              <a:t>    # Windows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':'</a:t>
            </a:r>
            <a:r>
              <a:rPr lang="en-US" dirty="0"/>
              <a:t>    # Linux</a:t>
            </a:r>
            <a:endParaRPr lang="en-US" dirty="0">
              <a:latin typeface="MS Shell Dlg 2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paths where modules might be installed. Examples with </a:t>
            </a:r>
            <a:r>
              <a:rPr lang="en-US" b="1" dirty="0"/>
              <a:t>Get-</a:t>
            </a:r>
            <a:r>
              <a:rPr lang="en-US" b="1" dirty="0" err="1"/>
              <a:t>ChildItem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'C:\Program Files\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\7\Modules’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/opt/Microsoft/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/7/Modules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subfolders containing module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files in these subfolders might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dynamic link libraries (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 err="1">
                <a:latin typeface="Lucida Console" panose="020B0609040504020204" pitchFamily="49" charset="0"/>
              </a:rPr>
              <a:t>dll</a:t>
            </a:r>
            <a:r>
              <a:rPr lang="en-US" dirty="0"/>
              <a:t>) containing cmdlets,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scripts (</a:t>
            </a:r>
            <a:r>
              <a:rPr lang="en-US" dirty="0">
                <a:latin typeface="Lucida Console" panose="020B0609040504020204" pitchFamily="49" charset="0"/>
              </a:rPr>
              <a:t>.psm1</a:t>
            </a:r>
            <a:r>
              <a:rPr lang="en-US" dirty="0"/>
              <a:t>) containing scripted functions and classes,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manifests (</a:t>
            </a:r>
            <a:r>
              <a:rPr lang="en-US" dirty="0">
                <a:latin typeface="Lucida Console" panose="020B0609040504020204" pitchFamily="49" charset="0"/>
              </a:rPr>
              <a:t>.psd1</a:t>
            </a:r>
            <a:r>
              <a:rPr lang="en-US" dirty="0"/>
              <a:t>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various module-specific configuration or data files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24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Cmdlets for finding and installing new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64962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Find-Module –Name </a:t>
            </a:r>
            <a:r>
              <a:rPr lang="en-US" sz="2000" dirty="0" err="1">
                <a:latin typeface="Lucida Console" panose="020B0609040504020204" pitchFamily="49" charset="0"/>
              </a:rPr>
              <a:t>EventList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Searches repositories for the module named </a:t>
            </a:r>
            <a:r>
              <a:rPr lang="en-US" sz="2000" b="1" dirty="0" err="1"/>
              <a:t>EventList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PSRepository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Shows a list of configured module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Install-Module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a module from a repository and install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public repository is the PowerShell Gallery, </a:t>
            </a:r>
            <a:r>
              <a:rPr lang="en-US" sz="2000" dirty="0">
                <a:hlinkClick r:id="rId2"/>
              </a:rPr>
              <a:t>https://www.powershellgallery.com/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first time you try to install a module from the PowerShell Gallery, PowerShell will install required prerequisites if they’re not already installed: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NuGet</a:t>
            </a:r>
            <a:r>
              <a:rPr lang="en-US" sz="2000" dirty="0"/>
              <a:t> provider,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Console" panose="020B0609040504020204" pitchFamily="49" charset="0"/>
              </a:rPr>
              <a:t>PowerShellGet</a:t>
            </a:r>
            <a:r>
              <a:rPr lang="en-US" sz="2000" dirty="0"/>
              <a:t> modules.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1677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Cmdlets for working with installed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08193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Get-Module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which modules are already in use in your PowerShell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Get-Module –</a:t>
            </a:r>
            <a:r>
              <a:rPr lang="en-US" sz="2000" dirty="0" err="1">
                <a:latin typeface="Lucida Console" panose="020B0609040504020204" pitchFamily="49" charset="0"/>
              </a:rPr>
              <a:t>ListAvailable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Shows more installed modules that could be imported and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Get-Command –Module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functions and cmdlets provided in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Remove-Module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Temporarily unloads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its commands are accessed again, the module will automatically be re-imported.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8781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Create your own module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36362"/>
            <a:ext cx="96628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put your Show-Howdy function into a private module. The first path in the list of paths in the </a:t>
            </a:r>
            <a:r>
              <a:rPr lang="en-US" sz="2000" dirty="0" err="1"/>
              <a:t>PSModulePath</a:t>
            </a:r>
            <a:r>
              <a:rPr lang="en-US" sz="2000" dirty="0"/>
              <a:t> environment variable should be your own module path: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';')[0]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Save that path in a variable: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';')[0]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Append </a:t>
            </a:r>
            <a:r>
              <a:rPr lang="en-US" sz="2000" dirty="0" err="1">
                <a:latin typeface="Lucida Console" panose="020B0609040504020204" pitchFamily="49" charset="0"/>
              </a:rPr>
              <a:t>MyHowdyModule</a:t>
            </a:r>
            <a:r>
              <a:rPr lang="en-US" sz="2000" dirty="0"/>
              <a:t> to that path, and create that subfolder: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$path = 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+ </a:t>
            </a:r>
            <a:r>
              <a:rPr lang="en-US" sz="1800" dirty="0">
                <a:latin typeface="Lucida Console" panose="020B0609040504020204" pitchFamily="49" charset="0"/>
              </a:rPr>
              <a:t>"/</a:t>
            </a:r>
            <a:r>
              <a:rPr lang="en-US" sz="1800" dirty="0" err="1">
                <a:latin typeface="Lucida Console" panose="020B0609040504020204" pitchFamily="49" charset="0"/>
              </a:rPr>
              <a:t>MyHowdyModule</a:t>
            </a:r>
            <a:r>
              <a:rPr lang="en-US" sz="1800" dirty="0">
                <a:latin typeface="Lucida Console" panose="020B0609040504020204" pitchFamily="49" charset="0"/>
              </a:rPr>
              <a:t>/"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 -not (Test-Path –Path $path))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New-Item –ItemType Directory –Path $path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095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Create your own module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70449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the module script file, and put your Show-Howdy code into it: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New-Item $path/MyHowdyModule.psm1</a:t>
            </a:r>
          </a:p>
          <a:p>
            <a:r>
              <a:rPr lang="en-US" dirty="0">
                <a:latin typeface="Lucida Console" panose="020B0609040504020204" pitchFamily="49" charset="0"/>
              </a:rPr>
              <a:t>Set-Content $path/MyHowdyModule.psm1 –Value {</a:t>
            </a:r>
          </a:p>
          <a:p>
            <a:r>
              <a:rPr lang="en-US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[</a:t>
            </a:r>
            <a:r>
              <a:rPr lang="en-US" dirty="0" err="1">
                <a:latin typeface="Lucida Console" panose="020B0609040504020204" pitchFamily="49" charset="0"/>
              </a:rPr>
              <a:t>CmdletBinding</a:t>
            </a:r>
            <a:r>
              <a:rPr lang="en-US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param(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[Parameter(Mandatory=$true, </a:t>
            </a:r>
            <a:r>
              <a:rPr lang="en-US" dirty="0" err="1">
                <a:latin typeface="Lucida Console" panose="020B0609040504020204" pitchFamily="49" charset="0"/>
              </a:rPr>
              <a:t>ValueFromPipeline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$first,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$last)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process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Write-Output "Howdy $first $last"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manifest file for the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ModuleManifest</a:t>
            </a:r>
            <a:r>
              <a:rPr lang="en-US" dirty="0">
                <a:latin typeface="Lucida Console" panose="020B0609040504020204" pitchFamily="49" charset="0"/>
              </a:rPr>
              <a:t> –Path $path/MyHowdyModule.psd1 –</a:t>
            </a:r>
            <a:r>
              <a:rPr lang="en-US" dirty="0" err="1">
                <a:latin typeface="Lucida Console" panose="020B0609040504020204" pitchFamily="49" charset="0"/>
              </a:rPr>
              <a:t>RootModule</a:t>
            </a:r>
            <a:r>
              <a:rPr lang="en-US" dirty="0">
                <a:latin typeface="Lucida Console" panose="020B0609040504020204" pitchFamily="49" charset="0"/>
              </a:rPr>
              <a:t> MyHowdyModule.psm1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4496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Create your own module 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55437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your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Import-Module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that your new module was successfully imported: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Get-Module –Name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see your </a:t>
            </a:r>
            <a:r>
              <a:rPr lang="en-US" dirty="0">
                <a:latin typeface="Lucida Console" panose="020B0609040504020204" pitchFamily="49" charset="0"/>
              </a:rPr>
              <a:t>Show-Howdy</a:t>
            </a:r>
            <a:r>
              <a:rPr lang="en-US" dirty="0"/>
              <a:t> function as the module’s exported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it!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Applejack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–Last Sparkle –First Twilight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Unload the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Remove-Module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7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221</TotalTime>
  <Words>614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Lucida Console</vt:lpstr>
      <vt:lpstr>MS Shell Dlg 2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2024-11-19T19:46:56Z</dcterms:created>
  <dcterms:modified xsi:type="dcterms:W3CDTF">2024-11-21T23:51:48Z</dcterms:modified>
</cp:coreProperties>
</file>