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B698C7AD-BC15-4F18-918A-9C89967A4803}"/>
    <pc:docChg chg="modSld">
      <pc:chgData name="Talbert, Matthew" userId="877a4118-3f16-4ac9-a72c-5dd2c7b28c85" providerId="ADAL" clId="{B698C7AD-BC15-4F18-918A-9C89967A4803}" dt="2024-11-21T23:50:35.469" v="88" actId="1036"/>
      <pc:docMkLst>
        <pc:docMk/>
      </pc:docMkLst>
      <pc:sldChg chg="modSp mod">
        <pc:chgData name="Talbert, Matthew" userId="877a4118-3f16-4ac9-a72c-5dd2c7b28c85" providerId="ADAL" clId="{B698C7AD-BC15-4F18-918A-9C89967A4803}" dt="2024-11-21T23:50:20.204" v="12" actId="1036"/>
        <pc:sldMkLst>
          <pc:docMk/>
          <pc:sldMk cId="2312486803" sldId="258"/>
        </pc:sldMkLst>
        <pc:spChg chg="mod">
          <ac:chgData name="Talbert, Matthew" userId="877a4118-3f16-4ac9-a72c-5dd2c7b28c85" providerId="ADAL" clId="{B698C7AD-BC15-4F18-918A-9C89967A4803}" dt="2024-11-21T23:50:20.204" v="12" actId="1036"/>
          <ac:spMkLst>
            <pc:docMk/>
            <pc:sldMk cId="2312486803" sldId="258"/>
            <ac:spMk id="2" creationId="{31B75992-5098-A283-4925-2CCEBB801DC5}"/>
          </ac:spMkLst>
        </pc:spChg>
        <pc:spChg chg="mod">
          <ac:chgData name="Talbert, Matthew" userId="877a4118-3f16-4ac9-a72c-5dd2c7b28c85" providerId="ADAL" clId="{B698C7AD-BC15-4F18-918A-9C89967A4803}" dt="2024-11-21T23:50:16.844" v="0" actId="1036"/>
          <ac:spMkLst>
            <pc:docMk/>
            <pc:sldMk cId="2312486803" sldId="258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B698C7AD-BC15-4F18-918A-9C89967A4803}" dt="2024-11-21T23:50:28.620" v="50" actId="1036"/>
        <pc:sldMkLst>
          <pc:docMk/>
          <pc:sldMk cId="1719402288" sldId="259"/>
        </pc:sldMkLst>
        <pc:spChg chg="mod">
          <ac:chgData name="Talbert, Matthew" userId="877a4118-3f16-4ac9-a72c-5dd2c7b28c85" providerId="ADAL" clId="{B698C7AD-BC15-4F18-918A-9C89967A4803}" dt="2024-11-21T23:50:28.620" v="50" actId="1036"/>
          <ac:spMkLst>
            <pc:docMk/>
            <pc:sldMk cId="1719402288" sldId="259"/>
            <ac:spMk id="2" creationId="{31B75992-5098-A283-4925-2CCEBB801DC5}"/>
          </ac:spMkLst>
        </pc:spChg>
        <pc:spChg chg="mod">
          <ac:chgData name="Talbert, Matthew" userId="877a4118-3f16-4ac9-a72c-5dd2c7b28c85" providerId="ADAL" clId="{B698C7AD-BC15-4F18-918A-9C89967A4803}" dt="2024-11-21T23:50:26.532" v="38" actId="1036"/>
          <ac:spMkLst>
            <pc:docMk/>
            <pc:sldMk cId="1719402288" sldId="259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B698C7AD-BC15-4F18-918A-9C89967A4803}" dt="2024-11-21T23:50:35.469" v="88" actId="1036"/>
        <pc:sldMkLst>
          <pc:docMk/>
          <pc:sldMk cId="3885141102" sldId="260"/>
        </pc:sldMkLst>
        <pc:spChg chg="mod">
          <ac:chgData name="Talbert, Matthew" userId="877a4118-3f16-4ac9-a72c-5dd2c7b28c85" providerId="ADAL" clId="{B698C7AD-BC15-4F18-918A-9C89967A4803}" dt="2024-11-21T23:50:35.469" v="88" actId="1036"/>
          <ac:spMkLst>
            <pc:docMk/>
            <pc:sldMk cId="3885141102" sldId="260"/>
            <ac:spMk id="2" creationId="{31B75992-5098-A283-4925-2CCEBB801DC5}"/>
          </ac:spMkLst>
        </pc:spChg>
        <pc:spChg chg="mod">
          <ac:chgData name="Talbert, Matthew" userId="877a4118-3f16-4ac9-a72c-5dd2c7b28c85" providerId="ADAL" clId="{B698C7AD-BC15-4F18-918A-9C89967A4803}" dt="2024-11-21T23:50:32.493" v="75" actId="1036"/>
          <ac:spMkLst>
            <pc:docMk/>
            <pc:sldMk cId="3885141102" sldId="260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989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2337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3.1: Windows Management Instrumentation</a:t>
            </a:r>
          </a:p>
          <a:p>
            <a:r>
              <a:rPr lang="en-US" dirty="0"/>
              <a:t>3.2: Common Information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21905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Windows Legacy Remote Management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832349"/>
            <a:ext cx="96628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vendor-independent Distributed Management Task Force (DMTF) developed: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CIM: Common Information Model (CIM), a relational object model and best practices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Web-Services Management (WS-Management), a network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Microsoft fully implemented these: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Microsoft CIM Implementation: Windows Management Instrumentation (WMI)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Microsoft WS-Management Implementation: WS-Man, </a:t>
            </a:r>
            <a:r>
              <a:rPr lang="en-US" dirty="0" err="1"/>
              <a:t>WinRM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Unfortunately, other participating vendors never fully implemented these standards.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unfortunately, over time Microsoft’s WMI tools began to drift away from standards.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Windows Commands: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wmic, </a:t>
            </a:r>
            <a:r>
              <a:rPr lang="en-US" dirty="0" err="1">
                <a:latin typeface="Lucida Console" panose="020B0609040504020204" pitchFamily="49" charset="0"/>
              </a:rPr>
              <a:t>wbemtool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winrm</a:t>
            </a:r>
            <a:r>
              <a:rPr lang="en-US" dirty="0"/>
              <a:t>    # Legacy CMD.EXE Windows remote management tools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Get-Command –Name *</a:t>
            </a:r>
            <a:r>
              <a:rPr lang="en-US" dirty="0" err="1">
                <a:latin typeface="Lucida Console" panose="020B0609040504020204" pitchFamily="49" charset="0"/>
              </a:rPr>
              <a:t>wmi</a:t>
            </a:r>
            <a:r>
              <a:rPr lang="en-US" dirty="0">
                <a:latin typeface="Lucida Console" panose="020B0609040504020204" pitchFamily="49" charset="0"/>
              </a:rPr>
              <a:t>*</a:t>
            </a:r>
            <a:r>
              <a:rPr lang="en-US" dirty="0"/>
              <a:t>    # Lists legacy PowerShell WMI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WMI software is still available in Windows 11 and Windows Server 2022,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but is deprecated in favor of newer cross-platform CIM tools.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For now, strongest support is still on Windows platforms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5962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Updated Remote Management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2565393"/>
            <a:ext cx="96628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 PowerShell cmdlets do a better job supporting cross-platform infrastructure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Get-Command *cim*</a:t>
            </a:r>
            <a:r>
              <a:rPr lang="en-US" dirty="0"/>
              <a:t>    # List PowerShell CIM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the same relational object and infrastructure models as the legacy WMI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for more protocols besides WS-Man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 particular, Secure Shell (SSH)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0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49718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2679312"/>
            <a:ext cx="9662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first exercise this week explores WMI legacy tools which, although deprecated, are still widely used for remote management applications in Windows deployments.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second exercise this week explores PowerShell’s CIM tools. Going forward, these will replace the legacy tools and do a better job at managing cross-platform deployments.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218</TotalTime>
  <Words>278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Talbert, Matthew</cp:lastModifiedBy>
  <cp:revision>1</cp:revision>
  <dcterms:created xsi:type="dcterms:W3CDTF">2024-11-19T19:52:38Z</dcterms:created>
  <dcterms:modified xsi:type="dcterms:W3CDTF">2024-11-21T23:50:40Z</dcterms:modified>
</cp:coreProperties>
</file>