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0" r:id="rId5"/>
    <p:sldId id="261" r:id="rId6"/>
    <p:sldId id="262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13C3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101" d="100"/>
          <a:sy n="101" d="100"/>
        </p:scale>
        <p:origin x="990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Talbert, Matthew" userId="877a4118-3f16-4ac9-a72c-5dd2c7b28c85" providerId="ADAL" clId="{29D43CCD-94D7-4CD4-83F6-43736D00645A}"/>
    <pc:docChg chg="modSld">
      <pc:chgData name="Talbert, Matthew" userId="877a4118-3f16-4ac9-a72c-5dd2c7b28c85" providerId="ADAL" clId="{29D43CCD-94D7-4CD4-83F6-43736D00645A}" dt="2024-11-21T23:50:09.490" v="185" actId="1035"/>
      <pc:docMkLst>
        <pc:docMk/>
      </pc:docMkLst>
      <pc:sldChg chg="modSp mod">
        <pc:chgData name="Talbert, Matthew" userId="877a4118-3f16-4ac9-a72c-5dd2c7b28c85" providerId="ADAL" clId="{29D43CCD-94D7-4CD4-83F6-43736D00645A}" dt="2024-11-21T23:49:16.906" v="28" actId="1035"/>
        <pc:sldMkLst>
          <pc:docMk/>
          <pc:sldMk cId="2312486803" sldId="258"/>
        </pc:sldMkLst>
        <pc:spChg chg="mod">
          <ac:chgData name="Talbert, Matthew" userId="877a4118-3f16-4ac9-a72c-5dd2c7b28c85" providerId="ADAL" clId="{29D43CCD-94D7-4CD4-83F6-43736D00645A}" dt="2024-11-21T23:49:16.906" v="28" actId="1035"/>
          <ac:spMkLst>
            <pc:docMk/>
            <pc:sldMk cId="2312486803" sldId="258"/>
            <ac:spMk id="2" creationId="{31B75992-5098-A283-4925-2CCEBB801DC5}"/>
          </ac:spMkLst>
        </pc:spChg>
        <pc:spChg chg="mod">
          <ac:chgData name="Talbert, Matthew" userId="877a4118-3f16-4ac9-a72c-5dd2c7b28c85" providerId="ADAL" clId="{29D43CCD-94D7-4CD4-83F6-43736D00645A}" dt="2024-11-21T23:49:13.260" v="14" actId="1036"/>
          <ac:spMkLst>
            <pc:docMk/>
            <pc:sldMk cId="2312486803" sldId="258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29D43CCD-94D7-4CD4-83F6-43736D00645A}" dt="2024-11-21T23:49:25.148" v="49" actId="1036"/>
        <pc:sldMkLst>
          <pc:docMk/>
          <pc:sldMk cId="1034122960" sldId="259"/>
        </pc:sldMkLst>
        <pc:spChg chg="mod">
          <ac:chgData name="Talbert, Matthew" userId="877a4118-3f16-4ac9-a72c-5dd2c7b28c85" providerId="ADAL" clId="{29D43CCD-94D7-4CD4-83F6-43736D00645A}" dt="2024-11-21T23:49:25.148" v="49" actId="1036"/>
          <ac:spMkLst>
            <pc:docMk/>
            <pc:sldMk cId="1034122960" sldId="259"/>
            <ac:spMk id="2" creationId="{31B75992-5098-A283-4925-2CCEBB801DC5}"/>
          </ac:spMkLst>
        </pc:spChg>
        <pc:spChg chg="mod">
          <ac:chgData name="Talbert, Matthew" userId="877a4118-3f16-4ac9-a72c-5dd2c7b28c85" providerId="ADAL" clId="{29D43CCD-94D7-4CD4-83F6-43736D00645A}" dt="2024-11-21T23:49:21.599" v="42" actId="1036"/>
          <ac:spMkLst>
            <pc:docMk/>
            <pc:sldMk cId="1034122960" sldId="259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29D43CCD-94D7-4CD4-83F6-43736D00645A}" dt="2024-11-21T23:49:41.646" v="63" actId="1035"/>
        <pc:sldMkLst>
          <pc:docMk/>
          <pc:sldMk cId="3241359858" sldId="260"/>
        </pc:sldMkLst>
        <pc:spChg chg="mod">
          <ac:chgData name="Talbert, Matthew" userId="877a4118-3f16-4ac9-a72c-5dd2c7b28c85" providerId="ADAL" clId="{29D43CCD-94D7-4CD4-83F6-43736D00645A}" dt="2024-11-21T23:49:32.902" v="61" actId="1036"/>
          <ac:spMkLst>
            <pc:docMk/>
            <pc:sldMk cId="3241359858" sldId="260"/>
            <ac:spMk id="2" creationId="{31B75992-5098-A283-4925-2CCEBB801DC5}"/>
          </ac:spMkLst>
        </pc:spChg>
        <pc:spChg chg="mod">
          <ac:chgData name="Talbert, Matthew" userId="877a4118-3f16-4ac9-a72c-5dd2c7b28c85" providerId="ADAL" clId="{29D43CCD-94D7-4CD4-83F6-43736D00645A}" dt="2024-11-21T23:49:41.646" v="63" actId="1035"/>
          <ac:spMkLst>
            <pc:docMk/>
            <pc:sldMk cId="3241359858" sldId="260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29D43CCD-94D7-4CD4-83F6-43736D00645A}" dt="2024-11-21T23:49:56.579" v="124" actId="1035"/>
        <pc:sldMkLst>
          <pc:docMk/>
          <pc:sldMk cId="1827165009" sldId="261"/>
        </pc:sldMkLst>
        <pc:spChg chg="mod">
          <ac:chgData name="Talbert, Matthew" userId="877a4118-3f16-4ac9-a72c-5dd2c7b28c85" providerId="ADAL" clId="{29D43CCD-94D7-4CD4-83F6-43736D00645A}" dt="2024-11-21T23:49:53.014" v="112" actId="1036"/>
          <ac:spMkLst>
            <pc:docMk/>
            <pc:sldMk cId="1827165009" sldId="261"/>
            <ac:spMk id="2" creationId="{31B75992-5098-A283-4925-2CCEBB801DC5}"/>
          </ac:spMkLst>
        </pc:spChg>
        <pc:spChg chg="mod">
          <ac:chgData name="Talbert, Matthew" userId="877a4118-3f16-4ac9-a72c-5dd2c7b28c85" providerId="ADAL" clId="{29D43CCD-94D7-4CD4-83F6-43736D00645A}" dt="2024-11-21T23:49:56.579" v="124" actId="1035"/>
          <ac:spMkLst>
            <pc:docMk/>
            <pc:sldMk cId="1827165009" sldId="261"/>
            <ac:spMk id="3" creationId="{B5924E0F-A977-1710-779D-EEB74261AF34}"/>
          </ac:spMkLst>
        </pc:spChg>
      </pc:sldChg>
      <pc:sldChg chg="modSp mod">
        <pc:chgData name="Talbert, Matthew" userId="877a4118-3f16-4ac9-a72c-5dd2c7b28c85" providerId="ADAL" clId="{29D43CCD-94D7-4CD4-83F6-43736D00645A}" dt="2024-11-21T23:50:09.490" v="185" actId="1035"/>
        <pc:sldMkLst>
          <pc:docMk/>
          <pc:sldMk cId="4155618723" sldId="262"/>
        </pc:sldMkLst>
        <pc:spChg chg="mod">
          <ac:chgData name="Talbert, Matthew" userId="877a4118-3f16-4ac9-a72c-5dd2c7b28c85" providerId="ADAL" clId="{29D43CCD-94D7-4CD4-83F6-43736D00645A}" dt="2024-11-21T23:50:06.259" v="180" actId="1036"/>
          <ac:spMkLst>
            <pc:docMk/>
            <pc:sldMk cId="4155618723" sldId="262"/>
            <ac:spMk id="2" creationId="{31B75992-5098-A283-4925-2CCEBB801DC5}"/>
          </ac:spMkLst>
        </pc:spChg>
        <pc:spChg chg="mod">
          <ac:chgData name="Talbert, Matthew" userId="877a4118-3f16-4ac9-a72c-5dd2c7b28c85" providerId="ADAL" clId="{29D43CCD-94D7-4CD4-83F6-43736D00645A}" dt="2024-11-21T23:50:09.490" v="185" actId="1035"/>
          <ac:spMkLst>
            <pc:docMk/>
            <pc:sldMk cId="4155618723" sldId="262"/>
            <ac:spMk id="3" creationId="{B5924E0F-A977-1710-779D-EEB74261AF34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030899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992E9E-93C1-7E84-A4D5-EA127AB4BDC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BFF1E9B-EE9D-9A7E-EE97-87C838D9BB2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0DA212-C93A-3075-FD32-156F351E64D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6AA4E94-35D9-7831-A0BB-9A28BFA422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E0B5BE5-01BB-5041-6101-F169276B23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852328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7D370E5-4104-4DF4-CE6F-43777E948DF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CEA6D81-DFD1-D8AC-EC26-DC0557526EE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E27890-E421-871D-9D4F-F7E5B558B71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A93CF4-905B-F31B-69BD-9BEBF9008D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9BD2B1C-442A-F5C9-9AEB-F9DE015866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066665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596002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14197426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54579A-6906-4E6D-591C-C727DF0607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C426EAA-227D-5ECA-282E-3A3B3C8AE9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651069-7D1F-49B9-3F01-D52A9F3A60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756067D-C727-84C7-612B-F665F36170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3C64F88-1C59-3F79-931F-4F91F22F1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23724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E67B73-4EBE-86E7-DEDC-379A7358D7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DC486F-4B2F-BAA7-822D-AF77A301C3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C1AB7C3-5E85-3B9F-4177-A1AF2AB486D8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50E3CD-02DB-7A08-79DC-74CA926DE70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8D6A67F-8469-E8AB-D35D-DEC64EA01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987578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B01EF5-6F0D-8686-CDD5-7DB43C9F61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ED595E2-3C65-7E01-6223-574BF8FB811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DA5243-FD59-824D-9801-C6A7FC40AD3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B0B0631-5586-E8EE-C280-1DC0A64D54C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C7022BC-4356-2E12-5FFC-95893C9539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F6F0616-5185-D339-BFDE-0E16B99603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71458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ADFFED-E59B-6D4E-6B64-0F5B746DEB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5BBE6-1C38-6614-EF63-AF608E55C2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639AC2E-A378-9E93-69F7-FF92F43FC3A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57BF240-C80B-E670-B12B-8BCBA850E04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AB0FB7E-A75F-AB8B-3217-710BBB592F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BAC691C-E8A1-E4A4-391E-3EA19AE5DF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5742DC8-1560-8BC0-2128-ACBD572401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89CBA34-0EA5-98FC-EEAA-0C1A44BA1C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59579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1F5818-3C7C-015C-2483-1875C395B0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2787" y="1498382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223477C-97F9-76B1-065E-300F62DDCF99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25CCAE4-3361-9867-C2CA-9F8A178ED4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42ECABF-B7A6-37FC-1091-0A6AE97D67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75615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2C2A218-2D68-399E-5303-823F32D18A0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1BB3505-96AE-D8F2-469A-F36E9DD155D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7BA2558-EB65-5F2B-4DEB-5E332CDDC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219132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31290A-4FEE-1487-F6FC-15248123922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D49862-968E-6027-1E22-A84213937FC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D75452-B3CD-E4D7-2EEB-4D8E7A55BA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10F3D6-85F4-16D5-02EC-B52A50D1363C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A7DC6C8-71E8-B7D5-9A82-0FA963F35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3AEBF5B-81ED-5FC8-76EE-E85F459B2D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01764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40090C6-958A-8F1E-AAA5-6F70ABB1D9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02DF14-CA9B-4C85-16D1-AE914D7EB7E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9386B6-C485-3496-A8CD-9C25B60A42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BD5F565-8080-7E82-246E-1EDDAAC2C23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445249"/>
            <a:ext cx="2743200" cy="365125"/>
          </a:xfrm>
          <a:prstGeom prst="rect">
            <a:avLst/>
          </a:prstGeom>
        </p:spPr>
        <p:txBody>
          <a:bodyPr/>
          <a:lstStyle/>
          <a:p>
            <a:fld id="{71087A05-F855-4434-8DDE-39A8542098A6}" type="datetimeFigureOut">
              <a:rPr lang="en-US" smtClean="0"/>
              <a:t>11/21/2024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9E12A3F-827C-0539-3AFC-062DDE2835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16B4C84-F522-0893-1790-EF8E720A11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6C0014F0-3D1D-4459-A530-32E6C19AE46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62351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AEB2CF3C-8982-A5D5-05DB-5BF3F09E24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>
          <a:blip r:embed="rId1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2436" y="236453"/>
            <a:ext cx="11767127" cy="787737"/>
          </a:xfrm>
          <a:prstGeom prst="rect">
            <a:avLst/>
          </a:prstGeom>
        </p:spPr>
      </p:pic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E7FEFD9-5638-352F-A6ED-06F1FDE322D4}"/>
              </a:ext>
            </a:extLst>
          </p:cNvPr>
          <p:cNvCxnSpPr>
            <a:cxnSpLocks/>
          </p:cNvCxnSpPr>
          <p:nvPr userDrawn="1"/>
        </p:nvCxnSpPr>
        <p:spPr>
          <a:xfrm>
            <a:off x="175490" y="1099127"/>
            <a:ext cx="11841020" cy="0"/>
          </a:xfrm>
          <a:prstGeom prst="line">
            <a:avLst/>
          </a:prstGeom>
          <a:ln w="38100">
            <a:solidFill>
              <a:srgbClr val="A13C39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910C5C32-408D-8072-82C8-297384424B54}"/>
              </a:ext>
            </a:extLst>
          </p:cNvPr>
          <p:cNvSpPr/>
          <p:nvPr userDrawn="1"/>
        </p:nvSpPr>
        <p:spPr>
          <a:xfrm>
            <a:off x="175492" y="184727"/>
            <a:ext cx="11841018" cy="6493164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685038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3.3: Intro to Remoting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68768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050662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Regarding chapter three of the textbook: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Many parts of the chapter are concerned with enabling and configuring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Linux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macOS, and</a:t>
            </a:r>
          </a:p>
          <a:p>
            <a:pPr marL="1257300" lvl="2" indent="-342900">
              <a:buFont typeface="Arial" panose="020B0604020202020204" pitchFamily="34" charset="0"/>
              <a:buChar char="•"/>
            </a:pPr>
            <a:r>
              <a:rPr lang="en-US" dirty="0"/>
              <a:t>Windows hosts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to respond to PowerShell remoting traffic.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Commands: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Enable-</a:t>
            </a:r>
            <a:r>
              <a:rPr lang="en-US" dirty="0" err="1">
                <a:latin typeface="Lucida Console" panose="020B0609040504020204" pitchFamily="49" charset="0"/>
              </a:rPr>
              <a:t>PSRemoting</a:t>
            </a:r>
            <a:r>
              <a:rPr lang="en-US" dirty="0"/>
              <a:t>    # turns on remoting; lets a machine be a remoting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Disable-</a:t>
            </a:r>
            <a:r>
              <a:rPr lang="en-US" dirty="0" err="1">
                <a:latin typeface="Lucida Console" panose="020B0609040504020204" pitchFamily="49" charset="0"/>
              </a:rPr>
              <a:t>PSRemoting</a:t>
            </a: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Remoting has already been configured on our lab VMs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Soon you will work on a lab that will let you practice enabling and configuring remoting.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1248680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10856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Cmdlet-based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135625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There are a few cmdlets that have remoting capability built into them, using the command line parameter </a:t>
            </a:r>
            <a:r>
              <a:rPr lang="en-US" dirty="0">
                <a:latin typeface="Lucida Console" panose="020B0609040504020204" pitchFamily="49" charset="0"/>
              </a:rPr>
              <a:t>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Get-Command –</a:t>
            </a:r>
            <a:r>
              <a:rPr lang="en-US" dirty="0" err="1">
                <a:latin typeface="Lucida Console" panose="020B0609040504020204" pitchFamily="49" charset="0"/>
              </a:rPr>
              <a:t>ParameterName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    # List such commands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set of such commands varies between PowerShell editions and platforms.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Rename-Computer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Supported on Windows, both Desktop and Core editions of PowerShell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Unsupported on other platforms.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remoting mechanism can vary from command to command,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is not under the user’s control,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may need specific infrastructure changes to make it work.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3412296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2114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PowerShell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1841112"/>
            <a:ext cx="9662835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With the </a:t>
            </a:r>
            <a:r>
              <a:rPr lang="en-US" dirty="0">
                <a:latin typeface="Lucida Console" panose="020B0609040504020204" pitchFamily="49" charset="0"/>
              </a:rPr>
              <a:t>Invoke-Command</a:t>
            </a:r>
            <a:r>
              <a:rPr lang="en-US" dirty="0"/>
              <a:t> cmdlet, </a:t>
            </a:r>
            <a:r>
              <a:rPr lang="en-US" i="1" dirty="0"/>
              <a:t>ANY</a:t>
            </a:r>
            <a:r>
              <a:rPr lang="en-US" dirty="0"/>
              <a:t> PowerShell command can be remoted, as long as it is supported by the target.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i="1" dirty="0"/>
              <a:t>&lt;target&gt;</a:t>
            </a:r>
            <a:r>
              <a:rPr lang="en-US" dirty="0">
                <a:latin typeface="Lucida Console" panose="020B0609040504020204" pitchFamily="49" charset="0"/>
              </a:rPr>
              <a:t> -</a:t>
            </a:r>
            <a:r>
              <a:rPr lang="en-US" dirty="0" err="1">
                <a:latin typeface="Lucida Console" panose="020B0609040504020204" pitchFamily="49" charset="0"/>
              </a:rPr>
              <a:t>ScriptBlock</a:t>
            </a:r>
            <a:r>
              <a:rPr lang="en-US" dirty="0">
                <a:latin typeface="Lucida Console" panose="020B0609040504020204" pitchFamily="49" charset="0"/>
              </a:rPr>
              <a:t> {</a:t>
            </a:r>
            <a:r>
              <a:rPr lang="en-US" i="1" dirty="0"/>
              <a:t>&lt;commands&gt;</a:t>
            </a:r>
            <a:r>
              <a:rPr lang="en-US" dirty="0">
                <a:latin typeface="Lucida Console" panose="020B0609040504020204" pitchFamily="49" charset="0"/>
              </a:rPr>
              <a:t>}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Caution: each invocation actually launches a new PowerShell instance on the target computer.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is significant overhead</a:t>
            </a:r>
            <a:endParaRPr lang="en-US" dirty="0">
              <a:latin typeface="Lucida Console" panose="020B0609040504020204" pitchFamily="49" charset="0"/>
            </a:endParaRP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</a:t>
            </a:r>
            <a:r>
              <a:rPr lang="en-US" dirty="0"/>
              <a:t>  inside a loop can be slow.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latin typeface="Lucida Console" panose="020B0609040504020204" pitchFamily="49" charset="0"/>
              </a:rPr>
              <a:t>–</a:t>
            </a:r>
            <a:r>
              <a:rPr lang="en-US" dirty="0" err="1">
                <a:latin typeface="Lucida Console" panose="020B0609040504020204" pitchFamily="49" charset="0"/>
              </a:rPr>
              <a:t>ComputerName</a:t>
            </a:r>
            <a:r>
              <a:rPr lang="en-US" dirty="0"/>
              <a:t> argument can be an array.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This will execute the script block on every computer listed in the array.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Can remote using </a:t>
            </a:r>
            <a:r>
              <a:rPr lang="en-US" dirty="0" err="1"/>
              <a:t>WinRM</a:t>
            </a:r>
            <a:r>
              <a:rPr lang="en-US" dirty="0"/>
              <a:t> protocol, but also cross platform using SSH protocol: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</a:t>
            </a:r>
            <a:r>
              <a:rPr lang="en-US" dirty="0" err="1">
                <a:latin typeface="Lucida Console" panose="020B0609040504020204" pitchFamily="49" charset="0"/>
              </a:rPr>
              <a:t>HostName</a:t>
            </a:r>
            <a:r>
              <a:rPr lang="en-US" dirty="0">
                <a:latin typeface="Lucida Console" panose="020B0609040504020204" pitchFamily="49" charset="0"/>
              </a:rPr>
              <a:t> </a:t>
            </a:r>
            <a:r>
              <a:rPr lang="en-US" dirty="0"/>
              <a:t> </a:t>
            </a:r>
            <a:r>
              <a:rPr lang="en-US" i="1" dirty="0"/>
              <a:t>&lt;target&gt;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>
                <a:latin typeface="Lucida Console" panose="020B0609040504020204" pitchFamily="49" charset="0"/>
              </a:rPr>
              <a:t>Invoke-Command –SSH-Connection </a:t>
            </a:r>
            <a:r>
              <a:rPr lang="en-US" dirty="0"/>
              <a:t> </a:t>
            </a:r>
            <a:r>
              <a:rPr lang="en-US" i="1" dirty="0"/>
              <a:t>&lt;</a:t>
            </a:r>
            <a:r>
              <a:rPr lang="en-US" i="1" dirty="0" err="1"/>
              <a:t>hashtables</a:t>
            </a:r>
            <a:r>
              <a:rPr lang="en-US" i="1" dirty="0"/>
              <a:t> with parameters&gt;</a:t>
            </a:r>
          </a:p>
        </p:txBody>
      </p:sp>
    </p:spTree>
    <p:extLst>
      <p:ext uri="{BB962C8B-B14F-4D97-AF65-F5344CB8AC3E}">
        <p14:creationId xmlns:p14="http://schemas.microsoft.com/office/powerpoint/2010/main" val="32413598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316393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Security Policy for Remoting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2374512"/>
            <a:ext cx="9662835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Remoting protocol traffic must be permitted on: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Host-based firewall on the target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Network traffic security policies on intermediate devices (firewalls, routers)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Examples: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 err="1"/>
              <a:t>WinRM</a:t>
            </a:r>
            <a:r>
              <a:rPr lang="en-US" dirty="0"/>
              <a:t> (WS-Man): ports 5985/</a:t>
            </a:r>
            <a:r>
              <a:rPr lang="en-US" dirty="0" err="1"/>
              <a:t>tcp</a:t>
            </a:r>
            <a:r>
              <a:rPr lang="en-US" dirty="0"/>
              <a:t> (HTTP), 5986/</a:t>
            </a:r>
            <a:r>
              <a:rPr lang="en-US" dirty="0" err="1"/>
              <a:t>tcp</a:t>
            </a:r>
            <a:r>
              <a:rPr lang="en-US" dirty="0"/>
              <a:t> (HTTPS)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SSH: port 22/</a:t>
            </a:r>
            <a:r>
              <a:rPr lang="en-US" dirty="0" err="1"/>
              <a:t>tcp</a:t>
            </a: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Note: </a:t>
            </a:r>
            <a:r>
              <a:rPr lang="en-US" dirty="0" err="1"/>
              <a:t>PSRemoting</a:t>
            </a:r>
            <a:r>
              <a:rPr lang="en-US" dirty="0"/>
              <a:t> traffic is </a:t>
            </a:r>
            <a:r>
              <a:rPr lang="en-US" i="1" dirty="0"/>
              <a:t>always</a:t>
            </a:r>
            <a:r>
              <a:rPr lang="en-US" dirty="0"/>
              <a:t> encrypted, even over port 5985/</a:t>
            </a:r>
            <a:r>
              <a:rPr lang="en-US" dirty="0" err="1"/>
              <a:t>tcp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However, </a:t>
            </a:r>
            <a:r>
              <a:rPr lang="en-US" dirty="0" err="1"/>
              <a:t>PSRemoting</a:t>
            </a:r>
            <a:r>
              <a:rPr lang="en-US" dirty="0"/>
              <a:t> also enforces authentication, which must succeed </a:t>
            </a:r>
            <a:r>
              <a:rPr lang="en-US" i="1" dirty="0"/>
              <a:t>before</a:t>
            </a:r>
            <a:r>
              <a:rPr lang="en-US" dirty="0"/>
              <a:t> commands are delivered to the remote target. Authentication traffic might still reveal sensitive information if passed unencrypted over </a:t>
            </a:r>
            <a:r>
              <a:rPr lang="en-US" dirty="0" err="1"/>
              <a:t>WinRM’s</a:t>
            </a:r>
            <a:r>
              <a:rPr lang="en-US" dirty="0"/>
              <a:t> unencrypted HTTP port 5985/</a:t>
            </a:r>
            <a:r>
              <a:rPr lang="en-US" dirty="0" err="1"/>
              <a:t>tcp</a:t>
            </a:r>
            <a:r>
              <a:rPr lang="en-US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271650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1B75992-5098-A283-4925-2CCEBB801D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323529" y="1278674"/>
            <a:ext cx="11573197" cy="724247"/>
          </a:xfrm>
        </p:spPr>
        <p:txBody>
          <a:bodyPr>
            <a:normAutofit/>
          </a:bodyPr>
          <a:lstStyle/>
          <a:p>
            <a:r>
              <a:rPr lang="en-US" sz="4000" dirty="0"/>
              <a:t>Exercise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5924E0F-A977-1710-779D-EEB74261AF34}"/>
              </a:ext>
            </a:extLst>
          </p:cNvPr>
          <p:cNvSpPr txBox="1"/>
          <p:nvPr/>
        </p:nvSpPr>
        <p:spPr>
          <a:xfrm>
            <a:off x="1260764" y="3222618"/>
            <a:ext cx="9662835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800100" lvl="1" indent="-342900">
              <a:buFont typeface="Arial" panose="020B0604020202020204" pitchFamily="34" charset="0"/>
              <a:buChar char="•"/>
            </a:pPr>
            <a:endParaRPr lang="en-US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Your next exercise practices: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Cmdlet-based remoting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PowerShell remoting using </a:t>
            </a:r>
            <a:r>
              <a:rPr lang="en-US" dirty="0">
                <a:latin typeface="Lucida Console" panose="020B0609040504020204" pitchFamily="49" charset="0"/>
              </a:rPr>
              <a:t>Invoke-Command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dirty="0"/>
              <a:t>Examining a security policy on a Windows host-based firewall.</a:t>
            </a:r>
          </a:p>
        </p:txBody>
      </p:sp>
    </p:spTree>
    <p:extLst>
      <p:ext uri="{BB962C8B-B14F-4D97-AF65-F5344CB8AC3E}">
        <p14:creationId xmlns:p14="http://schemas.microsoft.com/office/powerpoint/2010/main" val="415561872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Presentation1" id="{DAD0D162-FE0C-45E1-B287-70A400F0FB2D}" vid="{0F85589E-3A92-4CE5-8C4F-6CD4A008415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CYBER 360 PPT Template</Template>
  <TotalTime>221</TotalTime>
  <Words>420</Words>
  <Application>Microsoft Office PowerPoint</Application>
  <PresentationFormat>Widescreen</PresentationFormat>
  <Paragraphs>68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Aptos</vt:lpstr>
      <vt:lpstr>Arial</vt:lpstr>
      <vt:lpstr>Lucida Console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Talbert, Matthew</dc:creator>
  <cp:lastModifiedBy>Talbert, Matthew</cp:lastModifiedBy>
  <cp:revision>1</cp:revision>
  <dcterms:created xsi:type="dcterms:W3CDTF">2024-11-19T19:55:32Z</dcterms:created>
  <dcterms:modified xsi:type="dcterms:W3CDTF">2024-11-21T23:50:11Z</dcterms:modified>
</cp:coreProperties>
</file>