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12/6/2024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F5903-9361-1310-D6FA-4FE9DE7B7415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1524000" y="1962151"/>
            <a:ext cx="9144000" cy="221283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CIT 361/CYBER 360: 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0CFE7-456D-F779-B31C-B431388CF77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3.4: PowerShell Remoting Sessions and Session Objects</a:t>
            </a:r>
          </a:p>
          <a:p>
            <a:pPr marL="0" indent="0" algn="ctr">
              <a:buNone/>
            </a:pPr>
            <a:r>
              <a:rPr lang="en-US" dirty="0"/>
              <a:t>3.5: Session Endpoints (</a:t>
            </a:r>
            <a:r>
              <a:rPr lang="en-US" dirty="0" err="1"/>
              <a:t>PSSessionConfiguration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146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5F0B1A0-1D31-7342-ED24-41C7B3A6A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4057"/>
            <a:ext cx="10515600" cy="1325563"/>
          </a:xfrm>
        </p:spPr>
        <p:txBody>
          <a:bodyPr/>
          <a:lstStyle/>
          <a:p>
            <a:r>
              <a:rPr lang="en-US" sz="4400" dirty="0"/>
              <a:t>Remote Sessions</a:t>
            </a:r>
            <a:br>
              <a:rPr lang="en-US" sz="4400" dirty="0"/>
            </a:b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E82450-7643-EA2C-1E90-4C3C177DE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013" y="1933575"/>
            <a:ext cx="10515600" cy="4661678"/>
          </a:xfrm>
        </p:spPr>
        <p:txBody>
          <a:bodyPr/>
          <a:lstStyle/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To overcome</a:t>
            </a:r>
            <a:r>
              <a:rPr lang="en-US" sz="1800" dirty="0">
                <a:latin typeface="Lucida Console" panose="020B0609040504020204" pitchFamily="49" charset="0"/>
              </a:rPr>
              <a:t> </a:t>
            </a:r>
            <a:r>
              <a:rPr lang="en-US" sz="1800" dirty="0">
                <a:highlight>
                  <a:srgbClr val="C0C0C0"/>
                </a:highlight>
                <a:latin typeface="Lucida Console" panose="020B0609040504020204" pitchFamily="49" charset="0"/>
              </a:rPr>
              <a:t>Invoke-Command –</a:t>
            </a:r>
            <a:r>
              <a:rPr lang="en-US" sz="1800" dirty="0" err="1">
                <a:highlight>
                  <a:srgbClr val="C0C0C0"/>
                </a:highlight>
                <a:latin typeface="Lucida Console" panose="020B0609040504020204" pitchFamily="49" charset="0"/>
              </a:rPr>
              <a:t>ComputerName</a:t>
            </a:r>
            <a:r>
              <a:rPr lang="en-US" sz="1800" dirty="0">
                <a:highlight>
                  <a:srgbClr val="C0C0C0"/>
                </a:highlight>
                <a:latin typeface="Lucida Console" panose="020B0609040504020204" pitchFamily="49" charset="0"/>
              </a:rPr>
              <a:t> </a:t>
            </a:r>
            <a:r>
              <a:rPr lang="en-US" sz="1800" i="1" dirty="0">
                <a:highlight>
                  <a:srgbClr val="C0C0C0"/>
                </a:highlight>
              </a:rPr>
              <a:t>&lt;target&gt;</a:t>
            </a:r>
            <a:r>
              <a:rPr lang="en-US" sz="1800" dirty="0"/>
              <a:t>’s inherent overhead problems:</a:t>
            </a:r>
            <a:endParaRPr lang="en-US" sz="1800" i="1" dirty="0"/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Start by establishing a persistent PowerShell instance on the remote target: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New-</a:t>
            </a:r>
            <a:r>
              <a:rPr lang="en-US" sz="1800" dirty="0" err="1">
                <a:latin typeface="Lucida Console" panose="020B0609040504020204" pitchFamily="49" charset="0"/>
              </a:rPr>
              <a:t>PSSession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Connect or disconnect from an established instance: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Connect-</a:t>
            </a:r>
            <a:r>
              <a:rPr lang="en-US" sz="1800" dirty="0" err="1">
                <a:latin typeface="Lucida Console" panose="020B0609040504020204" pitchFamily="49" charset="0"/>
              </a:rPr>
              <a:t>PSSession</a:t>
            </a:r>
            <a:r>
              <a:rPr lang="en-US" sz="1800" dirty="0"/>
              <a:t>,    </a:t>
            </a:r>
            <a:r>
              <a:rPr lang="en-US" sz="1800" dirty="0">
                <a:latin typeface="Lucida Console" panose="020B0609040504020204" pitchFamily="49" charset="0"/>
              </a:rPr>
              <a:t>Disconnect-</a:t>
            </a:r>
            <a:r>
              <a:rPr lang="en-US" sz="1800" dirty="0" err="1">
                <a:latin typeface="Lucida Console" panose="020B0609040504020204" pitchFamily="49" charset="0"/>
              </a:rPr>
              <a:t>PSSession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Send/receive commands to/from established instances: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Invoke-Command –Session </a:t>
            </a:r>
            <a:r>
              <a:rPr lang="en-US" sz="1800" i="1" dirty="0"/>
              <a:t>&lt;objects&gt;</a:t>
            </a:r>
            <a:r>
              <a:rPr lang="en-US" sz="1800" dirty="0">
                <a:latin typeface="Lucida Console" panose="020B0609040504020204" pitchFamily="49" charset="0"/>
              </a:rPr>
              <a:t> -</a:t>
            </a:r>
            <a:r>
              <a:rPr lang="en-US" sz="1800" dirty="0" err="1">
                <a:latin typeface="Lucida Console" panose="020B0609040504020204" pitchFamily="49" charset="0"/>
              </a:rPr>
              <a:t>ScriptBlock</a:t>
            </a:r>
            <a:r>
              <a:rPr lang="en-US" sz="1800" dirty="0">
                <a:latin typeface="Lucida Console" panose="020B0609040504020204" pitchFamily="49" charset="0"/>
              </a:rPr>
              <a:t> {</a:t>
            </a:r>
            <a:r>
              <a:rPr lang="en-US" sz="1800" i="1" dirty="0"/>
              <a:t>&lt;commands&gt;</a:t>
            </a:r>
            <a:r>
              <a:rPr lang="en-US" sz="1800" dirty="0">
                <a:latin typeface="Lucida Console" panose="020B0609040504020204" pitchFamily="49" charset="0"/>
              </a:rPr>
              <a:t>}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Import-</a:t>
            </a:r>
            <a:r>
              <a:rPr lang="en-US" sz="1800" dirty="0" err="1">
                <a:latin typeface="Lucida Console" panose="020B0609040504020204" pitchFamily="49" charset="0"/>
              </a:rPr>
              <a:t>PSSession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Directly operate an established instance interactively: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Enter-</a:t>
            </a:r>
            <a:r>
              <a:rPr lang="en-US" sz="1800" dirty="0" err="1">
                <a:latin typeface="Lucida Console" panose="020B0609040504020204" pitchFamily="49" charset="0"/>
              </a:rPr>
              <a:t>PSSession</a:t>
            </a:r>
            <a:endParaRPr lang="en-US" sz="1800" dirty="0">
              <a:latin typeface="Lucida Console" panose="020B0609040504020204" pitchFamily="49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/>
              <a:t>When all necessary processing has been accomplished, clean up the established instance:</a:t>
            </a:r>
          </a:p>
          <a:p>
            <a:pPr marL="800100" lvl="1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Remove-</a:t>
            </a:r>
            <a:r>
              <a:rPr lang="en-US" sz="1800" dirty="0" err="1">
                <a:latin typeface="Lucida Console" panose="020B0609040504020204" pitchFamily="49" charset="0"/>
              </a:rPr>
              <a:t>PSSession</a:t>
            </a:r>
            <a:endParaRPr lang="en-US" sz="1800" dirty="0">
              <a:latin typeface="Lucida Console" panose="020B06090405040202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5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EF5D5-9C6D-671A-FF01-ADC96F009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152526"/>
            <a:ext cx="10515600" cy="1576170"/>
          </a:xfrm>
        </p:spPr>
        <p:txBody>
          <a:bodyPr/>
          <a:lstStyle/>
          <a:p>
            <a:r>
              <a:rPr lang="en-US" sz="4400" dirty="0"/>
              <a:t>Remote Endpoints</a:t>
            </a:r>
            <a:br>
              <a:rPr lang="en-US" sz="4400" dirty="0"/>
            </a:b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4C1D1C-0C66-F175-B027-F71B6A2F3CA0}"/>
              </a:ext>
            </a:extLst>
          </p:cNvPr>
          <p:cNvSpPr txBox="1"/>
          <p:nvPr/>
        </p:nvSpPr>
        <p:spPr>
          <a:xfrm>
            <a:off x="1029169" y="1940611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Endpoints are specialized configurations for </a:t>
            </a:r>
            <a:r>
              <a:rPr lang="en-US" dirty="0" err="1"/>
              <a:t>PSRemoting</a:t>
            </a:r>
            <a:r>
              <a:rPr lang="en-US" dirty="0"/>
              <a:t> sessions</a:t>
            </a:r>
            <a:endParaRPr lang="en-US" i="1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PSSessionConfiguration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Three default endpoints: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microsoft.powershell</a:t>
            </a:r>
            <a:endParaRPr lang="en-US" dirty="0">
              <a:latin typeface="Lucida Console" panose="020B060904050402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This is the “default” endpoint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microsoft.powershell32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support for operating 32-bit architecture apps with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microsoft.powershell.workflow</a:t>
            </a:r>
            <a:endParaRPr lang="en-US" dirty="0">
              <a:latin typeface="Lucida Console" panose="020B060904050402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Provides support for PowerShell workflows in a security-restricted environment</a:t>
            </a:r>
            <a:endParaRPr lang="en-US" dirty="0">
              <a:latin typeface="Lucida Console" panose="020B0609040504020204" pitchFamily="49" charset="0"/>
            </a:endParaRPr>
          </a:p>
          <a:p>
            <a:pPr marL="1257300" lvl="2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PowerShell Core can enable more endpoints.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Security Administrators can create additional custom endpoints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“Just Enough Administration” (JEA)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Used to implement the </a:t>
            </a:r>
            <a:r>
              <a:rPr lang="en-US" i="1" dirty="0"/>
              <a:t>principle of least privilege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84055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F638-A452-123B-FEFE-449C62AFA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Exercises and Lab</a:t>
            </a:r>
            <a:br>
              <a:rPr lang="en-US" sz="440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208B9-62CC-3AEF-E72E-50FB61D9F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3945"/>
            <a:ext cx="10515600" cy="3353018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remaining exercises this week gives you practice with PowerShell Sessions and Endpoints.</a:t>
            </a:r>
            <a:endParaRPr lang="en-US" i="1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Upcoming lab: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Get PowerShell remoting working on a new non-domain-joined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144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8</TotalTime>
  <Words>221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Arial</vt:lpstr>
      <vt:lpstr>Lucida Console</vt:lpstr>
      <vt:lpstr>Office Theme</vt:lpstr>
      <vt:lpstr>CIT 361/CYBER 360:  Advanced Scripting</vt:lpstr>
      <vt:lpstr>Remote Sessions </vt:lpstr>
      <vt:lpstr>Remote Endpoints </vt:lpstr>
      <vt:lpstr>Exercises and Lab </vt:lpstr>
    </vt:vector>
  </TitlesOfParts>
  <Company>Brigham Young University Idaho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Palmer, Jennifer</dc:creator>
  <cp:lastModifiedBy>Palmer, Jennifer</cp:lastModifiedBy>
  <cp:revision>1</cp:revision>
  <dcterms:created xsi:type="dcterms:W3CDTF">2024-12-06T19:44:53Z</dcterms:created>
  <dcterms:modified xsi:type="dcterms:W3CDTF">2024-12-06T19:53:22Z</dcterms:modified>
</cp:coreProperties>
</file>