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83A67D76-1D24-476E-855F-33C0420EEF56}"/>
    <pc:docChg chg="undo custSel modSld">
      <pc:chgData name="Talbert, Matthew" userId="877a4118-3f16-4ac9-a72c-5dd2c7b28c85" providerId="ADAL" clId="{83A67D76-1D24-476E-855F-33C0420EEF56}" dt="2024-11-21T23:47:24.734" v="187" actId="12788"/>
      <pc:docMkLst>
        <pc:docMk/>
      </pc:docMkLst>
      <pc:sldChg chg="modSp mod">
        <pc:chgData name="Talbert, Matthew" userId="877a4118-3f16-4ac9-a72c-5dd2c7b28c85" providerId="ADAL" clId="{83A67D76-1D24-476E-855F-33C0420EEF56}" dt="2024-11-21T23:46:21.980" v="68" actId="1038"/>
        <pc:sldMkLst>
          <pc:docMk/>
          <pc:sldMk cId="3765228740" sldId="258"/>
        </pc:sldMkLst>
        <pc:spChg chg="mod">
          <ac:chgData name="Talbert, Matthew" userId="877a4118-3f16-4ac9-a72c-5dd2c7b28c85" providerId="ADAL" clId="{83A67D76-1D24-476E-855F-33C0420EEF56}" dt="2024-11-21T23:46:08.781" v="32" actId="12788"/>
          <ac:spMkLst>
            <pc:docMk/>
            <pc:sldMk cId="3765228740" sldId="258"/>
            <ac:spMk id="2" creationId="{5CC3177C-0CE5-487C-FA96-AEB030A2557A}"/>
          </ac:spMkLst>
        </pc:spChg>
        <pc:grpChg chg="mod">
          <ac:chgData name="Talbert, Matthew" userId="877a4118-3f16-4ac9-a72c-5dd2c7b28c85" providerId="ADAL" clId="{83A67D76-1D24-476E-855F-33C0420EEF56}" dt="2024-11-21T23:46:21.980" v="68" actId="1038"/>
          <ac:grpSpMkLst>
            <pc:docMk/>
            <pc:sldMk cId="3765228740" sldId="258"/>
            <ac:grpSpMk id="12" creationId="{35AA25F7-3C15-7B77-BB5C-5C89A219A034}"/>
          </ac:grpSpMkLst>
        </pc:grpChg>
      </pc:sldChg>
      <pc:sldChg chg="modSp mod">
        <pc:chgData name="Talbert, Matthew" userId="877a4118-3f16-4ac9-a72c-5dd2c7b28c85" providerId="ADAL" clId="{83A67D76-1D24-476E-855F-33C0420EEF56}" dt="2024-11-21T23:46:01.061" v="31" actId="12788"/>
        <pc:sldMkLst>
          <pc:docMk/>
          <pc:sldMk cId="2151154973" sldId="259"/>
        </pc:sldMkLst>
        <pc:spChg chg="mod">
          <ac:chgData name="Talbert, Matthew" userId="877a4118-3f16-4ac9-a72c-5dd2c7b28c85" providerId="ADAL" clId="{83A67D76-1D24-476E-855F-33C0420EEF56}" dt="2024-11-21T23:46:01.061" v="31" actId="12788"/>
          <ac:spMkLst>
            <pc:docMk/>
            <pc:sldMk cId="2151154973" sldId="259"/>
            <ac:spMk id="2" creationId="{93302E95-9877-940A-114C-C22AC5F2E7D4}"/>
          </ac:spMkLst>
        </pc:spChg>
        <pc:spChg chg="mod">
          <ac:chgData name="Talbert, Matthew" userId="877a4118-3f16-4ac9-a72c-5dd2c7b28c85" providerId="ADAL" clId="{83A67D76-1D24-476E-855F-33C0420EEF56}" dt="2024-11-21T23:45:58.093" v="30" actId="12788"/>
          <ac:spMkLst>
            <pc:docMk/>
            <pc:sldMk cId="2151154973" sldId="259"/>
            <ac:spMk id="3" creationId="{3B8F0149-5991-6134-30E1-9DB7E5396DFC}"/>
          </ac:spMkLst>
        </pc:spChg>
        <pc:grpChg chg="mod">
          <ac:chgData name="Talbert, Matthew" userId="877a4118-3f16-4ac9-a72c-5dd2c7b28c85" providerId="ADAL" clId="{83A67D76-1D24-476E-855F-33C0420EEF56}" dt="2024-11-21T23:45:58.093" v="30" actId="12788"/>
          <ac:grpSpMkLst>
            <pc:docMk/>
            <pc:sldMk cId="2151154973" sldId="259"/>
            <ac:grpSpMk id="17" creationId="{48366323-AACC-EC29-3F3A-98B2EAEBDBB5}"/>
          </ac:grpSpMkLst>
        </pc:grpChg>
      </pc:sldChg>
      <pc:sldChg chg="modSp mod">
        <pc:chgData name="Talbert, Matthew" userId="877a4118-3f16-4ac9-a72c-5dd2c7b28c85" providerId="ADAL" clId="{83A67D76-1D24-476E-855F-33C0420EEF56}" dt="2024-11-21T23:47:22.189" v="186" actId="12788"/>
        <pc:sldMkLst>
          <pc:docMk/>
          <pc:sldMk cId="2312486803" sldId="260"/>
        </pc:sldMkLst>
        <pc:spChg chg="mod">
          <ac:chgData name="Talbert, Matthew" userId="877a4118-3f16-4ac9-a72c-5dd2c7b28c85" providerId="ADAL" clId="{83A67D76-1D24-476E-855F-33C0420EEF56}" dt="2024-11-21T23:47:22.189" v="186" actId="12788"/>
          <ac:spMkLst>
            <pc:docMk/>
            <pc:sldMk cId="2312486803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83A67D76-1D24-476E-855F-33C0420EEF56}" dt="2024-11-21T23:47:22.189" v="186" actId="12788"/>
          <ac:spMkLst>
            <pc:docMk/>
            <pc:sldMk cId="2312486803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3A67D76-1D24-476E-855F-33C0420EEF56}" dt="2024-11-21T23:47:24.734" v="187" actId="12788"/>
        <pc:sldMkLst>
          <pc:docMk/>
          <pc:sldMk cId="2993794741" sldId="261"/>
        </pc:sldMkLst>
        <pc:spChg chg="mod">
          <ac:chgData name="Talbert, Matthew" userId="877a4118-3f16-4ac9-a72c-5dd2c7b28c85" providerId="ADAL" clId="{83A67D76-1D24-476E-855F-33C0420EEF56}" dt="2024-11-21T23:47:24.734" v="187" actId="12788"/>
          <ac:spMkLst>
            <pc:docMk/>
            <pc:sldMk cId="2993794741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83A67D76-1D24-476E-855F-33C0420EEF56}" dt="2024-11-21T23:47:24.734" v="187" actId="12788"/>
          <ac:spMkLst>
            <pc:docMk/>
            <pc:sldMk cId="2993794741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3A67D76-1D24-476E-855F-33C0420EEF56}" dt="2024-11-21T23:47:19.102" v="185" actId="12788"/>
        <pc:sldMkLst>
          <pc:docMk/>
          <pc:sldMk cId="1719402288" sldId="262"/>
        </pc:sldMkLst>
        <pc:spChg chg="mod">
          <ac:chgData name="Talbert, Matthew" userId="877a4118-3f16-4ac9-a72c-5dd2c7b28c85" providerId="ADAL" clId="{83A67D76-1D24-476E-855F-33C0420EEF56}" dt="2024-11-21T23:47:19.102" v="185" actId="12788"/>
          <ac:spMkLst>
            <pc:docMk/>
            <pc:sldMk cId="1719402288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83A67D76-1D24-476E-855F-33C0420EEF56}" dt="2024-11-21T23:47:19.102" v="185" actId="12788"/>
          <ac:spMkLst>
            <pc:docMk/>
            <pc:sldMk cId="1719402288" sldId="262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83A67D76-1D24-476E-855F-33C0420EEF56}" dt="2024-11-21T23:47:16.062" v="184" actId="12788"/>
        <pc:sldMkLst>
          <pc:docMk/>
          <pc:sldMk cId="3885141102" sldId="263"/>
        </pc:sldMkLst>
        <pc:spChg chg="mod">
          <ac:chgData name="Talbert, Matthew" userId="877a4118-3f16-4ac9-a72c-5dd2c7b28c85" providerId="ADAL" clId="{83A67D76-1D24-476E-855F-33C0420EEF56}" dt="2024-11-21T23:47:16.062" v="184" actId="12788"/>
          <ac:spMkLst>
            <pc:docMk/>
            <pc:sldMk cId="3885141102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83A67D76-1D24-476E-855F-33C0420EEF56}" dt="2024-11-21T23:47:16.062" v="184" actId="12788"/>
          <ac:spMkLst>
            <pc:docMk/>
            <pc:sldMk cId="3885141102" sldId="26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6619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360: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4.1: Text and CSV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177C-0CE5-487C-FA96-AEB030A2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1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Review: layered network models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27B5A-9856-8ACC-11FC-59020408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AA25F7-3C15-7B77-BB5C-5C89A219A034}"/>
              </a:ext>
            </a:extLst>
          </p:cNvPr>
          <p:cNvGrpSpPr/>
          <p:nvPr/>
        </p:nvGrpSpPr>
        <p:grpSpPr>
          <a:xfrm>
            <a:off x="533435" y="1663103"/>
            <a:ext cx="7109325" cy="4788497"/>
            <a:chOff x="553628" y="1253529"/>
            <a:chExt cx="7109325" cy="4788497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BA4EBA-45A7-81B8-3AE5-81881DB2E5AD}"/>
                </a:ext>
              </a:extLst>
            </p:cNvPr>
            <p:cNvSpPr txBox="1">
              <a:spLocks/>
            </p:cNvSpPr>
            <p:nvPr/>
          </p:nvSpPr>
          <p:spPr>
            <a:xfrm>
              <a:off x="5027226" y="1690688"/>
              <a:ext cx="2635727" cy="4351338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OSI layers:</a:t>
              </a:r>
            </a:p>
            <a:p>
              <a:r>
                <a:rPr lang="en-US" dirty="0"/>
                <a:t>7: Application</a:t>
              </a:r>
            </a:p>
            <a:p>
              <a:r>
                <a:rPr lang="en-US" dirty="0"/>
                <a:t>6: Presentation</a:t>
              </a:r>
            </a:p>
            <a:p>
              <a:r>
                <a:rPr lang="en-US" dirty="0"/>
                <a:t>5: Session</a:t>
              </a:r>
            </a:p>
            <a:p>
              <a:r>
                <a:rPr lang="en-US" dirty="0"/>
                <a:t>4: Transport</a:t>
              </a:r>
            </a:p>
            <a:p>
              <a:r>
                <a:rPr lang="en-US" dirty="0"/>
                <a:t>3: Network</a:t>
              </a:r>
            </a:p>
            <a:p>
              <a:r>
                <a:rPr lang="en-US" dirty="0"/>
                <a:t>2: Data Link</a:t>
              </a:r>
            </a:p>
            <a:p>
              <a:r>
                <a:rPr lang="en-US" dirty="0"/>
                <a:t>1: Physical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02AC3B94-38AA-6BFF-D6C1-906D0CD0BC4B}"/>
                </a:ext>
              </a:extLst>
            </p:cNvPr>
            <p:cNvSpPr txBox="1">
              <a:spLocks/>
            </p:cNvSpPr>
            <p:nvPr/>
          </p:nvSpPr>
          <p:spPr>
            <a:xfrm>
              <a:off x="2119404" y="1690688"/>
              <a:ext cx="2447925" cy="4351338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TCP/IP layers:</a:t>
              </a:r>
            </a:p>
            <a:p>
              <a:r>
                <a:rPr lang="en-US" dirty="0"/>
                <a:t>7: Application </a:t>
              </a:r>
            </a:p>
            <a:p>
              <a:pPr marL="0" indent="0">
                <a:buNone/>
              </a:pPr>
              <a:endParaRPr lang="en-US" dirty="0"/>
            </a:p>
            <a:p>
              <a:pPr marL="0" indent="0">
                <a:buNone/>
              </a:pPr>
              <a:endParaRPr lang="en-US" dirty="0"/>
            </a:p>
            <a:p>
              <a:r>
                <a:rPr lang="en-US" dirty="0"/>
                <a:t>4: Transport </a:t>
              </a:r>
            </a:p>
            <a:p>
              <a:r>
                <a:rPr lang="en-US" dirty="0"/>
                <a:t>3: Internet </a:t>
              </a:r>
            </a:p>
            <a:p>
              <a:r>
                <a:rPr lang="en-US" dirty="0"/>
                <a:t>2: Data Link </a:t>
              </a:r>
            </a:p>
            <a:p>
              <a:pPr marL="0" indent="0">
                <a:buNone/>
              </a:pP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EA967A-5584-4921-086F-4E1AE7308DCC}"/>
                </a:ext>
              </a:extLst>
            </p:cNvPr>
            <p:cNvSpPr txBox="1"/>
            <p:nvPr/>
          </p:nvSpPr>
          <p:spPr>
            <a:xfrm>
              <a:off x="553628" y="1253529"/>
              <a:ext cx="1447126" cy="92333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Examples:</a:t>
              </a:r>
              <a:br>
                <a:rPr lang="en-US" dirty="0"/>
              </a:br>
              <a:r>
                <a:rPr lang="en-US" dirty="0"/>
                <a:t>HTTP, SSH,</a:t>
              </a:r>
              <a:br>
                <a:rPr lang="en-US" dirty="0"/>
              </a:br>
              <a:r>
                <a:rPr lang="en-US" dirty="0"/>
                <a:t>DNS, etc.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3A489B-F28D-E604-C232-0BE45F6CF245}"/>
                </a:ext>
              </a:extLst>
            </p:cNvPr>
            <p:cNvSpPr txBox="1"/>
            <p:nvPr/>
          </p:nvSpPr>
          <p:spPr>
            <a:xfrm>
              <a:off x="553628" y="3727686"/>
              <a:ext cx="1447127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TCP, UDP, etc.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AEC51D-BE7F-A440-1A53-B8C4D7E1E563}"/>
                </a:ext>
              </a:extLst>
            </p:cNvPr>
            <p:cNvSpPr txBox="1"/>
            <p:nvPr/>
          </p:nvSpPr>
          <p:spPr>
            <a:xfrm>
              <a:off x="570346" y="4298592"/>
              <a:ext cx="1430409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IPv4/v6, etc.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5C7B6F-6C31-60AA-161F-FEA3F25B8635}"/>
                </a:ext>
              </a:extLst>
            </p:cNvPr>
            <p:cNvSpPr txBox="1"/>
            <p:nvPr/>
          </p:nvSpPr>
          <p:spPr>
            <a:xfrm>
              <a:off x="553628" y="4879023"/>
              <a:ext cx="1447127" cy="6463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Ethernet,</a:t>
              </a:r>
              <a:br>
                <a:rPr lang="en-US" dirty="0"/>
              </a:br>
              <a:r>
                <a:rPr lang="en-US" dirty="0" err="1"/>
                <a:t>WiFi</a:t>
              </a:r>
              <a:r>
                <a:rPr lang="en-US" dirty="0"/>
                <a:t>, etc.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0B6C75-A73B-E189-8635-44FB517C9689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29" y="2466975"/>
              <a:ext cx="45989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6C0A93-3A39-DD33-CF06-F3DADD5C216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29" y="2466975"/>
              <a:ext cx="459897" cy="5046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BBB32B0-53B0-6BF0-C333-29828629F2A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29" y="2466975"/>
              <a:ext cx="459897" cy="9713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D8FA20-A852-5F14-DFFC-11186E3DD75C}"/>
                </a:ext>
              </a:extLst>
            </p:cNvPr>
            <p:cNvCxnSpPr>
              <a:cxnSpLocks/>
            </p:cNvCxnSpPr>
            <p:nvPr/>
          </p:nvCxnSpPr>
          <p:spPr>
            <a:xfrm>
              <a:off x="4554390" y="3943151"/>
              <a:ext cx="4728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B2AF7F-6A20-83D3-DCAD-51D89F8CF37E}"/>
                </a:ext>
              </a:extLst>
            </p:cNvPr>
            <p:cNvCxnSpPr>
              <a:cxnSpLocks/>
            </p:cNvCxnSpPr>
            <p:nvPr/>
          </p:nvCxnSpPr>
          <p:spPr>
            <a:xfrm>
              <a:off x="4554390" y="4467026"/>
              <a:ext cx="472836" cy="162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B96576-EA62-A302-413C-7B9CAE82FA23}"/>
                </a:ext>
              </a:extLst>
            </p:cNvPr>
            <p:cNvCxnSpPr>
              <a:cxnSpLocks/>
            </p:cNvCxnSpPr>
            <p:nvPr/>
          </p:nvCxnSpPr>
          <p:spPr>
            <a:xfrm>
              <a:off x="4554390" y="4971851"/>
              <a:ext cx="4728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2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114B-D52A-D68E-59BB-D4091CD61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2E95-9877-940A-114C-C22AC5F2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11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Review: layered network models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0149-5991-6134-30E1-9DB7E5396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3692" y="2184464"/>
            <a:ext cx="3555521" cy="4351338"/>
          </a:xfrm>
          <a:ln w="25400"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i="1" dirty="0"/>
              <a:t>Data presentation</a:t>
            </a:r>
            <a:r>
              <a:rPr lang="en-US" sz="2400" i="1" dirty="0"/>
              <a:t> is the responsibility of the application developer or script writer.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i="1" dirty="0"/>
              <a:t>Common text-based data presentation formats:</a:t>
            </a:r>
          </a:p>
          <a:p>
            <a:r>
              <a:rPr lang="en-US" sz="2400" dirty="0"/>
              <a:t>Plain text (Unicode, ASCII)</a:t>
            </a:r>
          </a:p>
          <a:p>
            <a:r>
              <a:rPr lang="en-US" sz="2400" dirty="0"/>
              <a:t>CSV (comma separated)</a:t>
            </a:r>
          </a:p>
          <a:p>
            <a:r>
              <a:rPr lang="en-US" sz="2400" dirty="0"/>
              <a:t>XML (extensible markup)</a:t>
            </a:r>
          </a:p>
          <a:p>
            <a:r>
              <a:rPr lang="en-US" sz="2400" dirty="0"/>
              <a:t>JSON (JavaScript objects)</a:t>
            </a:r>
          </a:p>
          <a:p>
            <a:r>
              <a:rPr lang="en-US" sz="2400" dirty="0"/>
              <a:t>YAML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8EDD-FA51-6C1C-8CEB-CE84FB21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61441" y="6850126"/>
            <a:ext cx="2743200" cy="365125"/>
          </a:xfrm>
        </p:spPr>
        <p:txBody>
          <a:bodyPr/>
          <a:lstStyle/>
          <a:p>
            <a:fld id="{B46E5E13-EE34-439C-B49B-F0CB75B28E1B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366323-AACC-EC29-3F3A-98B2EAEBDBB5}"/>
              </a:ext>
            </a:extLst>
          </p:cNvPr>
          <p:cNvGrpSpPr/>
          <p:nvPr/>
        </p:nvGrpSpPr>
        <p:grpSpPr>
          <a:xfrm>
            <a:off x="504469" y="1747305"/>
            <a:ext cx="7529223" cy="4788497"/>
            <a:chOff x="553628" y="1253529"/>
            <a:chExt cx="7529223" cy="4788497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43A7E708-B3EA-BE21-CA14-1CF5EE6CFD59}"/>
                </a:ext>
              </a:extLst>
            </p:cNvPr>
            <p:cNvSpPr txBox="1">
              <a:spLocks/>
            </p:cNvSpPr>
            <p:nvPr/>
          </p:nvSpPr>
          <p:spPr>
            <a:xfrm>
              <a:off x="5027226" y="1690688"/>
              <a:ext cx="2635727" cy="4351338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OSI layers:</a:t>
              </a:r>
            </a:p>
            <a:p>
              <a:r>
                <a:rPr lang="en-US" dirty="0"/>
                <a:t>7: Application</a:t>
              </a:r>
            </a:p>
            <a:p>
              <a:r>
                <a:rPr lang="en-US" dirty="0"/>
                <a:t>6: Presentation</a:t>
              </a:r>
            </a:p>
            <a:p>
              <a:r>
                <a:rPr lang="en-US" dirty="0"/>
                <a:t>5: Session</a:t>
              </a:r>
            </a:p>
            <a:p>
              <a:r>
                <a:rPr lang="en-US" dirty="0"/>
                <a:t>4: Transport</a:t>
              </a:r>
            </a:p>
            <a:p>
              <a:r>
                <a:rPr lang="en-US" dirty="0"/>
                <a:t>3: Network</a:t>
              </a:r>
            </a:p>
            <a:p>
              <a:r>
                <a:rPr lang="en-US" dirty="0"/>
                <a:t>2: Data Link</a:t>
              </a:r>
            </a:p>
            <a:p>
              <a:r>
                <a:rPr lang="en-US" dirty="0"/>
                <a:t>1: Physical</a:t>
              </a: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A21539EE-1A98-DA91-2B48-45AB1F62EE19}"/>
                </a:ext>
              </a:extLst>
            </p:cNvPr>
            <p:cNvSpPr txBox="1">
              <a:spLocks/>
            </p:cNvSpPr>
            <p:nvPr/>
          </p:nvSpPr>
          <p:spPr>
            <a:xfrm>
              <a:off x="2119404" y="1690688"/>
              <a:ext cx="2447925" cy="4351338"/>
            </a:xfrm>
            <a:prstGeom prst="rect">
              <a:avLst/>
            </a:prstGeom>
            <a:ln w="25400"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/>
                <a:t>TCP/IP layers:</a:t>
              </a:r>
            </a:p>
            <a:p>
              <a:r>
                <a:rPr lang="en-US" dirty="0"/>
                <a:t>7: Application </a:t>
              </a:r>
            </a:p>
            <a:p>
              <a:pPr marL="0" indent="0">
                <a:buNone/>
              </a:pPr>
              <a:endParaRPr lang="en-US" dirty="0"/>
            </a:p>
            <a:p>
              <a:pPr marL="0" indent="0">
                <a:buNone/>
              </a:pPr>
              <a:endParaRPr lang="en-US" dirty="0"/>
            </a:p>
            <a:p>
              <a:r>
                <a:rPr lang="en-US" dirty="0"/>
                <a:t>4: Transport </a:t>
              </a:r>
            </a:p>
            <a:p>
              <a:r>
                <a:rPr lang="en-US" dirty="0"/>
                <a:t>3: Network </a:t>
              </a:r>
            </a:p>
            <a:p>
              <a:r>
                <a:rPr lang="en-US" dirty="0"/>
                <a:t>2: Data Link </a:t>
              </a:r>
            </a:p>
            <a:p>
              <a:pPr marL="0" indent="0">
                <a:buNone/>
              </a:pP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1177E8-1342-37A7-0056-EE45C21B40E2}"/>
                </a:ext>
              </a:extLst>
            </p:cNvPr>
            <p:cNvSpPr txBox="1"/>
            <p:nvPr/>
          </p:nvSpPr>
          <p:spPr>
            <a:xfrm>
              <a:off x="553628" y="1253529"/>
              <a:ext cx="1447126" cy="92333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Examples:</a:t>
              </a:r>
              <a:br>
                <a:rPr lang="en-US" i="1" dirty="0"/>
              </a:br>
              <a:r>
                <a:rPr lang="en-US" i="1" dirty="0"/>
                <a:t>HTTP, SSH,</a:t>
              </a:r>
              <a:br>
                <a:rPr lang="en-US" i="1" dirty="0"/>
              </a:br>
              <a:r>
                <a:rPr lang="en-US" i="1" dirty="0"/>
                <a:t>DNS, etc.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6DD19F-AF11-3AE2-25C4-9CF95219B8BB}"/>
                </a:ext>
              </a:extLst>
            </p:cNvPr>
            <p:cNvSpPr txBox="1"/>
            <p:nvPr/>
          </p:nvSpPr>
          <p:spPr>
            <a:xfrm>
              <a:off x="553628" y="3727686"/>
              <a:ext cx="1447127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TCP, UDP, etc.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169B35-4106-EE11-E428-0E406DD10762}"/>
                </a:ext>
              </a:extLst>
            </p:cNvPr>
            <p:cNvSpPr txBox="1"/>
            <p:nvPr/>
          </p:nvSpPr>
          <p:spPr>
            <a:xfrm>
              <a:off x="570346" y="4298592"/>
              <a:ext cx="1430409" cy="36933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IPv4/v6, etc.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295156-2CE7-355F-6B73-5C3BDE838C1E}"/>
                </a:ext>
              </a:extLst>
            </p:cNvPr>
            <p:cNvSpPr txBox="1"/>
            <p:nvPr/>
          </p:nvSpPr>
          <p:spPr>
            <a:xfrm>
              <a:off x="553628" y="4879023"/>
              <a:ext cx="1447127" cy="64633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Ethernet,</a:t>
              </a:r>
              <a:br>
                <a:rPr lang="en-US" i="1" dirty="0"/>
              </a:br>
              <a:r>
                <a:rPr lang="en-US" i="1" dirty="0" err="1"/>
                <a:t>WiFi</a:t>
              </a:r>
              <a:r>
                <a:rPr lang="en-US" i="1" dirty="0"/>
                <a:t>, etc.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220EDD8-3351-791C-ABC4-30ADAA8088A4}"/>
                </a:ext>
              </a:extLst>
            </p:cNvPr>
            <p:cNvCxnSpPr>
              <a:cxnSpLocks/>
            </p:cNvCxnSpPr>
            <p:nvPr/>
          </p:nvCxnSpPr>
          <p:spPr>
            <a:xfrm>
              <a:off x="7662953" y="2923976"/>
              <a:ext cx="41989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5CF0F9-BF81-7E4A-6694-5F3FEFB2B5C2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29" y="2466975"/>
              <a:ext cx="45989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6C92FD-537E-7432-94EE-57C606BB8D33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29" y="2466975"/>
              <a:ext cx="459897" cy="50462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078753-52AE-EBB8-D4EE-48DED12F6A76}"/>
                </a:ext>
              </a:extLst>
            </p:cNvPr>
            <p:cNvCxnSpPr>
              <a:cxnSpLocks/>
            </p:cNvCxnSpPr>
            <p:nvPr/>
          </p:nvCxnSpPr>
          <p:spPr>
            <a:xfrm>
              <a:off x="4567329" y="2466975"/>
              <a:ext cx="459897" cy="97135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203D108-7D75-C29B-EF76-3D8CC812A5EE}"/>
                </a:ext>
              </a:extLst>
            </p:cNvPr>
            <p:cNvCxnSpPr>
              <a:cxnSpLocks/>
            </p:cNvCxnSpPr>
            <p:nvPr/>
          </p:nvCxnSpPr>
          <p:spPr>
            <a:xfrm>
              <a:off x="4554390" y="3943151"/>
              <a:ext cx="4728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F3939A-914B-786C-A1D7-446ECD0961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4390" y="4467026"/>
              <a:ext cx="472836" cy="1623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33A389-ADF9-2DCF-FB52-5E7F7218FB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4390" y="4971851"/>
              <a:ext cx="472836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115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990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Reading plain text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2049900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Get-Content</a:t>
            </a:r>
            <a:r>
              <a:rPr lang="en-US" dirty="0"/>
              <a:t> to read data from a file.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–Path file.txt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/>
              <a:t>–Path</a:t>
            </a:r>
            <a:r>
              <a:rPr lang="en-US" dirty="0"/>
              <a:t> parameter is given an array of files instead of just one file, it will concatenate the files’ contents into the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Other useful named parameters: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-Head </a:t>
            </a:r>
            <a:r>
              <a:rPr lang="en-US" i="1" dirty="0"/>
              <a:t>&lt;n&gt;</a:t>
            </a:r>
            <a:r>
              <a:rPr lang="en-US" dirty="0"/>
              <a:t>    # just the first n lines. </a:t>
            </a:r>
            <a:r>
              <a:rPr lang="en-US" dirty="0">
                <a:latin typeface="Lucida Console" panose="020B0609040504020204" pitchFamily="49" charset="0"/>
              </a:rPr>
              <a:t>–First</a:t>
            </a:r>
            <a:r>
              <a:rPr lang="en-US" dirty="0"/>
              <a:t>, </a:t>
            </a: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TotalCount</a:t>
            </a:r>
            <a:r>
              <a:rPr lang="en-US" dirty="0"/>
              <a:t>  do the same thing.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-Tail </a:t>
            </a:r>
            <a:r>
              <a:rPr lang="en-US" i="1" dirty="0"/>
              <a:t>&lt;n&gt;</a:t>
            </a:r>
            <a:r>
              <a:rPr lang="en-US" dirty="0"/>
              <a:t>    # just the last n lines.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-Raw</a:t>
            </a:r>
            <a:r>
              <a:rPr lang="en-US" dirty="0"/>
              <a:t>    # read entire file as one long string, instead of one line at a time as an array of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</a:t>
            </a:r>
            <a:r>
              <a:rPr lang="en-US" dirty="0" err="1">
                <a:latin typeface="Lucida Console" panose="020B0609040504020204" pitchFamily="49" charset="0"/>
              </a:rPr>
              <a:t>ReadCount</a:t>
            </a:r>
            <a:r>
              <a:rPr lang="en-US" dirty="0"/>
              <a:t>    # buffer size, to control the flow of strings into the pipeline. 1 by default, meaning that only one line at a time is output to the next command after the pipe. Set to -1 to turn of flow buffering and “fire-hose” the entire contents through the pipe all at once.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-Encoding</a:t>
            </a:r>
            <a:r>
              <a:rPr lang="en-US" dirty="0"/>
              <a:t>    # if the text data isn’t Unicode (with no byte-order marks), you can specify other text encodings.  </a:t>
            </a:r>
            <a:r>
              <a:rPr lang="en-US" dirty="0">
                <a:latin typeface="Lucida Console" panose="020B0609040504020204" pitchFamily="49" charset="0"/>
              </a:rPr>
              <a:t>Get-Help </a:t>
            </a:r>
            <a:r>
              <a:rPr lang="en-US" dirty="0" err="1">
                <a:latin typeface="Lucida Console" panose="020B0609040504020204" pitchFamily="49" charset="0"/>
              </a:rPr>
              <a:t>about_Character_Encoding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9911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Writing plain text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1813680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Ouptut</a:t>
            </a:r>
            <a:r>
              <a:rPr lang="en-US" dirty="0"/>
              <a:t> data to a file “as-is.”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Out-File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Let PowerShell process an object before writing its data, so that the output looks the same as it would when viewed in a PowerShell session.</a:t>
            </a:r>
          </a:p>
          <a:p>
            <a:r>
              <a:rPr lang="en-US" dirty="0"/>
              <a:t>Compare: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PSVersionTable</a:t>
            </a:r>
            <a:r>
              <a:rPr lang="en-US" dirty="0">
                <a:latin typeface="Lucida Console" panose="020B0609040504020204" pitchFamily="49" charset="0"/>
              </a:rPr>
              <a:t> | Set-Content –Path C:\Temp\file1.txt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C:\Temp\file1.txt</a:t>
            </a:r>
          </a:p>
          <a:p>
            <a:r>
              <a:rPr lang="en-US" dirty="0"/>
              <a:t>with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PSVersionTable</a:t>
            </a:r>
            <a:r>
              <a:rPr lang="en-US" dirty="0">
                <a:latin typeface="Lucida Console" panose="020B0609040504020204" pitchFamily="49" charset="0"/>
              </a:rPr>
              <a:t> | Out-File –Path C:\Temp\file2.txt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Get-Content C:\Temp\file2.txt </a:t>
            </a:r>
          </a:p>
          <a:p>
            <a:r>
              <a:rPr lang="en-US" dirty="0"/>
              <a:t>to see the difference.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“-content” cmdlets: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Add-Content</a:t>
            </a:r>
            <a:r>
              <a:rPr lang="en-US" dirty="0"/>
              <a:t>    # append text data to an existing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Clear-Content</a:t>
            </a:r>
            <a:r>
              <a:rPr lang="en-US" dirty="0"/>
              <a:t>    # remove a file’s entire contents; turns it into a file of zero size.</a:t>
            </a:r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62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Reading/writing CSV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060362" y="1822443"/>
            <a:ext cx="100995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CSV (comma separated value) is a text-based standard way to store records from a spreadsheet or database table. Used to portably transport such data between applications. Cmdlets: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Import-Csv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and parse a CSV file. By default, it expects column headers as the first line in the file. Each subsequent line of the file becomes a PowerShell object of that spreadsheet’s row or that database table’s record.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Convert an array of identical PowerShell objects into a CSV file. By default, it places a comment line at the front of the file to note the class of objects it exported. The first non-comment line of the CSV file will have object property </a:t>
            </a:r>
            <a:r>
              <a:rPr lang="en-US" i="1" dirty="0"/>
              <a:t>names</a:t>
            </a:r>
            <a:r>
              <a:rPr lang="en-US" dirty="0"/>
              <a:t> as column headings. Each subsequent line of the file is a delimited line of text containing an object’s property </a:t>
            </a:r>
            <a:r>
              <a:rPr lang="en-US" i="1" dirty="0"/>
              <a:t>values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Same behavior as Import-Csv and Export-Csv, but these operate in pipelines, rather than directly with CSV data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515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383400"/>
            <a:ext cx="9662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various PowerShell commands for processing plaintext and CSV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218</TotalTime>
  <Words>738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Lucida Console</vt:lpstr>
      <vt:lpstr>Office Theme</vt:lpstr>
      <vt:lpstr>CYBER 360:  Advanced Scripting</vt:lpstr>
      <vt:lpstr>Review: layered network models (1)</vt:lpstr>
      <vt:lpstr>Review: layered network models (2)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2024-11-19T20:04:32Z</dcterms:created>
  <dcterms:modified xsi:type="dcterms:W3CDTF">2024-11-21T23:47:30Z</dcterms:modified>
</cp:coreProperties>
</file>