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219B12D7-7080-49E7-B529-2D7FC1707AD9}"/>
    <pc:docChg chg="modSld">
      <pc:chgData name="Talbert, Matthew" userId="877a4118-3f16-4ac9-a72c-5dd2c7b28c85" providerId="ADAL" clId="{219B12D7-7080-49E7-B529-2D7FC1707AD9}" dt="2024-11-21T23:42:53.434" v="104" actId="1036"/>
      <pc:docMkLst>
        <pc:docMk/>
      </pc:docMkLst>
      <pc:sldChg chg="modSp mod">
        <pc:chgData name="Talbert, Matthew" userId="877a4118-3f16-4ac9-a72c-5dd2c7b28c85" providerId="ADAL" clId="{219B12D7-7080-49E7-B529-2D7FC1707AD9}" dt="2024-11-21T23:42:53.434" v="104" actId="1036"/>
        <pc:sldMkLst>
          <pc:docMk/>
          <pc:sldMk cId="2312486803" sldId="258"/>
        </pc:sldMkLst>
        <pc:spChg chg="mod">
          <ac:chgData name="Talbert, Matthew" userId="877a4118-3f16-4ac9-a72c-5dd2c7b28c85" providerId="ADAL" clId="{219B12D7-7080-49E7-B529-2D7FC1707AD9}" dt="2024-11-21T23:42:53.434" v="104" actId="1036"/>
          <ac:spMkLst>
            <pc:docMk/>
            <pc:sldMk cId="2312486803" sldId="258"/>
            <ac:spMk id="2" creationId="{31B75992-5098-A283-4925-2CCEBB801DC5}"/>
          </ac:spMkLst>
        </pc:spChg>
        <pc:spChg chg="mod">
          <ac:chgData name="Talbert, Matthew" userId="877a4118-3f16-4ac9-a72c-5dd2c7b28c85" providerId="ADAL" clId="{219B12D7-7080-49E7-B529-2D7FC1707AD9}" dt="2024-11-21T23:42:52.611" v="102" actId="1036"/>
          <ac:spMkLst>
            <pc:docMk/>
            <pc:sldMk cId="2312486803" sldId="258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219B12D7-7080-49E7-B529-2D7FC1707AD9}" dt="2024-11-21T23:42:42.961" v="79" actId="1036"/>
        <pc:sldMkLst>
          <pc:docMk/>
          <pc:sldMk cId="2993794741" sldId="259"/>
        </pc:sldMkLst>
        <pc:spChg chg="mod">
          <ac:chgData name="Talbert, Matthew" userId="877a4118-3f16-4ac9-a72c-5dd2c7b28c85" providerId="ADAL" clId="{219B12D7-7080-49E7-B529-2D7FC1707AD9}" dt="2024-11-21T23:42:42.961" v="79" actId="1036"/>
          <ac:spMkLst>
            <pc:docMk/>
            <pc:sldMk cId="2993794741" sldId="259"/>
            <ac:spMk id="2" creationId="{31B75992-5098-A283-4925-2CCEBB801DC5}"/>
          </ac:spMkLst>
        </pc:spChg>
        <pc:spChg chg="mod">
          <ac:chgData name="Talbert, Matthew" userId="877a4118-3f16-4ac9-a72c-5dd2c7b28c85" providerId="ADAL" clId="{219B12D7-7080-49E7-B529-2D7FC1707AD9}" dt="2024-11-21T23:42:41.442" v="74" actId="1036"/>
          <ac:spMkLst>
            <pc:docMk/>
            <pc:sldMk cId="2993794741" sldId="259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219B12D7-7080-49E7-B529-2D7FC1707AD9}" dt="2024-11-21T23:42:33.667" v="53" actId="1035"/>
        <pc:sldMkLst>
          <pc:docMk/>
          <pc:sldMk cId="3885141102" sldId="260"/>
        </pc:sldMkLst>
        <pc:spChg chg="mod">
          <ac:chgData name="Talbert, Matthew" userId="877a4118-3f16-4ac9-a72c-5dd2c7b28c85" providerId="ADAL" clId="{219B12D7-7080-49E7-B529-2D7FC1707AD9}" dt="2024-11-21T23:42:28.762" v="43" actId="1036"/>
          <ac:spMkLst>
            <pc:docMk/>
            <pc:sldMk cId="3885141102" sldId="260"/>
            <ac:spMk id="2" creationId="{31B75992-5098-A283-4925-2CCEBB801DC5}"/>
          </ac:spMkLst>
        </pc:spChg>
        <pc:spChg chg="mod">
          <ac:chgData name="Talbert, Matthew" userId="877a4118-3f16-4ac9-a72c-5dd2c7b28c85" providerId="ADAL" clId="{219B12D7-7080-49E7-B529-2D7FC1707AD9}" dt="2024-11-21T23:42:33.667" v="53" actId="1035"/>
          <ac:spMkLst>
            <pc:docMk/>
            <pc:sldMk cId="3885141102" sldId="260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3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1165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CYBER </a:t>
            </a:r>
            <a:r>
              <a:rPr lang="en-US" dirty="0"/>
              <a:t>360</a:t>
            </a:r>
            <a:r>
              <a:rPr lang="en-US"/>
              <a:t>: </a:t>
            </a:r>
            <a:br>
              <a:rPr lang="en-US"/>
            </a:br>
            <a:r>
              <a:rPr lang="en-US"/>
              <a:t>Advanced </a:t>
            </a:r>
            <a:r>
              <a:rPr lang="en-US" dirty="0"/>
              <a:t>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4.2</a:t>
            </a:r>
            <a:r>
              <a:rPr lang="en-US"/>
              <a:t>: XML data format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11816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Extensible Markup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993710"/>
            <a:ext cx="96628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Simplified version of its predecessor, Standard Generalized Markup Language (SGML)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(More flexible than HTML, a similar but application-specific SGML-based language.)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Text-based syntax, intended to be both human and machine readable.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Text items are “marked up” with case-sensitive angle-bracketed </a:t>
            </a:r>
            <a:r>
              <a:rPr lang="en-US" i="1" dirty="0"/>
              <a:t>tags</a:t>
            </a:r>
            <a:r>
              <a:rPr lang="en-US" dirty="0"/>
              <a:t>.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&lt;item&gt;widget&lt;/item&gt;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Unlike HTML, XML tags </a:t>
            </a:r>
            <a:r>
              <a:rPr lang="en-US" i="1" dirty="0"/>
              <a:t>must</a:t>
            </a:r>
            <a:r>
              <a:rPr lang="en-US" dirty="0"/>
              <a:t> be matched and properly nested.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Every XML document must have a “root” node.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Like HTML, marked up elements may have </a:t>
            </a:r>
            <a:r>
              <a:rPr lang="en-US" i="1" dirty="0"/>
              <a:t>attributes</a:t>
            </a:r>
            <a:r>
              <a:rPr lang="en-US" dirty="0"/>
              <a:t> embedded inside an opening tag.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&lt;item size=42&gt;widget&lt;/item&gt;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21342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.NET objects for XML documents and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4582" y="2002739"/>
            <a:ext cx="96628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parse an XML document using PowerShell, just read the file and cast to an XML object: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xmldoc</a:t>
            </a:r>
            <a:r>
              <a:rPr lang="en-US" dirty="0">
                <a:latin typeface="Lucida Console" panose="020B0609040504020204" pitchFamily="49" charset="0"/>
              </a:rPr>
              <a:t> = [xml](Get-Content –Path file.xml)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xmldoc.GetType</a:t>
            </a:r>
            <a:r>
              <a:rPr lang="en-US" dirty="0">
                <a:latin typeface="Lucida Console" panose="020B0609040504020204" pitchFamily="49" charset="0"/>
              </a:rPr>
              <a:t>().</a:t>
            </a:r>
            <a:r>
              <a:rPr lang="en-US" dirty="0" err="1">
                <a:latin typeface="Lucida Console" panose="020B0609040504020204" pitchFamily="49" charset="0"/>
              </a:rPr>
              <a:t>FullName</a:t>
            </a:r>
            <a:r>
              <a:rPr lang="en-US" dirty="0"/>
              <a:t>    # returns </a:t>
            </a:r>
            <a:r>
              <a:rPr lang="en-US" dirty="0" err="1">
                <a:latin typeface="Lucida Console" panose="020B0609040504020204" pitchFamily="49" charset="0"/>
              </a:rPr>
              <a:t>System.Xml.XmlDocument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“node” or element of the XML document becomes a synthetic property of the XML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$x = [xml] (Get-Content lapidary.xml)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x.lapidary.metals.metal</a:t>
            </a:r>
            <a:r>
              <a:rPr lang="en-US" dirty="0">
                <a:latin typeface="Lucida Console" panose="020B0609040504020204" pitchFamily="49" charset="0"/>
              </a:rPr>
              <a:t> | Format-Table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also convert any PowerShell object to an </a:t>
            </a:r>
            <a:r>
              <a:rPr lang="en-US" b="1" dirty="0" err="1"/>
              <a:t>XmlDocument</a:t>
            </a:r>
            <a:r>
              <a:rPr lang="en-US" dirty="0"/>
              <a:t> object: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$x = $</a:t>
            </a:r>
            <a:r>
              <a:rPr lang="en-US" dirty="0" err="1">
                <a:latin typeface="Lucida Console" panose="020B0609040504020204" pitchFamily="49" charset="0"/>
              </a:rPr>
              <a:t>myObject</a:t>
            </a:r>
            <a:r>
              <a:rPr lang="en-US" dirty="0">
                <a:latin typeface="Lucida Console" panose="020B0609040504020204" pitchFamily="49" charset="0"/>
              </a:rPr>
              <a:t> | </a:t>
            </a:r>
            <a:r>
              <a:rPr lang="en-US" dirty="0" err="1">
                <a:latin typeface="Lucida Console" panose="020B0609040504020204" pitchFamily="49" charset="0"/>
              </a:rPr>
              <a:t>ConvertTo</a:t>
            </a:r>
            <a:r>
              <a:rPr lang="en-US" dirty="0">
                <a:latin typeface="Lucida Console" panose="020B0609040504020204" pitchFamily="49" charset="0"/>
              </a:rPr>
              <a:t>-XML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you can convert a PowerShell object to its XML </a:t>
            </a:r>
            <a:r>
              <a:rPr lang="en-US" i="1" dirty="0"/>
              <a:t>text</a:t>
            </a:r>
            <a:r>
              <a:rPr lang="en-US" dirty="0"/>
              <a:t> representation: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$x = $</a:t>
            </a:r>
            <a:r>
              <a:rPr lang="en-US" dirty="0" err="1">
                <a:latin typeface="Lucida Console" panose="020B0609040504020204" pitchFamily="49" charset="0"/>
              </a:rPr>
              <a:t>myObject</a:t>
            </a:r>
            <a:r>
              <a:rPr lang="en-US" dirty="0">
                <a:latin typeface="Lucida Console" panose="020B0609040504020204" pitchFamily="49" charset="0"/>
              </a:rPr>
              <a:t> | </a:t>
            </a:r>
            <a:r>
              <a:rPr lang="en-US" dirty="0" err="1">
                <a:latin typeface="Lucida Console" panose="020B0609040504020204" pitchFamily="49" charset="0"/>
              </a:rPr>
              <a:t>ConvertTo</a:t>
            </a:r>
            <a:r>
              <a:rPr lang="en-US" dirty="0">
                <a:latin typeface="Lucida Console" panose="020B0609040504020204" pitchFamily="49" charset="0"/>
              </a:rPr>
              <a:t>-XML –As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9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88320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3317989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 this week explores several scenarios that involve working with XML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218</TotalTime>
  <Words>278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Lucida Console</vt:lpstr>
      <vt:lpstr>Office Theme</vt:lpstr>
      <vt:lpstr>CYBER 360:  Advanced Scripting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Talbert, Matthew</cp:lastModifiedBy>
  <cp:revision>1</cp:revision>
  <dcterms:created xsi:type="dcterms:W3CDTF">2024-11-19T20:18:26Z</dcterms:created>
  <dcterms:modified xsi:type="dcterms:W3CDTF">2024-11-21T23:43:00Z</dcterms:modified>
</cp:coreProperties>
</file>