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49D82E39-1544-46FF-BB36-50D772B5B873}"/>
    <pc:docChg chg="modSld">
      <pc:chgData name="Talbert, Matthew" userId="877a4118-3f16-4ac9-a72c-5dd2c7b28c85" providerId="ADAL" clId="{49D82E39-1544-46FF-BB36-50D772B5B873}" dt="2024-11-21T23:38:39.601" v="201" actId="1036"/>
      <pc:docMkLst>
        <pc:docMk/>
      </pc:docMkLst>
      <pc:sldChg chg="modSp mod">
        <pc:chgData name="Talbert, Matthew" userId="877a4118-3f16-4ac9-a72c-5dd2c7b28c85" providerId="ADAL" clId="{49D82E39-1544-46FF-BB36-50D772B5B873}" dt="2024-11-21T23:37:07.457" v="14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49D82E39-1544-46FF-BB36-50D772B5B873}" dt="2024-11-21T23:37:07.457" v="14" actId="12788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49D82E39-1544-46FF-BB36-50D772B5B873}" dt="2024-11-21T23:37:07.457" v="14" actId="12788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9D82E39-1544-46FF-BB36-50D772B5B873}" dt="2024-11-21T23:37:41.274" v="22" actId="1036"/>
        <pc:sldMkLst>
          <pc:docMk/>
          <pc:sldMk cId="2993794741" sldId="259"/>
        </pc:sldMkLst>
        <pc:spChg chg="mod">
          <ac:chgData name="Talbert, Matthew" userId="877a4118-3f16-4ac9-a72c-5dd2c7b28c85" providerId="ADAL" clId="{49D82E39-1544-46FF-BB36-50D772B5B873}" dt="2024-11-21T23:37:41.274" v="22" actId="1036"/>
          <ac:spMkLst>
            <pc:docMk/>
            <pc:sldMk cId="2993794741" sldId="259"/>
            <ac:spMk id="2" creationId="{31B75992-5098-A283-4925-2CCEBB801DC5}"/>
          </ac:spMkLst>
        </pc:spChg>
        <pc:picChg chg="mod">
          <ac:chgData name="Talbert, Matthew" userId="877a4118-3f16-4ac9-a72c-5dd2c7b28c85" providerId="ADAL" clId="{49D82E39-1544-46FF-BB36-50D772B5B873}" dt="2024-11-21T23:37:10.347" v="15" actId="12788"/>
          <ac:picMkLst>
            <pc:docMk/>
            <pc:sldMk cId="2993794741" sldId="259"/>
            <ac:picMk id="4" creationId="{7A4199F4-ADD4-91A8-0A5F-5DDA804CBDB5}"/>
          </ac:picMkLst>
        </pc:picChg>
      </pc:sldChg>
      <pc:sldChg chg="modSp mod">
        <pc:chgData name="Talbert, Matthew" userId="877a4118-3f16-4ac9-a72c-5dd2c7b28c85" providerId="ADAL" clId="{49D82E39-1544-46FF-BB36-50D772B5B873}" dt="2024-11-21T23:37:51.499" v="53" actId="12788"/>
        <pc:sldMkLst>
          <pc:docMk/>
          <pc:sldMk cId="1337022352" sldId="260"/>
        </pc:sldMkLst>
        <pc:spChg chg="mod">
          <ac:chgData name="Talbert, Matthew" userId="877a4118-3f16-4ac9-a72c-5dd2c7b28c85" providerId="ADAL" clId="{49D82E39-1544-46FF-BB36-50D772B5B873}" dt="2024-11-21T23:37:51.499" v="53" actId="12788"/>
          <ac:spMkLst>
            <pc:docMk/>
            <pc:sldMk cId="133702235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49D82E39-1544-46FF-BB36-50D772B5B873}" dt="2024-11-21T23:37:51.499" v="53" actId="12788"/>
          <ac:spMkLst>
            <pc:docMk/>
            <pc:sldMk cId="1337022352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9D82E39-1544-46FF-BB36-50D772B5B873}" dt="2024-11-21T23:38:01.718" v="81" actId="12788"/>
        <pc:sldMkLst>
          <pc:docMk/>
          <pc:sldMk cId="3576168196" sldId="261"/>
        </pc:sldMkLst>
        <pc:spChg chg="mod">
          <ac:chgData name="Talbert, Matthew" userId="877a4118-3f16-4ac9-a72c-5dd2c7b28c85" providerId="ADAL" clId="{49D82E39-1544-46FF-BB36-50D772B5B873}" dt="2024-11-21T23:38:01.718" v="81" actId="12788"/>
          <ac:spMkLst>
            <pc:docMk/>
            <pc:sldMk cId="3576168196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49D82E39-1544-46FF-BB36-50D772B5B873}" dt="2024-11-21T23:38:01.718" v="81" actId="12788"/>
          <ac:spMkLst>
            <pc:docMk/>
            <pc:sldMk cId="3576168196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9D82E39-1544-46FF-BB36-50D772B5B873}" dt="2024-11-21T23:38:13.789" v="119" actId="12788"/>
        <pc:sldMkLst>
          <pc:docMk/>
          <pc:sldMk cId="1066671753" sldId="262"/>
        </pc:sldMkLst>
        <pc:spChg chg="mod">
          <ac:chgData name="Talbert, Matthew" userId="877a4118-3f16-4ac9-a72c-5dd2c7b28c85" providerId="ADAL" clId="{49D82E39-1544-46FF-BB36-50D772B5B873}" dt="2024-11-21T23:38:13.789" v="119" actId="12788"/>
          <ac:spMkLst>
            <pc:docMk/>
            <pc:sldMk cId="1066671753" sldId="262"/>
            <ac:spMk id="2" creationId="{1697FD53-1B2D-FA1E-85ED-8261A111660A}"/>
          </ac:spMkLst>
        </pc:spChg>
        <pc:spChg chg="mod">
          <ac:chgData name="Talbert, Matthew" userId="877a4118-3f16-4ac9-a72c-5dd2c7b28c85" providerId="ADAL" clId="{49D82E39-1544-46FF-BB36-50D772B5B873}" dt="2024-11-21T23:38:13.789" v="119" actId="12788"/>
          <ac:spMkLst>
            <pc:docMk/>
            <pc:sldMk cId="1066671753" sldId="262"/>
            <ac:spMk id="3" creationId="{76A2A896-1BFA-0E85-4155-672FD7F5CC95}"/>
          </ac:spMkLst>
        </pc:spChg>
      </pc:sldChg>
      <pc:sldChg chg="modSp mod">
        <pc:chgData name="Talbert, Matthew" userId="877a4118-3f16-4ac9-a72c-5dd2c7b28c85" providerId="ADAL" clId="{49D82E39-1544-46FF-BB36-50D772B5B873}" dt="2024-11-21T23:38:21.938" v="135" actId="12788"/>
        <pc:sldMkLst>
          <pc:docMk/>
          <pc:sldMk cId="465083765" sldId="263"/>
        </pc:sldMkLst>
        <pc:spChg chg="mod">
          <ac:chgData name="Talbert, Matthew" userId="877a4118-3f16-4ac9-a72c-5dd2c7b28c85" providerId="ADAL" clId="{49D82E39-1544-46FF-BB36-50D772B5B873}" dt="2024-11-21T23:38:21.938" v="135" actId="12788"/>
          <ac:spMkLst>
            <pc:docMk/>
            <pc:sldMk cId="465083765" sldId="263"/>
            <ac:spMk id="2" creationId="{1697FD53-1B2D-FA1E-85ED-8261A111660A}"/>
          </ac:spMkLst>
        </pc:spChg>
        <pc:spChg chg="mod">
          <ac:chgData name="Talbert, Matthew" userId="877a4118-3f16-4ac9-a72c-5dd2c7b28c85" providerId="ADAL" clId="{49D82E39-1544-46FF-BB36-50D772B5B873}" dt="2024-11-21T23:38:21.938" v="135" actId="12788"/>
          <ac:spMkLst>
            <pc:docMk/>
            <pc:sldMk cId="465083765" sldId="263"/>
            <ac:spMk id="3" creationId="{76A2A896-1BFA-0E85-4155-672FD7F5CC95}"/>
          </ac:spMkLst>
        </pc:spChg>
      </pc:sldChg>
      <pc:sldChg chg="modSp mod">
        <pc:chgData name="Talbert, Matthew" userId="877a4118-3f16-4ac9-a72c-5dd2c7b28c85" providerId="ADAL" clId="{49D82E39-1544-46FF-BB36-50D772B5B873}" dt="2024-11-21T23:38:39.601" v="201" actId="1036"/>
        <pc:sldMkLst>
          <pc:docMk/>
          <pc:sldMk cId="3885141102" sldId="264"/>
        </pc:sldMkLst>
        <pc:spChg chg="mod">
          <ac:chgData name="Talbert, Matthew" userId="877a4118-3f16-4ac9-a72c-5dd2c7b28c85" providerId="ADAL" clId="{49D82E39-1544-46FF-BB36-50D772B5B873}" dt="2024-11-21T23:38:36.736" v="194" actId="1036"/>
          <ac:spMkLst>
            <pc:docMk/>
            <pc:sldMk cId="3885141102" sldId="264"/>
            <ac:spMk id="2" creationId="{31B75992-5098-A283-4925-2CCEBB801DC5}"/>
          </ac:spMkLst>
        </pc:spChg>
        <pc:spChg chg="mod">
          <ac:chgData name="Talbert, Matthew" userId="877a4118-3f16-4ac9-a72c-5dd2c7b28c85" providerId="ADAL" clId="{49D82E39-1544-46FF-BB36-50D772B5B873}" dt="2024-11-21T23:38:39.601" v="201" actId="1036"/>
          <ac:spMkLst>
            <pc:docMk/>
            <pc:sldMk cId="3885141102" sldId="264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45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4.4: Windows Events and Linux/Unix </a:t>
            </a:r>
            <a:r>
              <a:rPr lang="en-US" dirty="0" err="1"/>
              <a:t>syslogs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069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Events and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1822567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uses structured data </a:t>
            </a:r>
            <a:r>
              <a:rPr lang="en-US" b="1" dirty="0"/>
              <a:t>objects</a:t>
            </a:r>
            <a:r>
              <a:rPr lang="en-US" dirty="0"/>
              <a:t> to represent audit records and to log system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Linux/Unix uses </a:t>
            </a:r>
            <a:r>
              <a:rPr lang="en-US" i="1" dirty="0"/>
              <a:t>syslog</a:t>
            </a:r>
            <a:r>
              <a:rPr lang="en-US" dirty="0"/>
              <a:t> text </a:t>
            </a:r>
            <a:r>
              <a:rPr lang="en-US" b="1" dirty="0"/>
              <a:t>string</a:t>
            </a:r>
            <a:r>
              <a:rPr lang="en-US" dirty="0"/>
              <a:t> data for event logging.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codes are associated with each syslog: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Facility (a service or software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Examples: kern, user, mail, auth, news, </a:t>
            </a:r>
            <a:r>
              <a:rPr lang="en-US" dirty="0" err="1"/>
              <a:t>cron</a:t>
            </a:r>
            <a:r>
              <a:rPr lang="en-US" dirty="0"/>
              <a:t>, ftp, </a:t>
            </a:r>
            <a:r>
              <a:rPr lang="en-US" dirty="0" err="1"/>
              <a:t>ntp</a:t>
            </a:r>
            <a:r>
              <a:rPr lang="en-US" dirty="0"/>
              <a:t>, local0-local7)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Severity (one of eight “levels of pain”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7: debug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6: information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5: notice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4: warning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3: error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2: critical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1: alert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0: panic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latin typeface="Lucida Console" panose="020B0609040504020204" pitchFamily="49" charset="0"/>
              </a:rPr>
              <a:t>logger</a:t>
            </a:r>
            <a:r>
              <a:rPr lang="en-US" dirty="0"/>
              <a:t> command that generates new syslog messages. Useful in scripts.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0259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Windows Event Viewer app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4199F4-ADD4-91A8-0A5F-5DDA804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27" y="2139439"/>
            <a:ext cx="5943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896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Legacy CLI command </a:t>
            </a:r>
            <a:r>
              <a:rPr lang="en-US" sz="4000" dirty="0" err="1">
                <a:latin typeface="Lucida Console" panose="020B0609040504020204" pitchFamily="49" charset="0"/>
              </a:rPr>
              <a:t>wevtutil</a:t>
            </a:r>
            <a:endParaRPr lang="en-US" sz="4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155635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wevtutil</a:t>
            </a:r>
            <a:r>
              <a:rPr lang="en-US" dirty="0">
                <a:latin typeface="Lucida Console" panose="020B0609040504020204" pitchFamily="49" charset="0"/>
              </a:rPr>
              <a:t> /?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Help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few of its subcommands: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el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enum</a:t>
            </a:r>
            <a:r>
              <a:rPr lang="en-US" dirty="0">
                <a:latin typeface="Lucida Console" panose="020B0609040504020204" pitchFamily="49" charset="0"/>
              </a:rPr>
              <a:t>-logs</a:t>
            </a:r>
            <a:r>
              <a:rPr lang="en-US" dirty="0"/>
              <a:t>    # lists names of all of the event logs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</a:t>
            </a:r>
            <a:r>
              <a:rPr lang="en-US" dirty="0">
                <a:latin typeface="Lucida Console" panose="020B0609040504020204" pitchFamily="49" charset="0"/>
              </a:rPr>
              <a:t> | get-log</a:t>
            </a:r>
            <a:r>
              <a:rPr lang="en-US" dirty="0"/>
              <a:t>    # shows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sl</a:t>
            </a:r>
            <a:r>
              <a:rPr lang="en-US" dirty="0">
                <a:latin typeface="Lucida Console" panose="020B0609040504020204" pitchFamily="49" charset="0"/>
              </a:rPr>
              <a:t> | set-log</a:t>
            </a:r>
            <a:r>
              <a:rPr lang="en-US" dirty="0"/>
              <a:t>    # changes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qe</a:t>
            </a:r>
            <a:r>
              <a:rPr lang="en-US" dirty="0">
                <a:latin typeface="Lucida Console" panose="020B0609040504020204" pitchFamily="49" charset="0"/>
              </a:rPr>
              <a:t> | query-events</a:t>
            </a:r>
            <a:r>
              <a:rPr lang="en-US" dirty="0"/>
              <a:t>    # fetch the actual event objects themselves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gli</a:t>
            </a:r>
            <a:r>
              <a:rPr lang="en-US" dirty="0">
                <a:latin typeface="Lucida Console" panose="020B0609040504020204" pitchFamily="49" charset="0"/>
              </a:rPr>
              <a:t> | get-log-info</a:t>
            </a:r>
            <a:r>
              <a:rPr lang="en-US" dirty="0"/>
              <a:t>    # show status of an event log and its associated event file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cl | clear-log</a:t>
            </a:r>
            <a:r>
              <a:rPr lang="en-US" dirty="0"/>
              <a:t>    # back up events from a log, then empty it to prepare for fresh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74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Navigate Windows Events using PowerShell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413117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or fetch event objects and log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and append a new event object to an event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two commands also work in Windows PowerShell (Desktop).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(There were other </a:t>
            </a:r>
            <a:r>
              <a:rPr lang="en-US" dirty="0">
                <a:latin typeface="Lucida Console" panose="020B0609040504020204" pitchFamily="49" charset="0"/>
              </a:rPr>
              <a:t>*-</a:t>
            </a:r>
            <a:r>
              <a:rPr lang="en-US" dirty="0" err="1">
                <a:latin typeface="Lucida Console" panose="020B0609040504020204" pitchFamily="49" charset="0"/>
              </a:rPr>
              <a:t>EventLog</a:t>
            </a:r>
            <a:r>
              <a:rPr lang="en-US" dirty="0"/>
              <a:t> cmdlets in Windows PowerShell, but those have been deprecated.) 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0191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Event IDs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78710" y="2423560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Associated with every event object is an Event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administrators and security practitioners learn over time to identify particular Event IDs that may be relevant to their investigations.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Textbook chapter 4 suggests several to start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400: The engine state changed from none to available    # PowerShell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800: The pipeline execution details for the command line   # PowerShell cmdlets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4104: Creating </a:t>
            </a:r>
            <a:r>
              <a:rPr lang="en-US" dirty="0" err="1"/>
              <a:t>ScriptBlock</a:t>
            </a:r>
            <a:r>
              <a:rPr lang="en-US" dirty="0"/>
              <a:t> Text    # Can occur if </a:t>
            </a:r>
            <a:r>
              <a:rPr lang="en-US" dirty="0" err="1"/>
              <a:t>ScriptBlockLogging</a:t>
            </a:r>
            <a:r>
              <a:rPr lang="en-US" dirty="0"/>
              <a:t> is enabled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40961: The PowerShell console is starting up    # monitor for users opening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6: Creating a </a:t>
            </a:r>
            <a:r>
              <a:rPr lang="en-US" dirty="0" err="1"/>
              <a:t>WSMan</a:t>
            </a:r>
            <a:r>
              <a:rPr lang="en-US" dirty="0"/>
              <a:t> session    # Occurs when a PowerShell remoting session happens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  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270077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EventList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4582" y="1937174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Third-party module invented and maintained by the textbook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Download and install the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r>
              <a:rPr lang="en-US" dirty="0"/>
              <a:t> module from PowerShellGallery.com: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Install-Module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open its Graphical User Interface utility: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Open-</a:t>
            </a:r>
            <a:r>
              <a:rPr lang="en-US" dirty="0" err="1">
                <a:latin typeface="Lucida Console" panose="020B0609040504020204" pitchFamily="49" charset="0"/>
              </a:rPr>
              <a:t>EventListGUI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Expects you to have some awareness of security baselines and </a:t>
            </a:r>
            <a:r>
              <a:rPr lang="en-US" dirty="0" err="1"/>
              <a:t>Mitre</a:t>
            </a:r>
            <a:r>
              <a:rPr lang="en-US" dirty="0"/>
              <a:t> ATT&amp;CK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use it to automatically generate lists of additional Windows Event IDs that you may collect and use, together with a SIEM or with other security baseline tools, to help you with security audits and monitoring tasks.</a:t>
            </a: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9340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394499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Windows Events and Linux/Unix </a:t>
            </a:r>
            <a:r>
              <a:rPr lang="en-US" dirty="0" err="1"/>
              <a:t>syslogs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218</TotalTime>
  <Words>508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2024-11-19T20:31:24Z</dcterms:created>
  <dcterms:modified xsi:type="dcterms:W3CDTF">2024-11-21T23:38:42Z</dcterms:modified>
</cp:coreProperties>
</file>