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B84620F2-36D9-4673-9ABF-32FBC25C745B}"/>
    <pc:docChg chg="undo custSel modSld">
      <pc:chgData name="Talbert, Matthew" userId="877a4118-3f16-4ac9-a72c-5dd2c7b28c85" providerId="ADAL" clId="{B84620F2-36D9-4673-9ABF-32FBC25C745B}" dt="2024-11-21T23:36:19.258" v="84" actId="12788"/>
      <pc:docMkLst>
        <pc:docMk/>
      </pc:docMkLst>
      <pc:sldChg chg="modSp mod">
        <pc:chgData name="Talbert, Matthew" userId="877a4118-3f16-4ac9-a72c-5dd2c7b28c85" providerId="ADAL" clId="{B84620F2-36D9-4673-9ABF-32FBC25C745B}" dt="2024-11-21T23:36:13.114" v="82" actId="12788"/>
        <pc:sldMkLst>
          <pc:docMk/>
          <pc:sldMk cId="3308175748" sldId="257"/>
        </pc:sldMkLst>
        <pc:spChg chg="mod">
          <ac:chgData name="Talbert, Matthew" userId="877a4118-3f16-4ac9-a72c-5dd2c7b28c85" providerId="ADAL" clId="{B84620F2-36D9-4673-9ABF-32FBC25C745B}" dt="2024-11-21T23:36:13.114" v="82" actId="12788"/>
          <ac:spMkLst>
            <pc:docMk/>
            <pc:sldMk cId="3308175748" sldId="257"/>
            <ac:spMk id="2" creationId="{ACEA2649-DC6B-3373-A7E6-7F0E103D8B8B}"/>
          </ac:spMkLst>
        </pc:spChg>
        <pc:spChg chg="mod">
          <ac:chgData name="Talbert, Matthew" userId="877a4118-3f16-4ac9-a72c-5dd2c7b28c85" providerId="ADAL" clId="{B84620F2-36D9-4673-9ABF-32FBC25C745B}" dt="2024-11-21T23:36:13.114" v="82" actId="12788"/>
          <ac:spMkLst>
            <pc:docMk/>
            <pc:sldMk cId="3308175748" sldId="257"/>
            <ac:spMk id="3" creationId="{EEC4D41B-E776-05F2-BE0B-89BB339485AB}"/>
          </ac:spMkLst>
        </pc:spChg>
        <pc:spChg chg="mod">
          <ac:chgData name="Talbert, Matthew" userId="877a4118-3f16-4ac9-a72c-5dd2c7b28c85" providerId="ADAL" clId="{B84620F2-36D9-4673-9ABF-32FBC25C745B}" dt="2024-11-21T23:36:13.114" v="82" actId="12788"/>
          <ac:spMkLst>
            <pc:docMk/>
            <pc:sldMk cId="3308175748" sldId="257"/>
            <ac:spMk id="4" creationId="{4664ABB7-0B55-0242-2E51-B3286EE7B5EB}"/>
          </ac:spMkLst>
        </pc:spChg>
      </pc:sldChg>
      <pc:sldChg chg="modSp mod">
        <pc:chgData name="Talbert, Matthew" userId="877a4118-3f16-4ac9-a72c-5dd2c7b28c85" providerId="ADAL" clId="{B84620F2-36D9-4673-9ABF-32FBC25C745B}" dt="2024-11-21T23:36:16.522" v="83" actId="12788"/>
        <pc:sldMkLst>
          <pc:docMk/>
          <pc:sldMk cId="2312486803" sldId="258"/>
        </pc:sldMkLst>
        <pc:spChg chg="mod">
          <ac:chgData name="Talbert, Matthew" userId="877a4118-3f16-4ac9-a72c-5dd2c7b28c85" providerId="ADAL" clId="{B84620F2-36D9-4673-9ABF-32FBC25C745B}" dt="2024-11-21T23:36:16.522" v="83" actId="12788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B84620F2-36D9-4673-9ABF-32FBC25C745B}" dt="2024-11-21T23:36:16.522" v="83" actId="12788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B84620F2-36D9-4673-9ABF-32FBC25C745B}" dt="2024-11-21T23:36:19.258" v="84" actId="12788"/>
        <pc:sldMkLst>
          <pc:docMk/>
          <pc:sldMk cId="3885141102" sldId="259"/>
        </pc:sldMkLst>
        <pc:spChg chg="mod">
          <ac:chgData name="Talbert, Matthew" userId="877a4118-3f16-4ac9-a72c-5dd2c7b28c85" providerId="ADAL" clId="{B84620F2-36D9-4673-9ABF-32FBC25C745B}" dt="2024-11-21T23:36:19.258" v="84" actId="12788"/>
          <ac:spMkLst>
            <pc:docMk/>
            <pc:sldMk cId="3885141102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B84620F2-36D9-4673-9ABF-32FBC25C745B}" dt="2024-11-21T23:36:19.258" v="84" actId="12788"/>
          <ac:spMkLst>
            <pc:docMk/>
            <pc:sldMk cId="3885141102" sldId="259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75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058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4.5: Transcripts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0530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On-demand transcript cmdlets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2099099"/>
            <a:ext cx="96628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Lucida Console" panose="020B0609040504020204" pitchFamily="49" charset="0"/>
              </a:rPr>
              <a:t>Start-Transcript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Lucida Console" panose="020B0609040504020204" pitchFamily="49" charset="0"/>
              </a:rPr>
              <a:t>Stop-Transcript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By default, each transcript is stored in the Documents folder, and has this filename pattern:</a:t>
            </a:r>
          </a:p>
          <a:p>
            <a:r>
              <a:rPr lang="en-US" sz="1600" dirty="0" err="1">
                <a:latin typeface="Lucida Console" panose="020B0609040504020204" pitchFamily="49" charset="0"/>
              </a:rPr>
              <a:t>PowerShell_transcript</a:t>
            </a:r>
            <a:r>
              <a:rPr lang="en-US" sz="1600" dirty="0">
                <a:latin typeface="Lucida Console" panose="020B0609040504020204" pitchFamily="49" charset="0"/>
              </a:rPr>
              <a:t>.</a:t>
            </a:r>
            <a:r>
              <a:rPr lang="en-US" sz="1600" dirty="0"/>
              <a:t>&lt;machine-name&gt;</a:t>
            </a:r>
            <a:r>
              <a:rPr lang="en-US" sz="1600" dirty="0">
                <a:latin typeface="Lucida Console" panose="020B0609040504020204" pitchFamily="49" charset="0"/>
              </a:rPr>
              <a:t>.</a:t>
            </a:r>
            <a:r>
              <a:rPr lang="en-US" sz="1600" dirty="0"/>
              <a:t>&lt;random-code&gt;</a:t>
            </a:r>
            <a:r>
              <a:rPr lang="en-US" sz="1600" dirty="0">
                <a:latin typeface="Lucida Console" panose="020B0609040504020204" pitchFamily="49" charset="0"/>
              </a:rPr>
              <a:t>.</a:t>
            </a:r>
            <a:r>
              <a:rPr lang="en-US" sz="1600" dirty="0"/>
              <a:t>&lt;</a:t>
            </a:r>
            <a:r>
              <a:rPr lang="en-US" sz="1600" dirty="0" err="1"/>
              <a:t>DateTime</a:t>
            </a:r>
            <a:r>
              <a:rPr lang="en-US" sz="1600" dirty="0"/>
              <a:t>-code&gt;</a:t>
            </a:r>
            <a:r>
              <a:rPr lang="en-US" sz="1600" dirty="0">
                <a:latin typeface="Lucida Console" panose="020B0609040504020204" pitchFamily="49" charset="0"/>
              </a:rPr>
              <a:t>.txt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Demo example:</a:t>
            </a:r>
          </a:p>
          <a:p>
            <a:pPr lvl="1"/>
            <a:r>
              <a:rPr lang="en-US" sz="1600" dirty="0"/>
              <a:t>(Attempt a “downgrade attack” during a transcript and observe the results.)</a:t>
            </a:r>
          </a:p>
          <a:p>
            <a:endParaRPr lang="en-US" sz="1600" dirty="0"/>
          </a:p>
          <a:p>
            <a:endParaRPr lang="en-US" sz="1600" dirty="0"/>
          </a:p>
          <a:p>
            <a:pPr algn="r"/>
            <a:r>
              <a:rPr lang="en-US" sz="1600" i="1" dirty="0"/>
              <a:t>PT (Pro-Tip):</a:t>
            </a:r>
          </a:p>
          <a:p>
            <a:pPr algn="r"/>
            <a:r>
              <a:rPr lang="en-US" sz="1600" i="1" dirty="0"/>
              <a:t>Bash (Linux and macOS) also has an on-demand transcript feature.</a:t>
            </a:r>
          </a:p>
          <a:p>
            <a:pPr algn="r"/>
            <a:r>
              <a:rPr lang="en-US" sz="1600" i="1" dirty="0"/>
              <a:t>Use the </a:t>
            </a:r>
            <a:r>
              <a:rPr lang="en-US" sz="1600" i="1" dirty="0">
                <a:latin typeface="Lucida Console" panose="020B0609040504020204" pitchFamily="49" charset="0"/>
              </a:rPr>
              <a:t>script</a:t>
            </a:r>
            <a:r>
              <a:rPr lang="en-US" sz="1600" i="1" dirty="0"/>
              <a:t> command to start a transcript,</a:t>
            </a:r>
          </a:p>
          <a:p>
            <a:pPr algn="r"/>
            <a:r>
              <a:rPr lang="en-US" sz="1600" i="1" dirty="0"/>
              <a:t>and use </a:t>
            </a:r>
            <a:r>
              <a:rPr lang="en-US" sz="1600" i="1" dirty="0">
                <a:latin typeface="Lucida Console" panose="020B0609040504020204" pitchFamily="49" charset="0"/>
              </a:rPr>
              <a:t>exit</a:t>
            </a:r>
            <a:r>
              <a:rPr lang="en-US" sz="1600" i="1" dirty="0"/>
              <a:t> to stop.</a:t>
            </a:r>
          </a:p>
          <a:p>
            <a:pPr algn="r"/>
            <a:r>
              <a:rPr lang="en-US" sz="1600" i="1" dirty="0"/>
              <a:t>By default, the script filename is </a:t>
            </a:r>
            <a:r>
              <a:rPr lang="en-US" sz="1600" i="1" dirty="0">
                <a:latin typeface="Lucida Console" panose="020B0609040504020204" pitchFamily="49" charset="0"/>
              </a:rPr>
              <a:t>typescript</a:t>
            </a:r>
            <a:r>
              <a:rPr lang="en-US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6960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346874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last exercise this week helps you practice with on-demand transcript cmdlets.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203</TotalTime>
  <Words>117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Lucida Console</vt:lpstr>
      <vt:lpstr>Office Theme</vt:lpstr>
      <vt:lpstr>CYBER 360:  Advanced Scripting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2024-11-19T20:47:01Z</dcterms:created>
  <dcterms:modified xsi:type="dcterms:W3CDTF">2024-11-21T23:36:19Z</dcterms:modified>
</cp:coreProperties>
</file>