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CD80DC4D-369C-4FA6-9495-D724620BD3FF}"/>
    <pc:docChg chg="undo custSel modSld">
      <pc:chgData name="Talbert, Matthew" userId="877a4118-3f16-4ac9-a72c-5dd2c7b28c85" providerId="ADAL" clId="{CD80DC4D-369C-4FA6-9495-D724620BD3FF}" dt="2024-11-21T23:35:38.029" v="159" actId="12788"/>
      <pc:docMkLst>
        <pc:docMk/>
      </pc:docMkLst>
      <pc:sldChg chg="modSp mod">
        <pc:chgData name="Talbert, Matthew" userId="877a4118-3f16-4ac9-a72c-5dd2c7b28c85" providerId="ADAL" clId="{CD80DC4D-369C-4FA6-9495-D724620BD3FF}" dt="2024-11-21T23:35:38.029" v="159" actId="12788"/>
        <pc:sldMkLst>
          <pc:docMk/>
          <pc:sldMk cId="3308175748" sldId="257"/>
        </pc:sldMkLst>
        <pc:spChg chg="mod">
          <ac:chgData name="Talbert, Matthew" userId="877a4118-3f16-4ac9-a72c-5dd2c7b28c85" providerId="ADAL" clId="{CD80DC4D-369C-4FA6-9495-D724620BD3FF}" dt="2024-11-21T23:35:38.029" v="159" actId="12788"/>
          <ac:spMkLst>
            <pc:docMk/>
            <pc:sldMk cId="3308175748" sldId="257"/>
            <ac:spMk id="2" creationId="{ACEA2649-DC6B-3373-A7E6-7F0E103D8B8B}"/>
          </ac:spMkLst>
        </pc:spChg>
        <pc:spChg chg="mod">
          <ac:chgData name="Talbert, Matthew" userId="877a4118-3f16-4ac9-a72c-5dd2c7b28c85" providerId="ADAL" clId="{CD80DC4D-369C-4FA6-9495-D724620BD3FF}" dt="2024-11-21T23:35:38.029" v="159" actId="12788"/>
          <ac:spMkLst>
            <pc:docMk/>
            <pc:sldMk cId="3308175748" sldId="257"/>
            <ac:spMk id="3" creationId="{EEC4D41B-E776-05F2-BE0B-89BB339485AB}"/>
          </ac:spMkLst>
        </pc:spChg>
        <pc:spChg chg="mod">
          <ac:chgData name="Talbert, Matthew" userId="877a4118-3f16-4ac9-a72c-5dd2c7b28c85" providerId="ADAL" clId="{CD80DC4D-369C-4FA6-9495-D724620BD3FF}" dt="2024-11-21T23:35:38.029" v="159" actId="12788"/>
          <ac:spMkLst>
            <pc:docMk/>
            <pc:sldMk cId="3308175748" sldId="257"/>
            <ac:spMk id="4" creationId="{4664ABB7-0B55-0242-2E51-B3286EE7B5EB}"/>
          </ac:spMkLst>
        </pc:spChg>
      </pc:sldChg>
      <pc:sldChg chg="modSp mod">
        <pc:chgData name="Talbert, Matthew" userId="877a4118-3f16-4ac9-a72c-5dd2c7b28c85" providerId="ADAL" clId="{CD80DC4D-369C-4FA6-9495-D724620BD3FF}" dt="2024-11-21T23:35:30.912" v="153" actId="12788"/>
        <pc:sldMkLst>
          <pc:docMk/>
          <pc:sldMk cId="2312486803" sldId="258"/>
        </pc:sldMkLst>
        <pc:spChg chg="mod">
          <ac:chgData name="Talbert, Matthew" userId="877a4118-3f16-4ac9-a72c-5dd2c7b28c85" providerId="ADAL" clId="{CD80DC4D-369C-4FA6-9495-D724620BD3FF}" dt="2024-11-21T23:35:30.912" v="153" actId="12788"/>
          <ac:spMkLst>
            <pc:docMk/>
            <pc:sldMk cId="2312486803" sldId="258"/>
            <ac:spMk id="2" creationId="{31B75992-5098-A283-4925-2CCEBB801DC5}"/>
          </ac:spMkLst>
        </pc:spChg>
        <pc:grpChg chg="mod">
          <ac:chgData name="Talbert, Matthew" userId="877a4118-3f16-4ac9-a72c-5dd2c7b28c85" providerId="ADAL" clId="{CD80DC4D-369C-4FA6-9495-D724620BD3FF}" dt="2024-11-21T23:35:30.912" v="153" actId="12788"/>
          <ac:grpSpMkLst>
            <pc:docMk/>
            <pc:sldMk cId="2312486803" sldId="258"/>
            <ac:grpSpMk id="3" creationId="{46595523-4E03-748D-DFCF-BCB82E724C0F}"/>
          </ac:grpSpMkLst>
        </pc:grpChg>
      </pc:sldChg>
      <pc:sldChg chg="modSp mod">
        <pc:chgData name="Talbert, Matthew" userId="877a4118-3f16-4ac9-a72c-5dd2c7b28c85" providerId="ADAL" clId="{CD80DC4D-369C-4FA6-9495-D724620BD3FF}" dt="2024-11-21T23:35:29.187" v="152" actId="12788"/>
        <pc:sldMkLst>
          <pc:docMk/>
          <pc:sldMk cId="538849350" sldId="259"/>
        </pc:sldMkLst>
        <pc:spChg chg="mod">
          <ac:chgData name="Talbert, Matthew" userId="877a4118-3f16-4ac9-a72c-5dd2c7b28c85" providerId="ADAL" clId="{CD80DC4D-369C-4FA6-9495-D724620BD3FF}" dt="2024-11-21T23:35:29.187" v="152" actId="12788"/>
          <ac:spMkLst>
            <pc:docMk/>
            <pc:sldMk cId="538849350" sldId="259"/>
            <ac:spMk id="2" creationId="{3D63CD28-05F6-EAAC-4E88-DBFBCF6B207B}"/>
          </ac:spMkLst>
        </pc:spChg>
        <pc:spChg chg="mod">
          <ac:chgData name="Talbert, Matthew" userId="877a4118-3f16-4ac9-a72c-5dd2c7b28c85" providerId="ADAL" clId="{CD80DC4D-369C-4FA6-9495-D724620BD3FF}" dt="2024-11-21T23:35:29.187" v="152" actId="12788"/>
          <ac:spMkLst>
            <pc:docMk/>
            <pc:sldMk cId="538849350" sldId="259"/>
            <ac:spMk id="7" creationId="{729440C3-A558-AF83-79BF-585206231CA4}"/>
          </ac:spMkLst>
        </pc:spChg>
      </pc:sldChg>
      <pc:sldChg chg="modSp mod">
        <pc:chgData name="Talbert, Matthew" userId="877a4118-3f16-4ac9-a72c-5dd2c7b28c85" providerId="ADAL" clId="{CD80DC4D-369C-4FA6-9495-D724620BD3FF}" dt="2024-11-21T23:35:27.590" v="151" actId="12788"/>
        <pc:sldMkLst>
          <pc:docMk/>
          <pc:sldMk cId="1196559129" sldId="260"/>
        </pc:sldMkLst>
        <pc:spChg chg="mod">
          <ac:chgData name="Talbert, Matthew" userId="877a4118-3f16-4ac9-a72c-5dd2c7b28c85" providerId="ADAL" clId="{CD80DC4D-369C-4FA6-9495-D724620BD3FF}" dt="2024-11-21T23:35:27.590" v="151" actId="12788"/>
          <ac:spMkLst>
            <pc:docMk/>
            <pc:sldMk cId="1196559129" sldId="260"/>
            <ac:spMk id="2" creationId="{0E6A2DEF-4501-FAEA-A31C-4FDCBD076712}"/>
          </ac:spMkLst>
        </pc:spChg>
        <pc:spChg chg="mod">
          <ac:chgData name="Talbert, Matthew" userId="877a4118-3f16-4ac9-a72c-5dd2c7b28c85" providerId="ADAL" clId="{CD80DC4D-369C-4FA6-9495-D724620BD3FF}" dt="2024-11-21T23:35:27.590" v="151" actId="12788"/>
          <ac:spMkLst>
            <pc:docMk/>
            <pc:sldMk cId="1196559129" sldId="260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CD80DC4D-369C-4FA6-9495-D724620BD3FF}" dt="2024-11-21T23:35:25.076" v="150" actId="12788"/>
        <pc:sldMkLst>
          <pc:docMk/>
          <pc:sldMk cId="3885141102" sldId="261"/>
        </pc:sldMkLst>
        <pc:spChg chg="mod">
          <ac:chgData name="Talbert, Matthew" userId="877a4118-3f16-4ac9-a72c-5dd2c7b28c85" providerId="ADAL" clId="{CD80DC4D-369C-4FA6-9495-D724620BD3FF}" dt="2024-11-21T23:35:25.076" v="150" actId="12788"/>
          <ac:spMkLst>
            <pc:docMk/>
            <pc:sldMk cId="3885141102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CD80DC4D-369C-4FA6-9495-D724620BD3FF}" dt="2024-11-21T23:35:25.076" v="150" actId="12788"/>
          <ac:spMkLst>
            <pc:docMk/>
            <pc:sldMk cId="3885141102" sldId="26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029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5.1: The Windows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910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Hives, Keys, and Registry Entries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95523-4E03-748D-DFCF-BCB82E724C0F}"/>
              </a:ext>
            </a:extLst>
          </p:cNvPr>
          <p:cNvGrpSpPr/>
          <p:nvPr/>
        </p:nvGrpSpPr>
        <p:grpSpPr>
          <a:xfrm>
            <a:off x="3030829" y="2489127"/>
            <a:ext cx="6158597" cy="3939872"/>
            <a:chOff x="3016701" y="1063756"/>
            <a:chExt cx="6158597" cy="39398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52FD38-E213-5177-DDDA-7287F93B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3167" y="1063756"/>
              <a:ext cx="5791702" cy="22922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9E524F-C936-E6CE-A06A-9068EF0D1C67}"/>
                </a:ext>
              </a:extLst>
            </p:cNvPr>
            <p:cNvSpPr txBox="1"/>
            <p:nvPr/>
          </p:nvSpPr>
          <p:spPr>
            <a:xfrm>
              <a:off x="3016701" y="4080298"/>
              <a:ext cx="61585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Hives: collections of registered configurations</a:t>
              </a:r>
            </a:p>
            <a:p>
              <a:r>
                <a:rPr lang="en-US" dirty="0"/>
                <a:t>Keys: nodes in a hive’s tree structure</a:t>
              </a:r>
            </a:p>
            <a:p>
              <a:r>
                <a:rPr lang="en-US" dirty="0"/>
                <a:t>Entries: properties (names and values) placed in a key.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941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Using PowerShell to browse the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82603" y="2308457"/>
            <a:ext cx="1045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PSDrive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Set-Location HKLM:</a:t>
            </a:r>
            <a:br>
              <a:rPr lang="en-US" dirty="0"/>
            </a:b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registry keys in HKEY_LOCAL_MACHINE is named Security, which requires elevated privilege, and produces an exception message. To suppress this error output: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–</a:t>
            </a:r>
            <a:r>
              <a:rPr lang="en-US" dirty="0" err="1">
                <a:latin typeface="Lucida Console" panose="020B0609040504020204" pitchFamily="49" charset="0"/>
              </a:rPr>
              <a:t>ErrorAction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SilentlyContinue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registry entries inside a key: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ItemProperty</a:t>
            </a:r>
            <a:r>
              <a:rPr lang="en-US" dirty="0">
                <a:latin typeface="Lucida Console" panose="020B0609040504020204" pitchFamily="49" charset="0"/>
              </a:rPr>
              <a:t> -Path HKLM:\Software\Microsoft\Windows\CurrentVersion\Run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0221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Security Concerns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169187" y="2303067"/>
            <a:ext cx="988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query the registry to learn more about a workstation or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applications are registered?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security options are configured?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a virtual machine, or a honeypot or sandbox?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any credentials (logins/passwords) stored in the registry?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also exploit the registry to maintain persistent access to a compromised host: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0292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442122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helps you practice with Windows Registry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207</TotalTime>
  <Words>244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2024-11-19T20:52:23Z</dcterms:created>
  <dcterms:modified xsi:type="dcterms:W3CDTF">2024-11-21T23:35:45Z</dcterms:modified>
</cp:coreProperties>
</file>