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802A71F8-08C6-448F-B24C-F083ECBD9D63}"/>
    <pc:docChg chg="undo custSel modSld">
      <pc:chgData name="Talbert, Matthew" userId="877a4118-3f16-4ac9-a72c-5dd2c7b28c85" providerId="ADAL" clId="{802A71F8-08C6-448F-B24C-F083ECBD9D63}" dt="2024-11-21T23:29:19.232" v="247" actId="12788"/>
      <pc:docMkLst>
        <pc:docMk/>
      </pc:docMkLst>
      <pc:sldChg chg="modSp mod">
        <pc:chgData name="Talbert, Matthew" userId="877a4118-3f16-4ac9-a72c-5dd2c7b28c85" providerId="ADAL" clId="{802A71F8-08C6-448F-B24C-F083ECBD9D63}" dt="2024-11-21T23:26:28.494" v="6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802A71F8-08C6-448F-B24C-F083ECBD9D63}" dt="2024-11-21T23:26:28.494" v="6" actId="12788"/>
          <ac:spMkLst>
            <pc:docMk/>
            <pc:sldMk cId="2312486803" sldId="258"/>
            <ac:spMk id="2" creationId="{31B75992-5098-A283-4925-2CCEBB801DC5}"/>
          </ac:spMkLst>
        </pc:spChg>
        <pc:picChg chg="mod">
          <ac:chgData name="Talbert, Matthew" userId="877a4118-3f16-4ac9-a72c-5dd2c7b28c85" providerId="ADAL" clId="{802A71F8-08C6-448F-B24C-F083ECBD9D63}" dt="2024-11-21T23:26:28.494" v="6" actId="12788"/>
          <ac:picMkLst>
            <pc:docMk/>
            <pc:sldMk cId="2312486803" sldId="258"/>
            <ac:picMk id="3" creationId="{18F1AD7D-9AA4-CABA-2192-FD95BCEAD031}"/>
          </ac:picMkLst>
        </pc:picChg>
      </pc:sldChg>
      <pc:sldChg chg="modSp mod">
        <pc:chgData name="Talbert, Matthew" userId="877a4118-3f16-4ac9-a72c-5dd2c7b28c85" providerId="ADAL" clId="{802A71F8-08C6-448F-B24C-F083ECBD9D63}" dt="2024-11-21T23:26:47.821" v="96" actId="1035"/>
        <pc:sldMkLst>
          <pc:docMk/>
          <pc:sldMk cId="1196559129" sldId="259"/>
        </pc:sldMkLst>
        <pc:spChg chg="mod">
          <ac:chgData name="Talbert, Matthew" userId="877a4118-3f16-4ac9-a72c-5dd2c7b28c85" providerId="ADAL" clId="{802A71F8-08C6-448F-B24C-F083ECBD9D63}" dt="2024-11-21T23:26:42.181" v="69" actId="1036"/>
          <ac:spMkLst>
            <pc:docMk/>
            <pc:sldMk cId="1196559129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802A71F8-08C6-448F-B24C-F083ECBD9D63}" dt="2024-11-21T23:26:47.821" v="96" actId="1035"/>
          <ac:spMkLst>
            <pc:docMk/>
            <pc:sldMk cId="1196559129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802A71F8-08C6-448F-B24C-F083ECBD9D63}" dt="2024-11-21T23:27:35.079" v="118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802A71F8-08C6-448F-B24C-F083ECBD9D63}" dt="2024-11-21T23:27:35.079" v="118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802A71F8-08C6-448F-B24C-F083ECBD9D63}" dt="2024-11-21T23:27:35.079" v="118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802A71F8-08C6-448F-B24C-F083ECBD9D63}" dt="2024-11-21T23:27:51.644" v="156" actId="1036"/>
        <pc:sldMkLst>
          <pc:docMk/>
          <pc:sldMk cId="1959728496" sldId="261"/>
        </pc:sldMkLst>
        <pc:spChg chg="mod">
          <ac:chgData name="Talbert, Matthew" userId="877a4118-3f16-4ac9-a72c-5dd2c7b28c85" providerId="ADAL" clId="{802A71F8-08C6-448F-B24C-F083ECBD9D63}" dt="2024-11-21T23:27:46.843" v="147" actId="1036"/>
          <ac:spMkLst>
            <pc:docMk/>
            <pc:sldMk cId="1959728496" sldId="261"/>
            <ac:spMk id="2" creationId="{CE563C74-E990-3B77-1F46-668B8C1F1663}"/>
          </ac:spMkLst>
        </pc:spChg>
        <pc:spChg chg="mod">
          <ac:chgData name="Talbert, Matthew" userId="877a4118-3f16-4ac9-a72c-5dd2c7b28c85" providerId="ADAL" clId="{802A71F8-08C6-448F-B24C-F083ECBD9D63}" dt="2024-11-21T23:27:51.644" v="156" actId="1036"/>
          <ac:spMkLst>
            <pc:docMk/>
            <pc:sldMk cId="1959728496" sldId="261"/>
            <ac:spMk id="7" creationId="{90027281-906B-E8EC-9F0D-DB9DF0665C9C}"/>
          </ac:spMkLst>
        </pc:spChg>
      </pc:sldChg>
      <pc:sldChg chg="modSp mod">
        <pc:chgData name="Talbert, Matthew" userId="877a4118-3f16-4ac9-a72c-5dd2c7b28c85" providerId="ADAL" clId="{802A71F8-08C6-448F-B24C-F083ECBD9D63}" dt="2024-11-21T23:28:06.966" v="167" actId="1036"/>
        <pc:sldMkLst>
          <pc:docMk/>
          <pc:sldMk cId="538849350" sldId="262"/>
        </pc:sldMkLst>
        <pc:spChg chg="mod">
          <ac:chgData name="Talbert, Matthew" userId="877a4118-3f16-4ac9-a72c-5dd2c7b28c85" providerId="ADAL" clId="{802A71F8-08C6-448F-B24C-F083ECBD9D63}" dt="2024-11-21T23:28:06.966" v="167" actId="1036"/>
          <ac:spMkLst>
            <pc:docMk/>
            <pc:sldMk cId="538849350" sldId="262"/>
            <ac:spMk id="2" creationId="{3D63CD28-05F6-EAAC-4E88-DBFBCF6B207B}"/>
          </ac:spMkLst>
        </pc:spChg>
        <pc:spChg chg="mod">
          <ac:chgData name="Talbert, Matthew" userId="877a4118-3f16-4ac9-a72c-5dd2c7b28c85" providerId="ADAL" clId="{802A71F8-08C6-448F-B24C-F083ECBD9D63}" dt="2024-11-21T23:28:04.166" v="164" actId="1036"/>
          <ac:spMkLst>
            <pc:docMk/>
            <pc:sldMk cId="538849350" sldId="262"/>
            <ac:spMk id="7" creationId="{729440C3-A558-AF83-79BF-585206231CA4}"/>
          </ac:spMkLst>
        </pc:spChg>
      </pc:sldChg>
      <pc:sldChg chg="modSp mod">
        <pc:chgData name="Talbert, Matthew" userId="877a4118-3f16-4ac9-a72c-5dd2c7b28c85" providerId="ADAL" clId="{802A71F8-08C6-448F-B24C-F083ECBD9D63}" dt="2024-11-21T23:29:19.232" v="247" actId="12788"/>
        <pc:sldMkLst>
          <pc:docMk/>
          <pc:sldMk cId="3885141102" sldId="263"/>
        </pc:sldMkLst>
        <pc:spChg chg="mod">
          <ac:chgData name="Talbert, Matthew" userId="877a4118-3f16-4ac9-a72c-5dd2c7b28c85" providerId="ADAL" clId="{802A71F8-08C6-448F-B24C-F083ECBD9D63}" dt="2024-11-21T23:29:19.232" v="247" actId="12788"/>
          <ac:spMkLst>
            <pc:docMk/>
            <pc:sldMk cId="3885141102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802A71F8-08C6-448F-B24C-F083ECBD9D63}" dt="2024-11-21T23:29:19.232" v="247" actId="12788"/>
          <ac:spMkLst>
            <pc:docMk/>
            <pc:sldMk cId="3885141102" sldId="26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73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5.2: User Rights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6388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Local Security Policy management console</a:t>
            </a:r>
          </a:p>
        </p:txBody>
      </p:sp>
      <p:pic>
        <p:nvPicPr>
          <p:cNvPr id="3" name="Picture 2" descr="A screenshot of secpol.msc">
            <a:extLst>
              <a:ext uri="{FF2B5EF4-FFF2-40B4-BE49-F238E27FC236}">
                <a16:creationId xmlns:a16="http://schemas.microsoft.com/office/drawing/2014/main" id="{18F1AD7D-9AA4-CABA-2192-FD95BCE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02" y="2024166"/>
            <a:ext cx="8553450" cy="46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2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69187" y="3290539"/>
            <a:ext cx="988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needs a privilege to perform a work task, then grant the user that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doesn’t need a privilege to perform a task, then don’t grant the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needed and was previously granted a privilege, but the associated task is completed and they don’t now need the privilege, then remove the privilege that was granted.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3119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712903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Privilege management (access management) is difficult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dimension: more users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many complex varieties of granted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group-policy access controls, role-based access controls.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Privilege dimension: more privilege granularities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complex privilege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rule-based access controls, attribute-based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3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governance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55059" y="2436726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balance security and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governance in an agile enterprise requires rapid access management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Continually assess the need for any friction introduced or removed by access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metrics that are relevant to the business.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quickly can a user be authenticated and authorized to be granted a necessary privilege?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After a user no longer requires a privilege, how quickly is the situation verified and the privilege revoked?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500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secedit.exe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96185" y="1849724"/>
            <a:ext cx="10455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Legacy Command Prompt utility for working with security settings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command creates a configuration text file that contains key-value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keys represent various security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at each key are lists of </a:t>
            </a:r>
            <a:r>
              <a:rPr lang="en-US" i="1" dirty="0"/>
              <a:t>security identifiers</a:t>
            </a:r>
            <a:r>
              <a:rPr lang="en-US" dirty="0"/>
              <a:t> (SIDs) of the local users and groups which are granted each privilege.</a:t>
            </a:r>
          </a:p>
          <a:p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secedit</a:t>
            </a:r>
            <a:r>
              <a:rPr lang="en-US" dirty="0">
                <a:latin typeface="Lucida Console" panose="020B0609040504020204" pitchFamily="49" charset="0"/>
              </a:rPr>
              <a:t> /export /areas USER_RIGHTS /</a:t>
            </a:r>
            <a:r>
              <a:rPr lang="en-US" dirty="0" err="1">
                <a:latin typeface="Lucida Console" panose="020B0609040504020204" pitchFamily="49" charset="0"/>
              </a:rPr>
              <a:t>cfg</a:t>
            </a:r>
            <a:r>
              <a:rPr lang="en-US" dirty="0">
                <a:latin typeface="Lucida Console" panose="020B0609040504020204" pitchFamily="49" charset="0"/>
              </a:rPr>
              <a:t> C:\Temp\secedit.txt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another switch option 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mergedpolicy</a:t>
            </a:r>
            <a:r>
              <a:rPr lang="en-US" dirty="0"/>
              <a:t> to the command above to get domain-managed settings along with the locally configured users and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PowerShell commands translate the security identifier  </a:t>
            </a:r>
            <a:r>
              <a:rPr lang="en-US" dirty="0">
                <a:latin typeface="Lucida Console" panose="020B0609040504020204" pitchFamily="49" charset="0"/>
              </a:rPr>
              <a:t>*S-1-5-19</a:t>
            </a:r>
            <a:r>
              <a:rPr lang="en-US" dirty="0"/>
              <a:t>  into the friendlier name of its user or group: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$s=New-Object </a:t>
            </a:r>
            <a:r>
              <a:rPr lang="en-US" dirty="0" err="1"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latin typeface="Lucida Console" panose="020B0609040504020204" pitchFamily="49" charset="0"/>
              </a:rPr>
              <a:t>'S-1-5-19'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s.Translate</a:t>
            </a:r>
            <a:r>
              <a:rPr lang="en-US" dirty="0">
                <a:latin typeface="Lucida Console" panose="020B0609040504020204" pitchFamily="49" charset="0"/>
              </a:rPr>
              <a:t>([</a:t>
            </a:r>
            <a:r>
              <a:rPr lang="en-US" dirty="0" err="1"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latin typeface="Lucida Console" panose="020B0609040504020204" pitchFamily="49" charset="0"/>
              </a:rPr>
              <a:t>]).Value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204" y="149787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345385" y="3317993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Rights settings in the Local Security management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secedit.exe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200</TotalTime>
  <Words>405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2024-11-19T20:59:13Z</dcterms:created>
  <dcterms:modified xsi:type="dcterms:W3CDTF">2024-11-21T23:29:24Z</dcterms:modified>
</cp:coreProperties>
</file>