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94" r:id="rId2"/>
  </p:sldMasterIdLst>
  <p:sldIdLst>
    <p:sldId id="287" r:id="rId3"/>
    <p:sldId id="288" r:id="rId4"/>
    <p:sldId id="256" r:id="rId5"/>
    <p:sldId id="289" r:id="rId6"/>
    <p:sldId id="290" r:id="rId7"/>
    <p:sldId id="291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44B7BC-FC82-46A3-BDDA-E35D13FBE7E1}" v="5" dt="2024-12-16T21:30:51.416"/>
    <p1510:client id="{B925B879-45BD-49BB-97BB-0F2B17A636A7}" v="11" dt="2024-12-16T22:51:24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is, Orion" userId="e283381d-8284-4d3f-ab32-7d71b1e99e1a" providerId="ADAL" clId="{B925B879-45BD-49BB-97BB-0F2B17A636A7}"/>
    <pc:docChg chg="undo custSel delSld modSld delMainMaster addSection delSection">
      <pc:chgData name="Willis, Orion" userId="e283381d-8284-4d3f-ab32-7d71b1e99e1a" providerId="ADAL" clId="{B925B879-45BD-49BB-97BB-0F2B17A636A7}" dt="2024-12-17T15:33:18" v="195" actId="1076"/>
      <pc:docMkLst>
        <pc:docMk/>
      </pc:docMkLst>
      <pc:sldChg chg="del">
        <pc:chgData name="Willis, Orion" userId="e283381d-8284-4d3f-ab32-7d71b1e99e1a" providerId="ADAL" clId="{B925B879-45BD-49BB-97BB-0F2B17A636A7}" dt="2024-12-16T21:39:17.277" v="0" actId="2696"/>
        <pc:sldMkLst>
          <pc:docMk/>
          <pc:sldMk cId="3644072983" sldId="256"/>
        </pc:sldMkLst>
      </pc:sldChg>
      <pc:sldChg chg="addSp delSp modSp mod">
        <pc:chgData name="Willis, Orion" userId="e283381d-8284-4d3f-ab32-7d71b1e99e1a" providerId="ADAL" clId="{B925B879-45BD-49BB-97BB-0F2B17A636A7}" dt="2024-12-17T15:28:52.118" v="191" actId="1076"/>
        <pc:sldMkLst>
          <pc:docMk/>
          <pc:sldMk cId="4008619853" sldId="256"/>
        </pc:sldMkLst>
        <pc:spChg chg="del">
          <ac:chgData name="Willis, Orion" userId="e283381d-8284-4d3f-ab32-7d71b1e99e1a" providerId="ADAL" clId="{B925B879-45BD-49BB-97BB-0F2B17A636A7}" dt="2024-12-16T22:43:57.629" v="79" actId="478"/>
          <ac:spMkLst>
            <pc:docMk/>
            <pc:sldMk cId="4008619853" sldId="256"/>
            <ac:spMk id="2" creationId="{9E5F5903-9361-1310-D6FA-4FE9DE7B7415}"/>
          </ac:spMkLst>
        </pc:spChg>
        <pc:spChg chg="del">
          <ac:chgData name="Willis, Orion" userId="e283381d-8284-4d3f-ab32-7d71b1e99e1a" providerId="ADAL" clId="{B925B879-45BD-49BB-97BB-0F2B17A636A7}" dt="2024-12-16T22:43:58.458" v="80" actId="478"/>
          <ac:spMkLst>
            <pc:docMk/>
            <pc:sldMk cId="4008619853" sldId="256"/>
            <ac:spMk id="3" creationId="{1510CFE7-456D-F779-B31C-B431388CF778}"/>
          </ac:spMkLst>
        </pc:spChg>
        <pc:spChg chg="add mod">
          <ac:chgData name="Willis, Orion" userId="e283381d-8284-4d3f-ab32-7d71b1e99e1a" providerId="ADAL" clId="{B925B879-45BD-49BB-97BB-0F2B17A636A7}" dt="2024-12-16T22:50:41.267" v="164" actId="1076"/>
          <ac:spMkLst>
            <pc:docMk/>
            <pc:sldMk cId="4008619853" sldId="256"/>
            <ac:spMk id="4" creationId="{64492E64-A68B-8CA7-B3C6-044F7C8E76AB}"/>
          </ac:spMkLst>
        </pc:spChg>
        <pc:spChg chg="add mod">
          <ac:chgData name="Willis, Orion" userId="e283381d-8284-4d3f-ab32-7d71b1e99e1a" providerId="ADAL" clId="{B925B879-45BD-49BB-97BB-0F2B17A636A7}" dt="2024-12-17T15:28:52.118" v="191" actId="1076"/>
          <ac:spMkLst>
            <pc:docMk/>
            <pc:sldMk cId="4008619853" sldId="256"/>
            <ac:spMk id="5" creationId="{B64A8207-997F-319E-7F6D-676D3ECA779B}"/>
          </ac:spMkLst>
        </pc:spChg>
      </pc:sldChg>
      <pc:sldChg chg="addSp delSp modSp del mod">
        <pc:chgData name="Willis, Orion" userId="e283381d-8284-4d3f-ab32-7d71b1e99e1a" providerId="ADAL" clId="{B925B879-45BD-49BB-97BB-0F2B17A636A7}" dt="2024-12-16T21:40:03.754" v="13" actId="2696"/>
        <pc:sldMkLst>
          <pc:docMk/>
          <pc:sldMk cId="2611413137" sldId="266"/>
        </pc:sldMkLst>
        <pc:spChg chg="add del">
          <ac:chgData name="Willis, Orion" userId="e283381d-8284-4d3f-ab32-7d71b1e99e1a" providerId="ADAL" clId="{B925B879-45BD-49BB-97BB-0F2B17A636A7}" dt="2024-12-16T21:39:52.191" v="7" actId="21"/>
          <ac:spMkLst>
            <pc:docMk/>
            <pc:sldMk cId="2611413137" sldId="266"/>
            <ac:spMk id="2" creationId="{64492E64-A68B-8CA7-B3C6-044F7C8E76AB}"/>
          </ac:spMkLst>
        </pc:spChg>
        <pc:spChg chg="add del">
          <ac:chgData name="Willis, Orion" userId="e283381d-8284-4d3f-ab32-7d71b1e99e1a" providerId="ADAL" clId="{B925B879-45BD-49BB-97BB-0F2B17A636A7}" dt="2024-12-16T21:39:52.191" v="7" actId="21"/>
          <ac:spMkLst>
            <pc:docMk/>
            <pc:sldMk cId="2611413137" sldId="266"/>
            <ac:spMk id="3" creationId="{20E8B8C0-A2A5-7B62-1B40-D3BF6CA80A5C}"/>
          </ac:spMkLst>
        </pc:spChg>
        <pc:spChg chg="add del">
          <ac:chgData name="Willis, Orion" userId="e283381d-8284-4d3f-ab32-7d71b1e99e1a" providerId="ADAL" clId="{B925B879-45BD-49BB-97BB-0F2B17A636A7}" dt="2024-12-16T21:39:52.191" v="7" actId="21"/>
          <ac:spMkLst>
            <pc:docMk/>
            <pc:sldMk cId="2611413137" sldId="266"/>
            <ac:spMk id="4" creationId="{B64A8207-997F-319E-7F6D-676D3ECA779B}"/>
          </ac:spMkLst>
        </pc:spChg>
        <pc:spChg chg="add del">
          <ac:chgData name="Willis, Orion" userId="e283381d-8284-4d3f-ab32-7d71b1e99e1a" providerId="ADAL" clId="{B925B879-45BD-49BB-97BB-0F2B17A636A7}" dt="2024-12-16T21:39:52.191" v="7" actId="21"/>
          <ac:spMkLst>
            <pc:docMk/>
            <pc:sldMk cId="2611413137" sldId="266"/>
            <ac:spMk id="5" creationId="{EDDCCECA-E971-2EC4-FEF0-DCF50F49CE6A}"/>
          </ac:spMkLst>
        </pc:spChg>
        <pc:spChg chg="add del">
          <ac:chgData name="Willis, Orion" userId="e283381d-8284-4d3f-ab32-7d71b1e99e1a" providerId="ADAL" clId="{B925B879-45BD-49BB-97BB-0F2B17A636A7}" dt="2024-12-16T21:39:52.191" v="7" actId="21"/>
          <ac:spMkLst>
            <pc:docMk/>
            <pc:sldMk cId="2611413137" sldId="266"/>
            <ac:spMk id="6" creationId="{BAACEC6C-4A35-E101-5EBD-12F9722B023B}"/>
          </ac:spMkLst>
        </pc:spChg>
        <pc:spChg chg="add del mod">
          <ac:chgData name="Willis, Orion" userId="e283381d-8284-4d3f-ab32-7d71b1e99e1a" providerId="ADAL" clId="{B925B879-45BD-49BB-97BB-0F2B17A636A7}" dt="2024-12-16T21:39:50.648" v="6" actId="21"/>
          <ac:spMkLst>
            <pc:docMk/>
            <pc:sldMk cId="2611413137" sldId="266"/>
            <ac:spMk id="8" creationId="{AB9C02F7-8C26-713D-E072-9AEB8054ABD3}"/>
          </ac:spMkLst>
        </pc:spChg>
        <pc:spChg chg="add mod">
          <ac:chgData name="Willis, Orion" userId="e283381d-8284-4d3f-ab32-7d71b1e99e1a" providerId="ADAL" clId="{B925B879-45BD-49BB-97BB-0F2B17A636A7}" dt="2024-12-16T21:39:52.198" v="8" actId="27636"/>
          <ac:spMkLst>
            <pc:docMk/>
            <pc:sldMk cId="2611413137" sldId="266"/>
            <ac:spMk id="10" creationId="{2C4A1B94-507A-E773-DC2F-FFD3079F1BAE}"/>
          </ac:spMkLst>
        </pc:spChg>
      </pc:sldChg>
      <pc:sldChg chg="addSp delSp modSp del mod">
        <pc:chgData name="Willis, Orion" userId="e283381d-8284-4d3f-ab32-7d71b1e99e1a" providerId="ADAL" clId="{B925B879-45BD-49BB-97BB-0F2B17A636A7}" dt="2024-12-16T22:43:53.702" v="78" actId="2696"/>
        <pc:sldMkLst>
          <pc:docMk/>
          <pc:sldMk cId="4188996306" sldId="267"/>
        </pc:sldMkLst>
        <pc:spChg chg="del">
          <ac:chgData name="Willis, Orion" userId="e283381d-8284-4d3f-ab32-7d71b1e99e1a" providerId="ADAL" clId="{B925B879-45BD-49BB-97BB-0F2B17A636A7}" dt="2024-12-16T22:43:48.993" v="76" actId="21"/>
          <ac:spMkLst>
            <pc:docMk/>
            <pc:sldMk cId="4188996306" sldId="267"/>
            <ac:spMk id="2" creationId="{64492E64-A68B-8CA7-B3C6-044F7C8E76AB}"/>
          </ac:spMkLst>
        </pc:spChg>
        <pc:spChg chg="del">
          <ac:chgData name="Willis, Orion" userId="e283381d-8284-4d3f-ab32-7d71b1e99e1a" providerId="ADAL" clId="{B925B879-45BD-49BB-97BB-0F2B17A636A7}" dt="2024-12-16T22:43:48.993" v="76" actId="21"/>
          <ac:spMkLst>
            <pc:docMk/>
            <pc:sldMk cId="4188996306" sldId="267"/>
            <ac:spMk id="4" creationId="{B64A8207-997F-319E-7F6D-676D3ECA779B}"/>
          </ac:spMkLst>
        </pc:spChg>
        <pc:spChg chg="add mod">
          <ac:chgData name="Willis, Orion" userId="e283381d-8284-4d3f-ab32-7d71b1e99e1a" providerId="ADAL" clId="{B925B879-45BD-49BB-97BB-0F2B17A636A7}" dt="2024-12-16T22:43:48.998" v="77" actId="27636"/>
          <ac:spMkLst>
            <pc:docMk/>
            <pc:sldMk cId="4188996306" sldId="267"/>
            <ac:spMk id="5" creationId="{2E421D3C-A9D5-57C9-72EC-CE846C6B913B}"/>
          </ac:spMkLst>
        </pc:spChg>
      </pc:sldChg>
      <pc:sldChg chg="addSp delSp modSp del mod">
        <pc:chgData name="Willis, Orion" userId="e283381d-8284-4d3f-ab32-7d71b1e99e1a" providerId="ADAL" clId="{B925B879-45BD-49BB-97BB-0F2B17A636A7}" dt="2024-12-16T22:51:15.817" v="170" actId="2696"/>
        <pc:sldMkLst>
          <pc:docMk/>
          <pc:sldMk cId="322366662" sldId="284"/>
        </pc:sldMkLst>
        <pc:spChg chg="del">
          <ac:chgData name="Willis, Orion" userId="e283381d-8284-4d3f-ab32-7d71b1e99e1a" providerId="ADAL" clId="{B925B879-45BD-49BB-97BB-0F2B17A636A7}" dt="2024-12-16T22:51:13.507" v="168" actId="21"/>
          <ac:spMkLst>
            <pc:docMk/>
            <pc:sldMk cId="322366662" sldId="284"/>
            <ac:spMk id="2" creationId="{64492E64-A68B-8CA7-B3C6-044F7C8E76AB}"/>
          </ac:spMkLst>
        </pc:spChg>
        <pc:spChg chg="del">
          <ac:chgData name="Willis, Orion" userId="e283381d-8284-4d3f-ab32-7d71b1e99e1a" providerId="ADAL" clId="{B925B879-45BD-49BB-97BB-0F2B17A636A7}" dt="2024-12-16T22:51:13.507" v="168" actId="21"/>
          <ac:spMkLst>
            <pc:docMk/>
            <pc:sldMk cId="322366662" sldId="284"/>
            <ac:spMk id="4" creationId="{B64A8207-997F-319E-7F6D-676D3ECA779B}"/>
          </ac:spMkLst>
        </pc:spChg>
        <pc:spChg chg="add mod">
          <ac:chgData name="Willis, Orion" userId="e283381d-8284-4d3f-ab32-7d71b1e99e1a" providerId="ADAL" clId="{B925B879-45BD-49BB-97BB-0F2B17A636A7}" dt="2024-12-16T22:51:13.519" v="169" actId="27636"/>
          <ac:spMkLst>
            <pc:docMk/>
            <pc:sldMk cId="322366662" sldId="284"/>
            <ac:spMk id="5" creationId="{569B611D-927D-2094-C02A-E7F76E563997}"/>
          </ac:spMkLst>
        </pc:spChg>
      </pc:sldChg>
      <pc:sldChg chg="addSp delSp modSp del mod">
        <pc:chgData name="Willis, Orion" userId="e283381d-8284-4d3f-ab32-7d71b1e99e1a" providerId="ADAL" clId="{B925B879-45BD-49BB-97BB-0F2B17A636A7}" dt="2024-12-16T22:46:14.091" v="104" actId="2696"/>
        <pc:sldMkLst>
          <pc:docMk/>
          <pc:sldMk cId="2432840855" sldId="285"/>
        </pc:sldMkLst>
        <pc:spChg chg="del">
          <ac:chgData name="Willis, Orion" userId="e283381d-8284-4d3f-ab32-7d71b1e99e1a" providerId="ADAL" clId="{B925B879-45BD-49BB-97BB-0F2B17A636A7}" dt="2024-12-16T22:46:05.882" v="100" actId="21"/>
          <ac:spMkLst>
            <pc:docMk/>
            <pc:sldMk cId="2432840855" sldId="285"/>
            <ac:spMk id="2" creationId="{64492E64-A68B-8CA7-B3C6-044F7C8E76AB}"/>
          </ac:spMkLst>
        </pc:spChg>
        <pc:spChg chg="del">
          <ac:chgData name="Willis, Orion" userId="e283381d-8284-4d3f-ab32-7d71b1e99e1a" providerId="ADAL" clId="{B925B879-45BD-49BB-97BB-0F2B17A636A7}" dt="2024-12-16T22:46:05.882" v="100" actId="21"/>
          <ac:spMkLst>
            <pc:docMk/>
            <pc:sldMk cId="2432840855" sldId="285"/>
            <ac:spMk id="4" creationId="{B64A8207-997F-319E-7F6D-676D3ECA779B}"/>
          </ac:spMkLst>
        </pc:spChg>
        <pc:spChg chg="add mod">
          <ac:chgData name="Willis, Orion" userId="e283381d-8284-4d3f-ab32-7d71b1e99e1a" providerId="ADAL" clId="{B925B879-45BD-49BB-97BB-0F2B17A636A7}" dt="2024-12-16T22:46:05.890" v="101" actId="27636"/>
          <ac:spMkLst>
            <pc:docMk/>
            <pc:sldMk cId="2432840855" sldId="285"/>
            <ac:spMk id="5" creationId="{F27DB63E-AC31-CDE2-7AD1-03298696658B}"/>
          </ac:spMkLst>
        </pc:spChg>
      </pc:sldChg>
      <pc:sldChg chg="addSp delSp modSp del mod">
        <pc:chgData name="Willis, Orion" userId="e283381d-8284-4d3f-ab32-7d71b1e99e1a" providerId="ADAL" clId="{B925B879-45BD-49BB-97BB-0F2B17A636A7}" dt="2024-12-16T22:49:16.304" v="142" actId="2696"/>
        <pc:sldMkLst>
          <pc:docMk/>
          <pc:sldMk cId="2169521787" sldId="286"/>
        </pc:sldMkLst>
        <pc:spChg chg="del">
          <ac:chgData name="Willis, Orion" userId="e283381d-8284-4d3f-ab32-7d71b1e99e1a" providerId="ADAL" clId="{B925B879-45BD-49BB-97BB-0F2B17A636A7}" dt="2024-12-16T22:49:12.235" v="140" actId="21"/>
          <ac:spMkLst>
            <pc:docMk/>
            <pc:sldMk cId="2169521787" sldId="286"/>
            <ac:spMk id="2" creationId="{64492E64-A68B-8CA7-B3C6-044F7C8E76AB}"/>
          </ac:spMkLst>
        </pc:spChg>
        <pc:spChg chg="del">
          <ac:chgData name="Willis, Orion" userId="e283381d-8284-4d3f-ab32-7d71b1e99e1a" providerId="ADAL" clId="{B925B879-45BD-49BB-97BB-0F2B17A636A7}" dt="2024-12-16T22:49:12.235" v="140" actId="21"/>
          <ac:spMkLst>
            <pc:docMk/>
            <pc:sldMk cId="2169521787" sldId="286"/>
            <ac:spMk id="4" creationId="{B64A8207-997F-319E-7F6D-676D3ECA779B}"/>
          </ac:spMkLst>
        </pc:spChg>
        <pc:spChg chg="add mod">
          <ac:chgData name="Willis, Orion" userId="e283381d-8284-4d3f-ab32-7d71b1e99e1a" providerId="ADAL" clId="{B925B879-45BD-49BB-97BB-0F2B17A636A7}" dt="2024-12-16T22:49:12.245" v="141" actId="27636"/>
          <ac:spMkLst>
            <pc:docMk/>
            <pc:sldMk cId="2169521787" sldId="286"/>
            <ac:spMk id="5" creationId="{72A6439C-636D-3EF4-D079-63C804100EC2}"/>
          </ac:spMkLst>
        </pc:spChg>
      </pc:sldChg>
      <pc:sldChg chg="modSp mod">
        <pc:chgData name="Willis, Orion" userId="e283381d-8284-4d3f-ab32-7d71b1e99e1a" providerId="ADAL" clId="{B925B879-45BD-49BB-97BB-0F2B17A636A7}" dt="2024-12-17T15:33:18" v="195" actId="1076"/>
        <pc:sldMkLst>
          <pc:docMk/>
          <pc:sldMk cId="325146105" sldId="287"/>
        </pc:sldMkLst>
        <pc:spChg chg="mod">
          <ac:chgData name="Willis, Orion" userId="e283381d-8284-4d3f-ab32-7d71b1e99e1a" providerId="ADAL" clId="{B925B879-45BD-49BB-97BB-0F2B17A636A7}" dt="2024-12-17T15:33:18" v="195" actId="1076"/>
          <ac:spMkLst>
            <pc:docMk/>
            <pc:sldMk cId="325146105" sldId="287"/>
            <ac:spMk id="4" creationId="{9691B09A-452B-F91E-1874-91864377CE06}"/>
          </ac:spMkLst>
        </pc:spChg>
      </pc:sldChg>
      <pc:sldChg chg="addSp delSp modSp mod">
        <pc:chgData name="Willis, Orion" userId="e283381d-8284-4d3f-ab32-7d71b1e99e1a" providerId="ADAL" clId="{B925B879-45BD-49BB-97BB-0F2B17A636A7}" dt="2024-12-16T22:48:18.806" v="131" actId="1076"/>
        <pc:sldMkLst>
          <pc:docMk/>
          <pc:sldMk cId="1587407367" sldId="288"/>
        </pc:sldMkLst>
        <pc:spChg chg="del">
          <ac:chgData name="Willis, Orion" userId="e283381d-8284-4d3f-ab32-7d71b1e99e1a" providerId="ADAL" clId="{B925B879-45BD-49BB-97BB-0F2B17A636A7}" dt="2024-12-16T21:39:55.337" v="9" actId="478"/>
          <ac:spMkLst>
            <pc:docMk/>
            <pc:sldMk cId="1587407367" sldId="288"/>
            <ac:spMk id="2" creationId="{9DDC329C-9DF0-F818-334C-363141714C7C}"/>
          </ac:spMkLst>
        </pc:spChg>
        <pc:spChg chg="del">
          <ac:chgData name="Willis, Orion" userId="e283381d-8284-4d3f-ab32-7d71b1e99e1a" providerId="ADAL" clId="{B925B879-45BD-49BB-97BB-0F2B17A636A7}" dt="2024-12-16T21:39:56.885" v="10" actId="478"/>
          <ac:spMkLst>
            <pc:docMk/>
            <pc:sldMk cId="1587407367" sldId="288"/>
            <ac:spMk id="3" creationId="{F1A42D30-6969-0006-53F3-63F37897CF51}"/>
          </ac:spMkLst>
        </pc:spChg>
        <pc:spChg chg="add mod">
          <ac:chgData name="Willis, Orion" userId="e283381d-8284-4d3f-ab32-7d71b1e99e1a" providerId="ADAL" clId="{B925B879-45BD-49BB-97BB-0F2B17A636A7}" dt="2024-12-16T22:48:09.446" v="128" actId="255"/>
          <ac:spMkLst>
            <pc:docMk/>
            <pc:sldMk cId="1587407367" sldId="288"/>
            <ac:spMk id="4" creationId="{64492E64-A68B-8CA7-B3C6-044F7C8E76AB}"/>
          </ac:spMkLst>
        </pc:spChg>
        <pc:spChg chg="add mod">
          <ac:chgData name="Willis, Orion" userId="e283381d-8284-4d3f-ab32-7d71b1e99e1a" providerId="ADAL" clId="{B925B879-45BD-49BB-97BB-0F2B17A636A7}" dt="2024-12-16T22:48:14.152" v="129" actId="1076"/>
          <ac:spMkLst>
            <pc:docMk/>
            <pc:sldMk cId="1587407367" sldId="288"/>
            <ac:spMk id="5" creationId="{B64A8207-997F-319E-7F6D-676D3ECA779B}"/>
          </ac:spMkLst>
        </pc:spChg>
        <pc:spChg chg="add mod">
          <ac:chgData name="Willis, Orion" userId="e283381d-8284-4d3f-ab32-7d71b1e99e1a" providerId="ADAL" clId="{B925B879-45BD-49BB-97BB-0F2B17A636A7}" dt="2024-12-16T22:48:17.194" v="130" actId="1076"/>
          <ac:spMkLst>
            <pc:docMk/>
            <pc:sldMk cId="1587407367" sldId="288"/>
            <ac:spMk id="6" creationId="{20E8B8C0-A2A5-7B62-1B40-D3BF6CA80A5C}"/>
          </ac:spMkLst>
        </pc:spChg>
        <pc:spChg chg="add mod">
          <ac:chgData name="Willis, Orion" userId="e283381d-8284-4d3f-ab32-7d71b1e99e1a" providerId="ADAL" clId="{B925B879-45BD-49BB-97BB-0F2B17A636A7}" dt="2024-12-16T22:48:18.806" v="131" actId="1076"/>
          <ac:spMkLst>
            <pc:docMk/>
            <pc:sldMk cId="1587407367" sldId="288"/>
            <ac:spMk id="7" creationId="{EDDCCECA-E971-2EC4-FEF0-DCF50F49CE6A}"/>
          </ac:spMkLst>
        </pc:spChg>
        <pc:spChg chg="add mod">
          <ac:chgData name="Willis, Orion" userId="e283381d-8284-4d3f-ab32-7d71b1e99e1a" providerId="ADAL" clId="{B925B879-45BD-49BB-97BB-0F2B17A636A7}" dt="2024-12-16T22:42:59.456" v="74" actId="1076"/>
          <ac:spMkLst>
            <pc:docMk/>
            <pc:sldMk cId="1587407367" sldId="288"/>
            <ac:spMk id="8" creationId="{BAACEC6C-4A35-E101-5EBD-12F9722B023B}"/>
          </ac:spMkLst>
        </pc:spChg>
        <pc:spChg chg="mod">
          <ac:chgData name="Willis, Orion" userId="e283381d-8284-4d3f-ab32-7d71b1e99e1a" providerId="ADAL" clId="{B925B879-45BD-49BB-97BB-0F2B17A636A7}" dt="2024-12-16T22:43:11.768" v="75"/>
          <ac:spMkLst>
            <pc:docMk/>
            <pc:sldMk cId="1587407367" sldId="288"/>
            <ac:spMk id="9" creationId="{5042D21F-2C94-BB47-5D96-9286363E3A5A}"/>
          </ac:spMkLst>
        </pc:spChg>
      </pc:sldChg>
      <pc:sldChg chg="addSp delSp modSp mod">
        <pc:chgData name="Willis, Orion" userId="e283381d-8284-4d3f-ab32-7d71b1e99e1a" providerId="ADAL" clId="{B925B879-45BD-49BB-97BB-0F2B17A636A7}" dt="2024-12-16T22:50:35.834" v="163" actId="1076"/>
        <pc:sldMkLst>
          <pc:docMk/>
          <pc:sldMk cId="625771499" sldId="289"/>
        </pc:sldMkLst>
        <pc:spChg chg="del">
          <ac:chgData name="Willis, Orion" userId="e283381d-8284-4d3f-ab32-7d71b1e99e1a" providerId="ADAL" clId="{B925B879-45BD-49BB-97BB-0F2B17A636A7}" dt="2024-12-16T22:46:16.764" v="105" actId="478"/>
          <ac:spMkLst>
            <pc:docMk/>
            <pc:sldMk cId="625771499" sldId="289"/>
            <ac:spMk id="2" creationId="{9E5F5903-9361-1310-D6FA-4FE9DE7B7415}"/>
          </ac:spMkLst>
        </pc:spChg>
        <pc:spChg chg="del">
          <ac:chgData name="Willis, Orion" userId="e283381d-8284-4d3f-ab32-7d71b1e99e1a" providerId="ADAL" clId="{B925B879-45BD-49BB-97BB-0F2B17A636A7}" dt="2024-12-16T22:46:17.806" v="106" actId="478"/>
          <ac:spMkLst>
            <pc:docMk/>
            <pc:sldMk cId="625771499" sldId="289"/>
            <ac:spMk id="3" creationId="{1510CFE7-456D-F779-B31C-B431388CF778}"/>
          </ac:spMkLst>
        </pc:spChg>
        <pc:spChg chg="add mod">
          <ac:chgData name="Willis, Orion" userId="e283381d-8284-4d3f-ab32-7d71b1e99e1a" providerId="ADAL" clId="{B925B879-45BD-49BB-97BB-0F2B17A636A7}" dt="2024-12-16T22:50:35.834" v="163" actId="1076"/>
          <ac:spMkLst>
            <pc:docMk/>
            <pc:sldMk cId="625771499" sldId="289"/>
            <ac:spMk id="4" creationId="{64492E64-A68B-8CA7-B3C6-044F7C8E76AB}"/>
          </ac:spMkLst>
        </pc:spChg>
        <pc:spChg chg="add mod">
          <ac:chgData name="Willis, Orion" userId="e283381d-8284-4d3f-ab32-7d71b1e99e1a" providerId="ADAL" clId="{B925B879-45BD-49BB-97BB-0F2B17A636A7}" dt="2024-12-16T22:47:51.480" v="127" actId="1076"/>
          <ac:spMkLst>
            <pc:docMk/>
            <pc:sldMk cId="625771499" sldId="289"/>
            <ac:spMk id="5" creationId="{B64A8207-997F-319E-7F6D-676D3ECA779B}"/>
          </ac:spMkLst>
        </pc:spChg>
      </pc:sldChg>
      <pc:sldChg chg="addSp delSp modSp mod">
        <pc:chgData name="Willis, Orion" userId="e283381d-8284-4d3f-ab32-7d71b1e99e1a" providerId="ADAL" clId="{B925B879-45BD-49BB-97BB-0F2B17A636A7}" dt="2024-12-16T22:52:47.510" v="187" actId="20577"/>
        <pc:sldMkLst>
          <pc:docMk/>
          <pc:sldMk cId="3123575312" sldId="290"/>
        </pc:sldMkLst>
        <pc:spChg chg="del">
          <ac:chgData name="Willis, Orion" userId="e283381d-8284-4d3f-ab32-7d71b1e99e1a" providerId="ADAL" clId="{B925B879-45BD-49BB-97BB-0F2B17A636A7}" dt="2024-12-16T22:48:59.067" v="138" actId="478"/>
          <ac:spMkLst>
            <pc:docMk/>
            <pc:sldMk cId="3123575312" sldId="290"/>
            <ac:spMk id="2" creationId="{9E5F5903-9361-1310-D6FA-4FE9DE7B7415}"/>
          </ac:spMkLst>
        </pc:spChg>
        <pc:spChg chg="del">
          <ac:chgData name="Willis, Orion" userId="e283381d-8284-4d3f-ab32-7d71b1e99e1a" providerId="ADAL" clId="{B925B879-45BD-49BB-97BB-0F2B17A636A7}" dt="2024-12-16T22:49:00.652" v="139" actId="478"/>
          <ac:spMkLst>
            <pc:docMk/>
            <pc:sldMk cId="3123575312" sldId="290"/>
            <ac:spMk id="3" creationId="{1510CFE7-456D-F779-B31C-B431388CF778}"/>
          </ac:spMkLst>
        </pc:spChg>
        <pc:spChg chg="add mod">
          <ac:chgData name="Willis, Orion" userId="e283381d-8284-4d3f-ab32-7d71b1e99e1a" providerId="ADAL" clId="{B925B879-45BD-49BB-97BB-0F2B17A636A7}" dt="2024-12-16T22:50:51.176" v="167" actId="1076"/>
          <ac:spMkLst>
            <pc:docMk/>
            <pc:sldMk cId="3123575312" sldId="290"/>
            <ac:spMk id="4" creationId="{64492E64-A68B-8CA7-B3C6-044F7C8E76AB}"/>
          </ac:spMkLst>
        </pc:spChg>
        <pc:spChg chg="add mod">
          <ac:chgData name="Willis, Orion" userId="e283381d-8284-4d3f-ab32-7d71b1e99e1a" providerId="ADAL" clId="{B925B879-45BD-49BB-97BB-0F2B17A636A7}" dt="2024-12-16T22:52:47.510" v="187" actId="20577"/>
          <ac:spMkLst>
            <pc:docMk/>
            <pc:sldMk cId="3123575312" sldId="290"/>
            <ac:spMk id="5" creationId="{B64A8207-997F-319E-7F6D-676D3ECA779B}"/>
          </ac:spMkLst>
        </pc:spChg>
      </pc:sldChg>
      <pc:sldChg chg="addSp delSp modSp mod">
        <pc:chgData name="Willis, Orion" userId="e283381d-8284-4d3f-ab32-7d71b1e99e1a" providerId="ADAL" clId="{B925B879-45BD-49BB-97BB-0F2B17A636A7}" dt="2024-12-16T22:52:17.512" v="183" actId="1076"/>
        <pc:sldMkLst>
          <pc:docMk/>
          <pc:sldMk cId="2777842719" sldId="291"/>
        </pc:sldMkLst>
        <pc:spChg chg="del">
          <ac:chgData name="Willis, Orion" userId="e283381d-8284-4d3f-ab32-7d71b1e99e1a" providerId="ADAL" clId="{B925B879-45BD-49BB-97BB-0F2B17A636A7}" dt="2024-12-16T22:51:18.141" v="171" actId="478"/>
          <ac:spMkLst>
            <pc:docMk/>
            <pc:sldMk cId="2777842719" sldId="291"/>
            <ac:spMk id="2" creationId="{9E5F5903-9361-1310-D6FA-4FE9DE7B7415}"/>
          </ac:spMkLst>
        </pc:spChg>
        <pc:spChg chg="del">
          <ac:chgData name="Willis, Orion" userId="e283381d-8284-4d3f-ab32-7d71b1e99e1a" providerId="ADAL" clId="{B925B879-45BD-49BB-97BB-0F2B17A636A7}" dt="2024-12-16T22:51:20.071" v="172" actId="478"/>
          <ac:spMkLst>
            <pc:docMk/>
            <pc:sldMk cId="2777842719" sldId="291"/>
            <ac:spMk id="3" creationId="{1510CFE7-456D-F779-B31C-B431388CF778}"/>
          </ac:spMkLst>
        </pc:spChg>
        <pc:spChg chg="add mod">
          <ac:chgData name="Willis, Orion" userId="e283381d-8284-4d3f-ab32-7d71b1e99e1a" providerId="ADAL" clId="{B925B879-45BD-49BB-97BB-0F2B17A636A7}" dt="2024-12-16T22:51:39.518" v="179" actId="1076"/>
          <ac:spMkLst>
            <pc:docMk/>
            <pc:sldMk cId="2777842719" sldId="291"/>
            <ac:spMk id="4" creationId="{64492E64-A68B-8CA7-B3C6-044F7C8E76AB}"/>
          </ac:spMkLst>
        </pc:spChg>
        <pc:spChg chg="add mod">
          <ac:chgData name="Willis, Orion" userId="e283381d-8284-4d3f-ab32-7d71b1e99e1a" providerId="ADAL" clId="{B925B879-45BD-49BB-97BB-0F2B17A636A7}" dt="2024-12-16T22:52:17.512" v="183" actId="1076"/>
          <ac:spMkLst>
            <pc:docMk/>
            <pc:sldMk cId="2777842719" sldId="291"/>
            <ac:spMk id="5" creationId="{B64A8207-997F-319E-7F6D-676D3ECA779B}"/>
          </ac:spMkLst>
        </pc:spChg>
      </pc:sldChg>
      <pc:sldMasterChg chg="del delSldLayout">
        <pc:chgData name="Willis, Orion" userId="e283381d-8284-4d3f-ab32-7d71b1e99e1a" providerId="ADAL" clId="{B925B879-45BD-49BB-97BB-0F2B17A636A7}" dt="2024-12-16T22:51:15.817" v="170" actId="2696"/>
        <pc:sldMasterMkLst>
          <pc:docMk/>
          <pc:sldMasterMk cId="3136267371" sldId="2147483681"/>
        </pc:sldMasterMkLst>
        <pc:sldLayoutChg chg="del">
          <pc:chgData name="Willis, Orion" userId="e283381d-8284-4d3f-ab32-7d71b1e99e1a" providerId="ADAL" clId="{B925B879-45BD-49BB-97BB-0F2B17A636A7}" dt="2024-12-16T22:51:15.817" v="170" actId="2696"/>
          <pc:sldLayoutMkLst>
            <pc:docMk/>
            <pc:sldMasterMk cId="3136267371" sldId="2147483681"/>
            <pc:sldLayoutMk cId="267940307" sldId="2147483682"/>
          </pc:sldLayoutMkLst>
        </pc:sldLayoutChg>
        <pc:sldLayoutChg chg="del">
          <pc:chgData name="Willis, Orion" userId="e283381d-8284-4d3f-ab32-7d71b1e99e1a" providerId="ADAL" clId="{B925B879-45BD-49BB-97BB-0F2B17A636A7}" dt="2024-12-16T22:51:15.817" v="170" actId="2696"/>
          <pc:sldLayoutMkLst>
            <pc:docMk/>
            <pc:sldMasterMk cId="3136267371" sldId="2147483681"/>
            <pc:sldLayoutMk cId="1773732037" sldId="2147483683"/>
          </pc:sldLayoutMkLst>
        </pc:sldLayoutChg>
        <pc:sldLayoutChg chg="del">
          <pc:chgData name="Willis, Orion" userId="e283381d-8284-4d3f-ab32-7d71b1e99e1a" providerId="ADAL" clId="{B925B879-45BD-49BB-97BB-0F2B17A636A7}" dt="2024-12-16T22:51:15.817" v="170" actId="2696"/>
          <pc:sldLayoutMkLst>
            <pc:docMk/>
            <pc:sldMasterMk cId="3136267371" sldId="2147483681"/>
            <pc:sldLayoutMk cId="3968263454" sldId="2147483684"/>
          </pc:sldLayoutMkLst>
        </pc:sldLayoutChg>
        <pc:sldLayoutChg chg="del">
          <pc:chgData name="Willis, Orion" userId="e283381d-8284-4d3f-ab32-7d71b1e99e1a" providerId="ADAL" clId="{B925B879-45BD-49BB-97BB-0F2B17A636A7}" dt="2024-12-16T22:51:15.817" v="170" actId="2696"/>
          <pc:sldLayoutMkLst>
            <pc:docMk/>
            <pc:sldMasterMk cId="3136267371" sldId="2147483681"/>
            <pc:sldLayoutMk cId="3119249891" sldId="2147483685"/>
          </pc:sldLayoutMkLst>
        </pc:sldLayoutChg>
        <pc:sldLayoutChg chg="del">
          <pc:chgData name="Willis, Orion" userId="e283381d-8284-4d3f-ab32-7d71b1e99e1a" providerId="ADAL" clId="{B925B879-45BD-49BB-97BB-0F2B17A636A7}" dt="2024-12-16T22:51:15.817" v="170" actId="2696"/>
          <pc:sldLayoutMkLst>
            <pc:docMk/>
            <pc:sldMasterMk cId="3136267371" sldId="2147483681"/>
            <pc:sldLayoutMk cId="3054922134" sldId="2147483686"/>
          </pc:sldLayoutMkLst>
        </pc:sldLayoutChg>
        <pc:sldLayoutChg chg="del">
          <pc:chgData name="Willis, Orion" userId="e283381d-8284-4d3f-ab32-7d71b1e99e1a" providerId="ADAL" clId="{B925B879-45BD-49BB-97BB-0F2B17A636A7}" dt="2024-12-16T22:51:15.817" v="170" actId="2696"/>
          <pc:sldLayoutMkLst>
            <pc:docMk/>
            <pc:sldMasterMk cId="3136267371" sldId="2147483681"/>
            <pc:sldLayoutMk cId="2938381997" sldId="2147483687"/>
          </pc:sldLayoutMkLst>
        </pc:sldLayoutChg>
        <pc:sldLayoutChg chg="del">
          <pc:chgData name="Willis, Orion" userId="e283381d-8284-4d3f-ab32-7d71b1e99e1a" providerId="ADAL" clId="{B925B879-45BD-49BB-97BB-0F2B17A636A7}" dt="2024-12-16T22:51:15.817" v="170" actId="2696"/>
          <pc:sldLayoutMkLst>
            <pc:docMk/>
            <pc:sldMasterMk cId="3136267371" sldId="2147483681"/>
            <pc:sldLayoutMk cId="2840775159" sldId="2147483688"/>
          </pc:sldLayoutMkLst>
        </pc:sldLayoutChg>
        <pc:sldLayoutChg chg="del">
          <pc:chgData name="Willis, Orion" userId="e283381d-8284-4d3f-ab32-7d71b1e99e1a" providerId="ADAL" clId="{B925B879-45BD-49BB-97BB-0F2B17A636A7}" dt="2024-12-16T22:51:15.817" v="170" actId="2696"/>
          <pc:sldLayoutMkLst>
            <pc:docMk/>
            <pc:sldMasterMk cId="3136267371" sldId="2147483681"/>
            <pc:sldLayoutMk cId="489734700" sldId="2147483689"/>
          </pc:sldLayoutMkLst>
        </pc:sldLayoutChg>
        <pc:sldLayoutChg chg="del">
          <pc:chgData name="Willis, Orion" userId="e283381d-8284-4d3f-ab32-7d71b1e99e1a" providerId="ADAL" clId="{B925B879-45BD-49BB-97BB-0F2B17A636A7}" dt="2024-12-16T22:51:15.817" v="170" actId="2696"/>
          <pc:sldLayoutMkLst>
            <pc:docMk/>
            <pc:sldMasterMk cId="3136267371" sldId="2147483681"/>
            <pc:sldLayoutMk cId="1801490617" sldId="2147483690"/>
          </pc:sldLayoutMkLst>
        </pc:sldLayoutChg>
        <pc:sldLayoutChg chg="del">
          <pc:chgData name="Willis, Orion" userId="e283381d-8284-4d3f-ab32-7d71b1e99e1a" providerId="ADAL" clId="{B925B879-45BD-49BB-97BB-0F2B17A636A7}" dt="2024-12-16T22:51:15.817" v="170" actId="2696"/>
          <pc:sldLayoutMkLst>
            <pc:docMk/>
            <pc:sldMasterMk cId="3136267371" sldId="2147483681"/>
            <pc:sldLayoutMk cId="246953702" sldId="2147483691"/>
          </pc:sldLayoutMkLst>
        </pc:sldLayoutChg>
        <pc:sldLayoutChg chg="del">
          <pc:chgData name="Willis, Orion" userId="e283381d-8284-4d3f-ab32-7d71b1e99e1a" providerId="ADAL" clId="{B925B879-45BD-49BB-97BB-0F2B17A636A7}" dt="2024-12-16T22:51:15.817" v="170" actId="2696"/>
          <pc:sldLayoutMkLst>
            <pc:docMk/>
            <pc:sldMasterMk cId="3136267371" sldId="2147483681"/>
            <pc:sldLayoutMk cId="2492140018" sldId="2147483692"/>
          </pc:sldLayoutMkLst>
        </pc:sldLayoutChg>
        <pc:sldLayoutChg chg="del">
          <pc:chgData name="Willis, Orion" userId="e283381d-8284-4d3f-ab32-7d71b1e99e1a" providerId="ADAL" clId="{B925B879-45BD-49BB-97BB-0F2B17A636A7}" dt="2024-12-16T22:51:15.817" v="170" actId="2696"/>
          <pc:sldLayoutMkLst>
            <pc:docMk/>
            <pc:sldMasterMk cId="3136267371" sldId="2147483681"/>
            <pc:sldLayoutMk cId="2326417790" sldId="2147483693"/>
          </pc:sldLayoutMkLst>
        </pc:sldLayoutChg>
      </pc:sldMasterChg>
    </pc:docChg>
  </pc:docChgLst>
  <pc:docChgLst>
    <pc:chgData name="Gibbons, Carl" userId="d2b037bc-8fb4-4222-845c-61440543a456" providerId="ADAL" clId="{513A426B-8C0C-4739-8154-95FA52836484}"/>
    <pc:docChg chg="custSel modSld">
      <pc:chgData name="Gibbons, Carl" userId="d2b037bc-8fb4-4222-845c-61440543a456" providerId="ADAL" clId="{513A426B-8C0C-4739-8154-95FA52836484}" dt="2024-06-13T20:40:03.415" v="917" actId="20577"/>
      <pc:docMkLst>
        <pc:docMk/>
      </pc:docMkLst>
      <pc:sldChg chg="modSp mod">
        <pc:chgData name="Gibbons, Carl" userId="d2b037bc-8fb4-4222-845c-61440543a456" providerId="ADAL" clId="{513A426B-8C0C-4739-8154-95FA52836484}" dt="2024-06-13T19:43:29.739" v="23" actId="20577"/>
        <pc:sldMkLst>
          <pc:docMk/>
          <pc:sldMk cId="2611413137" sldId="266"/>
        </pc:sldMkLst>
        <pc:spChg chg="mod">
          <ac:chgData name="Gibbons, Carl" userId="d2b037bc-8fb4-4222-845c-61440543a456" providerId="ADAL" clId="{513A426B-8C0C-4739-8154-95FA52836484}" dt="2024-06-13T19:43:29.739" v="23" actId="20577"/>
          <ac:spMkLst>
            <pc:docMk/>
            <pc:sldMk cId="2611413137" sldId="266"/>
            <ac:spMk id="2" creationId="{64492E64-A68B-8CA7-B3C6-044F7C8E76AB}"/>
          </ac:spMkLst>
        </pc:spChg>
      </pc:sldChg>
      <pc:sldChg chg="modSp mod">
        <pc:chgData name="Gibbons, Carl" userId="d2b037bc-8fb4-4222-845c-61440543a456" providerId="ADAL" clId="{513A426B-8C0C-4739-8154-95FA52836484}" dt="2024-06-13T19:56:07.263" v="304" actId="20577"/>
        <pc:sldMkLst>
          <pc:docMk/>
          <pc:sldMk cId="2022267737" sldId="268"/>
        </pc:sldMkLst>
        <pc:spChg chg="mod">
          <ac:chgData name="Gibbons, Carl" userId="d2b037bc-8fb4-4222-845c-61440543a456" providerId="ADAL" clId="{513A426B-8C0C-4739-8154-95FA52836484}" dt="2024-06-13T19:56:07.263" v="304" actId="20577"/>
          <ac:spMkLst>
            <pc:docMk/>
            <pc:sldMk cId="2022267737" sldId="26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19:59:09.439" v="305" actId="20577"/>
        <pc:sldMkLst>
          <pc:docMk/>
          <pc:sldMk cId="1457658100" sldId="271"/>
        </pc:sldMkLst>
        <pc:spChg chg="mod">
          <ac:chgData name="Gibbons, Carl" userId="d2b037bc-8fb4-4222-845c-61440543a456" providerId="ADAL" clId="{513A426B-8C0C-4739-8154-95FA52836484}" dt="2024-06-13T19:59:09.439" v="305" actId="20577"/>
          <ac:spMkLst>
            <pc:docMk/>
            <pc:sldMk cId="1457658100" sldId="271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0:51.743" v="31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13A426B-8C0C-4739-8154-95FA52836484}" dt="2024-06-13T20:20:51.743" v="31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13A426B-8C0C-4739-8154-95FA52836484}" dt="2024-06-13T20:28:48.315" v="35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13A426B-8C0C-4739-8154-95FA52836484}" dt="2024-06-13T20:28:48.315" v="35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13A426B-8C0C-4739-8154-95FA52836484}" dt="2024-06-13T20:40:03.415" v="917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13A426B-8C0C-4739-8154-95FA52836484}" dt="2024-06-13T20:40:03.415" v="917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ACF90228-EFF2-4732-BE47-2165A82AAC55}"/>
    <pc:docChg chg="modSld">
      <pc:chgData name="Gibbons, Carl" userId="d2b037bc-8fb4-4222-845c-61440543a456" providerId="ADAL" clId="{ACF90228-EFF2-4732-BE47-2165A82AAC55}" dt="2024-01-09T21:29:00.955" v="0"/>
      <pc:docMkLst>
        <pc:docMk/>
      </pc:docMkLst>
      <pc:sldChg chg="modSp mod">
        <pc:chgData name="Gibbons, Carl" userId="d2b037bc-8fb4-4222-845c-61440543a456" providerId="ADAL" clId="{ACF90228-EFF2-4732-BE47-2165A82AAC55}" dt="2024-01-09T21:29:00.955" v="0"/>
        <pc:sldMkLst>
          <pc:docMk/>
          <pc:sldMk cId="1055206713" sldId="269"/>
        </pc:sldMkLst>
        <pc:spChg chg="mod">
          <ac:chgData name="Gibbons, Carl" userId="d2b037bc-8fb4-4222-845c-61440543a456" providerId="ADAL" clId="{ACF90228-EFF2-4732-BE47-2165A82AAC55}" dt="2024-01-09T21:29:00.955" v="0"/>
          <ac:spMkLst>
            <pc:docMk/>
            <pc:sldMk cId="1055206713" sldId="269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26C7F00A-80DD-401B-832B-E7EF202E28C2}"/>
    <pc:docChg chg="undo custSel addSld delSld modSld">
      <pc:chgData name="Gibbons, Carl" userId="d2b037bc-8fb4-4222-845c-61440543a456" providerId="ADAL" clId="{26C7F00A-80DD-401B-832B-E7EF202E28C2}" dt="2024-06-15T14:20:41.501" v="6615" actId="20577"/>
      <pc:docMkLst>
        <pc:docMk/>
      </pc:docMkLst>
      <pc:sldChg chg="modSp mod">
        <pc:chgData name="Gibbons, Carl" userId="d2b037bc-8fb4-4222-845c-61440543a456" providerId="ADAL" clId="{26C7F00A-80DD-401B-832B-E7EF202E28C2}" dt="2024-06-14T03:01:29.413" v="72" actId="20577"/>
        <pc:sldMkLst>
          <pc:docMk/>
          <pc:sldMk cId="3644072983" sldId="256"/>
        </pc:sldMkLst>
        <pc:spChg chg="mod">
          <ac:chgData name="Gibbons, Carl" userId="d2b037bc-8fb4-4222-845c-61440543a456" providerId="ADAL" clId="{26C7F00A-80DD-401B-832B-E7EF202E28C2}" dt="2024-06-14T03:01:29.413" v="72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addSp modSp mod">
        <pc:chgData name="Gibbons, Carl" userId="d2b037bc-8fb4-4222-845c-61440543a456" providerId="ADAL" clId="{26C7F00A-80DD-401B-832B-E7EF202E28C2}" dt="2024-06-15T13:29:47.036" v="6601" actId="20577"/>
        <pc:sldMkLst>
          <pc:docMk/>
          <pc:sldMk cId="2611413137" sldId="266"/>
        </pc:sldMkLst>
        <pc:spChg chg="mod">
          <ac:chgData name="Gibbons, Carl" userId="d2b037bc-8fb4-4222-845c-61440543a456" providerId="ADAL" clId="{26C7F00A-80DD-401B-832B-E7EF202E28C2}" dt="2024-06-14T03:02:13.298" v="116" actId="20577"/>
          <ac:spMkLst>
            <pc:docMk/>
            <pc:sldMk cId="2611413137" sldId="266"/>
            <ac:spMk id="2" creationId="{64492E64-A68B-8CA7-B3C6-044F7C8E76AB}"/>
          </ac:spMkLst>
        </pc:spChg>
        <pc:spChg chg="add mod">
          <ac:chgData name="Gibbons, Carl" userId="d2b037bc-8fb4-4222-845c-61440543a456" providerId="ADAL" clId="{26C7F00A-80DD-401B-832B-E7EF202E28C2}" dt="2024-06-14T04:16:06.804" v="6121" actId="20577"/>
          <ac:spMkLst>
            <pc:docMk/>
            <pc:sldMk cId="2611413137" sldId="266"/>
            <ac:spMk id="3" creationId="{20E8B8C0-A2A5-7B62-1B40-D3BF6CA80A5C}"/>
          </ac:spMkLst>
        </pc:spChg>
        <pc:spChg chg="mod">
          <ac:chgData name="Gibbons, Carl" userId="d2b037bc-8fb4-4222-845c-61440543a456" providerId="ADAL" clId="{26C7F00A-80DD-401B-832B-E7EF202E28C2}" dt="2024-06-15T13:29:47.036" v="6601" actId="20577"/>
          <ac:spMkLst>
            <pc:docMk/>
            <pc:sldMk cId="2611413137" sldId="266"/>
            <ac:spMk id="4" creationId="{B64A8207-997F-319E-7F6D-676D3ECA779B}"/>
          </ac:spMkLst>
        </pc:spChg>
        <pc:spChg chg="add mod">
          <ac:chgData name="Gibbons, Carl" userId="d2b037bc-8fb4-4222-845c-61440543a456" providerId="ADAL" clId="{26C7F00A-80DD-401B-832B-E7EF202E28C2}" dt="2024-06-14T04:16:37.203" v="6124" actId="20577"/>
          <ac:spMkLst>
            <pc:docMk/>
            <pc:sldMk cId="2611413137" sldId="266"/>
            <ac:spMk id="5" creationId="{EDDCCECA-E971-2EC4-FEF0-DCF50F49CE6A}"/>
          </ac:spMkLst>
        </pc:spChg>
        <pc:spChg chg="add mod">
          <ac:chgData name="Gibbons, Carl" userId="d2b037bc-8fb4-4222-845c-61440543a456" providerId="ADAL" clId="{26C7F00A-80DD-401B-832B-E7EF202E28C2}" dt="2024-06-15T12:50:31.050" v="6286" actId="1076"/>
          <ac:spMkLst>
            <pc:docMk/>
            <pc:sldMk cId="2611413137" sldId="266"/>
            <ac:spMk id="6" creationId="{BAACEC6C-4A35-E101-5EBD-12F9722B023B}"/>
          </ac:spMkLst>
        </pc:spChg>
      </pc:sldChg>
      <pc:sldChg chg="modSp mod">
        <pc:chgData name="Gibbons, Carl" userId="d2b037bc-8fb4-4222-845c-61440543a456" providerId="ADAL" clId="{26C7F00A-80DD-401B-832B-E7EF202E28C2}" dt="2024-06-15T14:20:41.501" v="6615" actId="20577"/>
        <pc:sldMkLst>
          <pc:docMk/>
          <pc:sldMk cId="4188996306" sldId="267"/>
        </pc:sldMkLst>
        <pc:spChg chg="mod">
          <ac:chgData name="Gibbons, Carl" userId="d2b037bc-8fb4-4222-845c-61440543a456" providerId="ADAL" clId="{26C7F00A-80DD-401B-832B-E7EF202E28C2}" dt="2024-06-14T03:32:32.285" v="2957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5T14:20:41.501" v="6615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26C7F00A-80DD-401B-832B-E7EF202E28C2}" dt="2024-06-14T03:32:17.349" v="2943" actId="47"/>
        <pc:sldMkLst>
          <pc:docMk/>
          <pc:sldMk cId="2948456625" sldId="277"/>
        </pc:sldMkLst>
      </pc:sldChg>
      <pc:sldChg chg="del">
        <pc:chgData name="Gibbons, Carl" userId="d2b037bc-8fb4-4222-845c-61440543a456" providerId="ADAL" clId="{26C7F00A-80DD-401B-832B-E7EF202E28C2}" dt="2024-06-14T03:02:04.454" v="73" actId="47"/>
        <pc:sldMkLst>
          <pc:docMk/>
          <pc:sldMk cId="102374663" sldId="278"/>
        </pc:sldMkLst>
      </pc:sldChg>
      <pc:sldChg chg="del">
        <pc:chgData name="Gibbons, Carl" userId="d2b037bc-8fb4-4222-845c-61440543a456" providerId="ADAL" clId="{26C7F00A-80DD-401B-832B-E7EF202E28C2}" dt="2024-06-14T03:53:53.417" v="4260" actId="47"/>
        <pc:sldMkLst>
          <pc:docMk/>
          <pc:sldMk cId="1709941748" sldId="279"/>
        </pc:sldMkLst>
      </pc:sldChg>
      <pc:sldChg chg="del">
        <pc:chgData name="Gibbons, Carl" userId="d2b037bc-8fb4-4222-845c-61440543a456" providerId="ADAL" clId="{26C7F00A-80DD-401B-832B-E7EF202E28C2}" dt="2024-06-14T03:53:50.044" v="4259" actId="47"/>
        <pc:sldMkLst>
          <pc:docMk/>
          <pc:sldMk cId="4176796158" sldId="280"/>
        </pc:sldMkLst>
      </pc:sldChg>
      <pc:sldChg chg="del">
        <pc:chgData name="Gibbons, Carl" userId="d2b037bc-8fb4-4222-845c-61440543a456" providerId="ADAL" clId="{26C7F00A-80DD-401B-832B-E7EF202E28C2}" dt="2024-06-14T03:53:48.385" v="4257" actId="47"/>
        <pc:sldMkLst>
          <pc:docMk/>
          <pc:sldMk cId="3311622519" sldId="281"/>
        </pc:sldMkLst>
      </pc:sldChg>
      <pc:sldChg chg="del">
        <pc:chgData name="Gibbons, Carl" userId="d2b037bc-8fb4-4222-845c-61440543a456" providerId="ADAL" clId="{26C7F00A-80DD-401B-832B-E7EF202E28C2}" dt="2024-06-14T03:53:49.242" v="4258" actId="47"/>
        <pc:sldMkLst>
          <pc:docMk/>
          <pc:sldMk cId="4163349812" sldId="282"/>
        </pc:sldMkLst>
      </pc:sldChg>
      <pc:sldChg chg="del">
        <pc:chgData name="Gibbons, Carl" userId="d2b037bc-8fb4-4222-845c-61440543a456" providerId="ADAL" clId="{26C7F00A-80DD-401B-832B-E7EF202E28C2}" dt="2024-06-14T03:53:47.016" v="4256" actId="47"/>
        <pc:sldMkLst>
          <pc:docMk/>
          <pc:sldMk cId="2755793427" sldId="283"/>
        </pc:sldMkLst>
      </pc:sldChg>
      <pc:sldChg chg="modSp mod">
        <pc:chgData name="Gibbons, Carl" userId="d2b037bc-8fb4-4222-845c-61440543a456" providerId="ADAL" clId="{26C7F00A-80DD-401B-832B-E7EF202E28C2}" dt="2024-06-14T04:20:29.253" v="6160" actId="20577"/>
        <pc:sldMkLst>
          <pc:docMk/>
          <pc:sldMk cId="322366662" sldId="284"/>
        </pc:sldMkLst>
        <pc:spChg chg="mod">
          <ac:chgData name="Gibbons, Carl" userId="d2b037bc-8fb4-4222-845c-61440543a456" providerId="ADAL" clId="{26C7F00A-80DD-401B-832B-E7EF202E28C2}" dt="2024-06-14T04:10:42.746" v="6042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0:29.253" v="6160" actId="20577"/>
          <ac:spMkLst>
            <pc:docMk/>
            <pc:sldMk cId="322366662" sldId="284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4T04:25:56.561" v="6285" actId="20577"/>
        <pc:sldMkLst>
          <pc:docMk/>
          <pc:sldMk cId="2432840855" sldId="285"/>
        </pc:sldMkLst>
        <pc:spChg chg="mod">
          <ac:chgData name="Gibbons, Carl" userId="d2b037bc-8fb4-4222-845c-61440543a456" providerId="ADAL" clId="{26C7F00A-80DD-401B-832B-E7EF202E28C2}" dt="2024-06-14T03:44:30.748" v="3459" actId="20577"/>
          <ac:spMkLst>
            <pc:docMk/>
            <pc:sldMk cId="2432840855" sldId="285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4T04:25:56.561" v="6285" actId="20577"/>
          <ac:spMkLst>
            <pc:docMk/>
            <pc:sldMk cId="2432840855" sldId="285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26C7F00A-80DD-401B-832B-E7EF202E28C2}" dt="2024-06-15T12:57:39.176" v="6582" actId="20577"/>
        <pc:sldMkLst>
          <pc:docMk/>
          <pc:sldMk cId="2169521787" sldId="286"/>
        </pc:sldMkLst>
        <pc:spChg chg="mod">
          <ac:chgData name="Gibbons, Carl" userId="d2b037bc-8fb4-4222-845c-61440543a456" providerId="ADAL" clId="{26C7F00A-80DD-401B-832B-E7EF202E28C2}" dt="2024-06-14T03:53:36.567" v="4255" actId="20577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Gibbons, Carl" userId="d2b037bc-8fb4-4222-845c-61440543a456" providerId="ADAL" clId="{26C7F00A-80DD-401B-832B-E7EF202E28C2}" dt="2024-06-15T12:57:39.176" v="6582" actId="20577"/>
          <ac:spMkLst>
            <pc:docMk/>
            <pc:sldMk cId="2169521787" sldId="286"/>
            <ac:spMk id="4" creationId="{B64A8207-997F-319E-7F6D-676D3ECA779B}"/>
          </ac:spMkLst>
        </pc:spChg>
      </pc:sldChg>
    </pc:docChg>
  </pc:docChgLst>
  <pc:docChgLst>
    <pc:chgData name="Gibbons, Carl" userId="d2b037bc-8fb4-4222-845c-61440543a456" providerId="ADAL" clId="{DD1CE632-2E50-4DF6-A094-0B92632EBA8E}"/>
    <pc:docChg chg="modSld">
      <pc:chgData name="Gibbons, Carl" userId="d2b037bc-8fb4-4222-845c-61440543a456" providerId="ADAL" clId="{DD1CE632-2E50-4DF6-A094-0B92632EBA8E}" dt="2023-12-06T17:42:28.848" v="23" actId="20577"/>
      <pc:docMkLst>
        <pc:docMk/>
      </pc:docMkLst>
      <pc:sldChg chg="modSp mod">
        <pc:chgData name="Gibbons, Carl" userId="d2b037bc-8fb4-4222-845c-61440543a456" providerId="ADAL" clId="{DD1CE632-2E50-4DF6-A094-0B92632EBA8E}" dt="2023-11-21T08:38:02.899" v="11" actId="20577"/>
        <pc:sldMkLst>
          <pc:docMk/>
          <pc:sldMk cId="3594981681" sldId="272"/>
        </pc:sldMkLst>
        <pc:spChg chg="mod">
          <ac:chgData name="Gibbons, Carl" userId="d2b037bc-8fb4-4222-845c-61440543a456" providerId="ADAL" clId="{DD1CE632-2E50-4DF6-A094-0B92632EBA8E}" dt="2023-11-21T08:38:02.899" v="11" actId="20577"/>
          <ac:spMkLst>
            <pc:docMk/>
            <pc:sldMk cId="3594981681" sldId="272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42:28.848" v="23" actId="20577"/>
        <pc:sldMkLst>
          <pc:docMk/>
          <pc:sldMk cId="1865769485" sldId="273"/>
        </pc:sldMkLst>
        <pc:spChg chg="mod">
          <ac:chgData name="Gibbons, Carl" userId="d2b037bc-8fb4-4222-845c-61440543a456" providerId="ADAL" clId="{DD1CE632-2E50-4DF6-A094-0B92632EBA8E}" dt="2023-12-06T17:42:28.848" v="23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DD1CE632-2E50-4DF6-A094-0B92632EBA8E}" dt="2023-12-06T17:39:43.190" v="1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DD1CE632-2E50-4DF6-A094-0B92632EBA8E}" dt="2023-12-06T17:39:43.190" v="1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DD1CE632-2E50-4DF6-A094-0B92632EBA8E}" dt="2023-12-06T17:40:27.333" v="15" actId="20577"/>
        <pc:sldMkLst>
          <pc:docMk/>
          <pc:sldMk cId="1742169507" sldId="276"/>
        </pc:sldMkLst>
        <pc:spChg chg="mod">
          <ac:chgData name="Gibbons, Carl" userId="d2b037bc-8fb4-4222-845c-61440543a456" providerId="ADAL" clId="{DD1CE632-2E50-4DF6-A094-0B92632EBA8E}" dt="2023-12-06T17:40:27.333" v="15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Palmer, Jennifer" userId="04c8c1b4-349a-4c5d-8a68-5732467f309e" providerId="ADAL" clId="{7144B7BC-FC82-46A3-BDDA-E35D13FBE7E1}"/>
    <pc:docChg chg="custSel addSld delSld modSld">
      <pc:chgData name="Palmer, Jennifer" userId="04c8c1b4-349a-4c5d-8a68-5732467f309e" providerId="ADAL" clId="{7144B7BC-FC82-46A3-BDDA-E35D13FBE7E1}" dt="2024-12-16T21:32:01.942" v="12" actId="1076"/>
      <pc:docMkLst>
        <pc:docMk/>
      </pc:docMkLst>
      <pc:sldChg chg="modSp mod">
        <pc:chgData name="Palmer, Jennifer" userId="04c8c1b4-349a-4c5d-8a68-5732467f309e" providerId="ADAL" clId="{7144B7BC-FC82-46A3-BDDA-E35D13FBE7E1}" dt="2024-12-16T21:32:01.942" v="12" actId="1076"/>
        <pc:sldMkLst>
          <pc:docMk/>
          <pc:sldMk cId="2169521787" sldId="286"/>
        </pc:sldMkLst>
        <pc:spChg chg="mod">
          <ac:chgData name="Palmer, Jennifer" userId="04c8c1b4-349a-4c5d-8a68-5732467f309e" providerId="ADAL" clId="{7144B7BC-FC82-46A3-BDDA-E35D13FBE7E1}" dt="2024-12-16T21:32:01.942" v="12" actId="1076"/>
          <ac:spMkLst>
            <pc:docMk/>
            <pc:sldMk cId="2169521787" sldId="286"/>
            <ac:spMk id="2" creationId="{64492E64-A68B-8CA7-B3C6-044F7C8E76AB}"/>
          </ac:spMkLst>
        </pc:spChg>
        <pc:spChg chg="mod">
          <ac:chgData name="Palmer, Jennifer" userId="04c8c1b4-349a-4c5d-8a68-5732467f309e" providerId="ADAL" clId="{7144B7BC-FC82-46A3-BDDA-E35D13FBE7E1}" dt="2024-12-16T21:31:58.168" v="11" actId="1076"/>
          <ac:spMkLst>
            <pc:docMk/>
            <pc:sldMk cId="2169521787" sldId="286"/>
            <ac:spMk id="4" creationId="{B64A8207-997F-319E-7F6D-676D3ECA779B}"/>
          </ac:spMkLst>
        </pc:spChg>
      </pc:sldChg>
      <pc:sldChg chg="addSp delSp modSp del mod">
        <pc:chgData name="Palmer, Jennifer" userId="04c8c1b4-349a-4c5d-8a68-5732467f309e" providerId="ADAL" clId="{7144B7BC-FC82-46A3-BDDA-E35D13FBE7E1}" dt="2024-12-16T21:31:22.720" v="7" actId="1076"/>
        <pc:sldMkLst>
          <pc:docMk/>
          <pc:sldMk cId="325146105" sldId="287"/>
        </pc:sldMkLst>
        <pc:spChg chg="del">
          <ac:chgData name="Palmer, Jennifer" userId="04c8c1b4-349a-4c5d-8a68-5732467f309e" providerId="ADAL" clId="{7144B7BC-FC82-46A3-BDDA-E35D13FBE7E1}" dt="2024-12-16T21:30:59.881" v="3" actId="478"/>
          <ac:spMkLst>
            <pc:docMk/>
            <pc:sldMk cId="325146105" sldId="287"/>
            <ac:spMk id="2" creationId="{9E5F5903-9361-1310-D6FA-4FE9DE7B7415}"/>
          </ac:spMkLst>
        </pc:spChg>
        <pc:spChg chg="del">
          <ac:chgData name="Palmer, Jennifer" userId="04c8c1b4-349a-4c5d-8a68-5732467f309e" providerId="ADAL" clId="{7144B7BC-FC82-46A3-BDDA-E35D13FBE7E1}" dt="2024-12-16T21:31:09.557" v="4" actId="478"/>
          <ac:spMkLst>
            <pc:docMk/>
            <pc:sldMk cId="325146105" sldId="287"/>
            <ac:spMk id="3" creationId="{1510CFE7-456D-F779-B31C-B431388CF778}"/>
          </ac:spMkLst>
        </pc:spChg>
        <pc:spChg chg="add mod">
          <ac:chgData name="Palmer, Jennifer" userId="04c8c1b4-349a-4c5d-8a68-5732467f309e" providerId="ADAL" clId="{7144B7BC-FC82-46A3-BDDA-E35D13FBE7E1}" dt="2024-12-16T21:31:22.720" v="7" actId="1076"/>
          <ac:spMkLst>
            <pc:docMk/>
            <pc:sldMk cId="325146105" sldId="287"/>
            <ac:spMk id="4" creationId="{9691B09A-452B-F91E-1874-91864377CE06}"/>
          </ac:spMkLst>
        </pc:spChg>
      </pc:sldChg>
      <pc:sldChg chg="add">
        <pc:chgData name="Palmer, Jennifer" userId="04c8c1b4-349a-4c5d-8a68-5732467f309e" providerId="ADAL" clId="{7144B7BC-FC82-46A3-BDDA-E35D13FBE7E1}" dt="2024-12-16T21:30:37.616" v="1" actId="2890"/>
        <pc:sldMkLst>
          <pc:docMk/>
          <pc:sldMk cId="1587407367" sldId="288"/>
        </pc:sldMkLst>
      </pc:sldChg>
      <pc:sldMasterChg chg="delSldLayout">
        <pc:chgData name="Palmer, Jennifer" userId="04c8c1b4-349a-4c5d-8a68-5732467f309e" providerId="ADAL" clId="{7144B7BC-FC82-46A3-BDDA-E35D13FBE7E1}" dt="2024-12-16T21:30:08.597" v="0" actId="47"/>
        <pc:sldMasterMkLst>
          <pc:docMk/>
          <pc:sldMasterMk cId="3136267371" sldId="2147483681"/>
        </pc:sldMasterMkLst>
        <pc:sldLayoutChg chg="del">
          <pc:chgData name="Palmer, Jennifer" userId="04c8c1b4-349a-4c5d-8a68-5732467f309e" providerId="ADAL" clId="{7144B7BC-FC82-46A3-BDDA-E35D13FBE7E1}" dt="2024-12-16T21:30:08.597" v="0" actId="47"/>
          <pc:sldLayoutMkLst>
            <pc:docMk/>
            <pc:sldMasterMk cId="3136267371" sldId="2147483681"/>
            <pc:sldLayoutMk cId="1291488337" sldId="2147483694"/>
          </pc:sldLayoutMkLst>
        </pc:sldLayoutChg>
      </pc:sldMasterChg>
    </pc:docChg>
  </pc:docChgLst>
  <pc:docChgLst>
    <pc:chgData name="Gibbons, Carl" userId="d2b037bc-8fb4-4222-845c-61440543a456" providerId="ADAL" clId="{50BDE464-6684-48FF-AD2A-493B60EFD46B}"/>
    <pc:docChg chg="modSld">
      <pc:chgData name="Gibbons, Carl" userId="d2b037bc-8fb4-4222-845c-61440543a456" providerId="ADAL" clId="{50BDE464-6684-48FF-AD2A-493B60EFD46B}" dt="2023-12-21T18:37:59.974" v="91" actId="20577"/>
      <pc:docMkLst>
        <pc:docMk/>
      </pc:docMkLst>
      <pc:sldChg chg="modSp mod">
        <pc:chgData name="Gibbons, Carl" userId="d2b037bc-8fb4-4222-845c-61440543a456" providerId="ADAL" clId="{50BDE464-6684-48FF-AD2A-493B60EFD46B}" dt="2023-12-21T14:42:44.298" v="42" actId="20577"/>
        <pc:sldMkLst>
          <pc:docMk/>
          <pc:sldMk cId="1865769485" sldId="273"/>
        </pc:sldMkLst>
        <pc:spChg chg="mod">
          <ac:chgData name="Gibbons, Carl" userId="d2b037bc-8fb4-4222-845c-61440543a456" providerId="ADAL" clId="{50BDE464-6684-48FF-AD2A-493B60EFD46B}" dt="2023-12-21T14:42:44.298" v="42" actId="20577"/>
          <ac:spMkLst>
            <pc:docMk/>
            <pc:sldMk cId="1865769485" sldId="273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50BDE464-6684-48FF-AD2A-493B60EFD46B}" dt="2023-12-21T18:37:32.044" v="82" actId="20577"/>
        <pc:sldMkLst>
          <pc:docMk/>
          <pc:sldMk cId="3809967197" sldId="275"/>
        </pc:sldMkLst>
        <pc:spChg chg="mod">
          <ac:chgData name="Gibbons, Carl" userId="d2b037bc-8fb4-4222-845c-61440543a456" providerId="ADAL" clId="{50BDE464-6684-48FF-AD2A-493B60EFD46B}" dt="2023-12-21T18:37:32.044" v="82" actId="20577"/>
          <ac:spMkLst>
            <pc:docMk/>
            <pc:sldMk cId="3809967197" sldId="275"/>
            <ac:spMk id="3" creationId="{ADD8957C-88E6-A920-4979-2BDA9406B518}"/>
          </ac:spMkLst>
        </pc:spChg>
      </pc:sldChg>
      <pc:sldChg chg="modSp mod">
        <pc:chgData name="Gibbons, Carl" userId="d2b037bc-8fb4-4222-845c-61440543a456" providerId="ADAL" clId="{50BDE464-6684-48FF-AD2A-493B60EFD46B}" dt="2023-12-21T18:37:59.974" v="91" actId="20577"/>
        <pc:sldMkLst>
          <pc:docMk/>
          <pc:sldMk cId="1742169507" sldId="276"/>
        </pc:sldMkLst>
        <pc:spChg chg="mod">
          <ac:chgData name="Gibbons, Carl" userId="d2b037bc-8fb4-4222-845c-61440543a456" providerId="ADAL" clId="{50BDE464-6684-48FF-AD2A-493B60EFD46B}" dt="2023-12-21T18:37:59.974" v="91" actId="20577"/>
          <ac:spMkLst>
            <pc:docMk/>
            <pc:sldMk cId="1742169507" sldId="276"/>
            <ac:spMk id="3" creationId="{ADD8957C-88E6-A920-4979-2BDA9406B518}"/>
          </ac:spMkLst>
        </pc:spChg>
      </pc:sldChg>
    </pc:docChg>
  </pc:docChgLst>
  <pc:docChgLst>
    <pc:chgData name="Gibbons, Carl" userId="d2b037bc-8fb4-4222-845c-61440543a456" providerId="ADAL" clId="{03FBA6AE-0D48-4EE9-822C-90748FD99EBE}"/>
    <pc:docChg chg="undo custSel addSld delSld modSld">
      <pc:chgData name="Gibbons, Carl" userId="d2b037bc-8fb4-4222-845c-61440543a456" providerId="ADAL" clId="{03FBA6AE-0D48-4EE9-822C-90748FD99EBE}" dt="2024-06-14T02:44:54.770" v="11896" actId="20577"/>
      <pc:docMkLst>
        <pc:docMk/>
      </pc:docMkLst>
      <pc:sldChg chg="modSp mod">
        <pc:chgData name="Gibbons, Carl" userId="d2b037bc-8fb4-4222-845c-61440543a456" providerId="ADAL" clId="{03FBA6AE-0D48-4EE9-822C-90748FD99EBE}" dt="2024-06-13T21:06:32.135" v="40" actId="20577"/>
        <pc:sldMkLst>
          <pc:docMk/>
          <pc:sldMk cId="3644072983" sldId="256"/>
        </pc:sldMkLst>
        <pc:spChg chg="mod">
          <ac:chgData name="Gibbons, Carl" userId="d2b037bc-8fb4-4222-845c-61440543a456" providerId="ADAL" clId="{03FBA6AE-0D48-4EE9-822C-90748FD99EBE}" dt="2024-06-13T21:06:32.135" v="40" actId="20577"/>
          <ac:spMkLst>
            <pc:docMk/>
            <pc:sldMk cId="3644072983" sldId="256"/>
            <ac:spMk id="3" creationId="{8586CD17-5B17-5D66-987C-05DC748B3FF9}"/>
          </ac:spMkLst>
        </pc:spChg>
      </pc:sldChg>
      <pc:sldChg chg="modSp mod">
        <pc:chgData name="Gibbons, Carl" userId="d2b037bc-8fb4-4222-845c-61440543a456" providerId="ADAL" clId="{03FBA6AE-0D48-4EE9-822C-90748FD99EBE}" dt="2024-06-14T02:36:03.736" v="11597" actId="20577"/>
        <pc:sldMkLst>
          <pc:docMk/>
          <pc:sldMk cId="2611413137" sldId="266"/>
        </pc:sldMkLst>
        <pc:spChg chg="mod">
          <ac:chgData name="Gibbons, Carl" userId="d2b037bc-8fb4-4222-845c-61440543a456" providerId="ADAL" clId="{03FBA6AE-0D48-4EE9-822C-90748FD99EBE}" dt="2024-06-13T22:05:01.388" v="3780" actId="20577"/>
          <ac:spMkLst>
            <pc:docMk/>
            <pc:sldMk cId="2611413137" sldId="266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6:03.736" v="11597" actId="20577"/>
          <ac:spMkLst>
            <pc:docMk/>
            <pc:sldMk cId="2611413137" sldId="266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4T02:44:54.770" v="11896" actId="20577"/>
        <pc:sldMkLst>
          <pc:docMk/>
          <pc:sldMk cId="4188996306" sldId="267"/>
        </pc:sldMkLst>
        <pc:spChg chg="mod">
          <ac:chgData name="Gibbons, Carl" userId="d2b037bc-8fb4-4222-845c-61440543a456" providerId="ADAL" clId="{03FBA6AE-0D48-4EE9-822C-90748FD99EBE}" dt="2024-06-13T22:57:37.201" v="6568" actId="20577"/>
          <ac:spMkLst>
            <pc:docMk/>
            <pc:sldMk cId="4188996306" sldId="26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44:54.770" v="11896" actId="20577"/>
          <ac:spMkLst>
            <pc:docMk/>
            <pc:sldMk cId="4188996306" sldId="267"/>
            <ac:spMk id="4" creationId="{B64A8207-997F-319E-7F6D-676D3ECA779B}"/>
          </ac:spMkLst>
        </pc:spChg>
      </pc:sldChg>
      <pc:sldChg chg="del">
        <pc:chgData name="Gibbons, Carl" userId="d2b037bc-8fb4-4222-845c-61440543a456" providerId="ADAL" clId="{03FBA6AE-0D48-4EE9-822C-90748FD99EBE}" dt="2024-06-13T22:41:15.753" v="5958" actId="47"/>
        <pc:sldMkLst>
          <pc:docMk/>
          <pc:sldMk cId="2022267737" sldId="268"/>
        </pc:sldMkLst>
      </pc:sldChg>
      <pc:sldChg chg="del">
        <pc:chgData name="Gibbons, Carl" userId="d2b037bc-8fb4-4222-845c-61440543a456" providerId="ADAL" clId="{03FBA6AE-0D48-4EE9-822C-90748FD99EBE}" dt="2024-06-13T22:41:21.442" v="5959" actId="47"/>
        <pc:sldMkLst>
          <pc:docMk/>
          <pc:sldMk cId="1055206713" sldId="269"/>
        </pc:sldMkLst>
      </pc:sldChg>
      <pc:sldChg chg="del">
        <pc:chgData name="Gibbons, Carl" userId="d2b037bc-8fb4-4222-845c-61440543a456" providerId="ADAL" clId="{03FBA6AE-0D48-4EE9-822C-90748FD99EBE}" dt="2024-06-14T02:18:47.652" v="10821" actId="47"/>
        <pc:sldMkLst>
          <pc:docMk/>
          <pc:sldMk cId="1457658100" sldId="271"/>
        </pc:sldMkLst>
      </pc:sldChg>
      <pc:sldChg chg="del">
        <pc:chgData name="Gibbons, Carl" userId="d2b037bc-8fb4-4222-845c-61440543a456" providerId="ADAL" clId="{03FBA6AE-0D48-4EE9-822C-90748FD99EBE}" dt="2024-06-14T02:18:51.358" v="10822" actId="47"/>
        <pc:sldMkLst>
          <pc:docMk/>
          <pc:sldMk cId="3594981681" sldId="272"/>
        </pc:sldMkLst>
      </pc:sldChg>
      <pc:sldChg chg="del">
        <pc:chgData name="Gibbons, Carl" userId="d2b037bc-8fb4-4222-845c-61440543a456" providerId="ADAL" clId="{03FBA6AE-0D48-4EE9-822C-90748FD99EBE}" dt="2024-06-14T02:18:52.978" v="10823" actId="47"/>
        <pc:sldMkLst>
          <pc:docMk/>
          <pc:sldMk cId="1865769485" sldId="273"/>
        </pc:sldMkLst>
      </pc:sldChg>
      <pc:sldChg chg="del">
        <pc:chgData name="Gibbons, Carl" userId="d2b037bc-8fb4-4222-845c-61440543a456" providerId="ADAL" clId="{03FBA6AE-0D48-4EE9-822C-90748FD99EBE}" dt="2024-06-14T02:18:57.599" v="10826" actId="47"/>
        <pc:sldMkLst>
          <pc:docMk/>
          <pc:sldMk cId="3798299007" sldId="274"/>
        </pc:sldMkLst>
      </pc:sldChg>
      <pc:sldChg chg="del">
        <pc:chgData name="Gibbons, Carl" userId="d2b037bc-8fb4-4222-845c-61440543a456" providerId="ADAL" clId="{03FBA6AE-0D48-4EE9-822C-90748FD99EBE}" dt="2024-06-14T02:18:56.117" v="10825" actId="47"/>
        <pc:sldMkLst>
          <pc:docMk/>
          <pc:sldMk cId="3809967197" sldId="275"/>
        </pc:sldMkLst>
      </pc:sldChg>
      <pc:sldChg chg="del">
        <pc:chgData name="Gibbons, Carl" userId="d2b037bc-8fb4-4222-845c-61440543a456" providerId="ADAL" clId="{03FBA6AE-0D48-4EE9-822C-90748FD99EBE}" dt="2024-06-14T02:18:54.669" v="10824" actId="47"/>
        <pc:sldMkLst>
          <pc:docMk/>
          <pc:sldMk cId="1742169507" sldId="276"/>
        </pc:sldMkLst>
      </pc:sldChg>
      <pc:sldChg chg="modSp mod">
        <pc:chgData name="Gibbons, Carl" userId="d2b037bc-8fb4-4222-845c-61440543a456" providerId="ADAL" clId="{03FBA6AE-0D48-4EE9-822C-90748FD99EBE}" dt="2024-06-14T02:31:11.744" v="11509" actId="20577"/>
        <pc:sldMkLst>
          <pc:docMk/>
          <pc:sldMk cId="2948456625" sldId="277"/>
        </pc:sldMkLst>
        <pc:spChg chg="mod">
          <ac:chgData name="Gibbons, Carl" userId="d2b037bc-8fb4-4222-845c-61440543a456" providerId="ADAL" clId="{03FBA6AE-0D48-4EE9-822C-90748FD99EBE}" dt="2024-06-13T21:48:05.730" v="3216" actId="121"/>
          <ac:spMkLst>
            <pc:docMk/>
            <pc:sldMk cId="2948456625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31:11.744" v="11509" actId="20577"/>
          <ac:spMkLst>
            <pc:docMk/>
            <pc:sldMk cId="2948456625" sldId="277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2:47:31.465" v="6305" actId="2711"/>
        <pc:sldMkLst>
          <pc:docMk/>
          <pc:sldMk cId="102374663" sldId="278"/>
        </pc:sldMkLst>
        <pc:spChg chg="mod">
          <ac:chgData name="Gibbons, Carl" userId="d2b037bc-8fb4-4222-845c-61440543a456" providerId="ADAL" clId="{03FBA6AE-0D48-4EE9-822C-90748FD99EBE}" dt="2024-06-13T22:05:26.049" v="3811" actId="20577"/>
          <ac:spMkLst>
            <pc:docMk/>
            <pc:sldMk cId="102374663" sldId="278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2:47:31.465" v="6305" actId="2711"/>
          <ac:spMkLst>
            <pc:docMk/>
            <pc:sldMk cId="102374663" sldId="278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03FBA6AE-0D48-4EE9-822C-90748FD99EBE}" dt="2024-06-13T23:55:11.126" v="7088" actId="20577"/>
        <pc:sldMkLst>
          <pc:docMk/>
          <pc:sldMk cId="1709941748" sldId="279"/>
        </pc:sldMkLst>
        <pc:spChg chg="mod">
          <ac:chgData name="Gibbons, Carl" userId="d2b037bc-8fb4-4222-845c-61440543a456" providerId="ADAL" clId="{03FBA6AE-0D48-4EE9-822C-90748FD99EBE}" dt="2024-06-13T22:57:55.201" v="6665" actId="20577"/>
          <ac:spMkLst>
            <pc:docMk/>
            <pc:sldMk cId="1709941748" sldId="279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3T23:55:11.126" v="7088" actId="20577"/>
          <ac:spMkLst>
            <pc:docMk/>
            <pc:sldMk cId="1709941748" sldId="279"/>
            <ac:spMk id="4" creationId="{B64A8207-997F-319E-7F6D-676D3ECA779B}"/>
          </ac:spMkLst>
        </pc:spChg>
      </pc:sldChg>
      <pc:sldChg chg="modSp add mod">
        <pc:chgData name="Gibbons, Carl" userId="d2b037bc-8fb4-4222-845c-61440543a456" providerId="ADAL" clId="{03FBA6AE-0D48-4EE9-822C-90748FD99EBE}" dt="2024-06-14T00:10:50.964" v="8544" actId="20577"/>
        <pc:sldMkLst>
          <pc:docMk/>
          <pc:sldMk cId="4176796158" sldId="280"/>
        </pc:sldMkLst>
        <pc:spChg chg="mod">
          <ac:chgData name="Gibbons, Carl" userId="d2b037bc-8fb4-4222-845c-61440543a456" providerId="ADAL" clId="{03FBA6AE-0D48-4EE9-822C-90748FD99EBE}" dt="2024-06-13T22:59:41.417" v="6810" actId="20577"/>
          <ac:spMkLst>
            <pc:docMk/>
            <pc:sldMk cId="4176796158" sldId="280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0:10:50.964" v="8544" actId="20577"/>
          <ac:spMkLst>
            <pc:docMk/>
            <pc:sldMk cId="4176796158" sldId="280"/>
            <ac:spMk id="4" creationId="{B64A8207-997F-319E-7F6D-676D3ECA779B}"/>
          </ac:spMkLst>
        </pc:spChg>
      </pc:sldChg>
      <pc:sldChg chg="addSp delSp modSp add mod">
        <pc:chgData name="Gibbons, Carl" userId="d2b037bc-8fb4-4222-845c-61440543a456" providerId="ADAL" clId="{03FBA6AE-0D48-4EE9-822C-90748FD99EBE}" dt="2024-06-14T02:14:32.855" v="10749" actId="20577"/>
        <pc:sldMkLst>
          <pc:docMk/>
          <pc:sldMk cId="3311622519" sldId="281"/>
        </pc:sldMkLst>
        <pc:spChg chg="mod">
          <ac:chgData name="Gibbons, Carl" userId="d2b037bc-8fb4-4222-845c-61440543a456" providerId="ADAL" clId="{03FBA6AE-0D48-4EE9-822C-90748FD99EBE}" dt="2024-06-14T00:12:46.331" v="8671" actId="20577"/>
          <ac:spMkLst>
            <pc:docMk/>
            <pc:sldMk cId="3311622519" sldId="281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14:32.855" v="10749" actId="20577"/>
          <ac:spMkLst>
            <pc:docMk/>
            <pc:sldMk cId="3311622519" sldId="281"/>
            <ac:spMk id="4" creationId="{B64A8207-997F-319E-7F6D-676D3ECA779B}"/>
          </ac:spMkLst>
        </pc:spChg>
        <pc:picChg chg="add del mod">
          <ac:chgData name="Gibbons, Carl" userId="d2b037bc-8fb4-4222-845c-61440543a456" providerId="ADAL" clId="{03FBA6AE-0D48-4EE9-822C-90748FD99EBE}" dt="2024-06-14T02:04:04.653" v="10371" actId="21"/>
          <ac:picMkLst>
            <pc:docMk/>
            <pc:sldMk cId="3311622519" sldId="281"/>
            <ac:picMk id="3" creationId="{35E48BCB-1C2F-2E96-EF4A-96F8258A6CD5}"/>
          </ac:picMkLst>
        </pc:picChg>
        <pc:picChg chg="add mod">
          <ac:chgData name="Gibbons, Carl" userId="d2b037bc-8fb4-4222-845c-61440543a456" providerId="ADAL" clId="{03FBA6AE-0D48-4EE9-822C-90748FD99EBE}" dt="2024-06-14T02:06:10.534" v="10385" actId="1076"/>
          <ac:picMkLst>
            <pc:docMk/>
            <pc:sldMk cId="3311622519" sldId="281"/>
            <ac:picMk id="5" creationId="{964A523C-A252-E697-9D9D-B775552D1E5A}"/>
          </ac:picMkLst>
        </pc:picChg>
      </pc:sldChg>
      <pc:sldChg chg="addSp delSp modSp new mod">
        <pc:chgData name="Gibbons, Carl" userId="d2b037bc-8fb4-4222-845c-61440543a456" providerId="ADAL" clId="{03FBA6AE-0D48-4EE9-822C-90748FD99EBE}" dt="2024-06-14T02:05:04.855" v="10378" actId="14100"/>
        <pc:sldMkLst>
          <pc:docMk/>
          <pc:sldMk cId="4163349812" sldId="282"/>
        </pc:sldMkLst>
        <pc:spChg chg="del mod">
          <ac:chgData name="Gibbons, Carl" userId="d2b037bc-8fb4-4222-845c-61440543a456" providerId="ADAL" clId="{03FBA6AE-0D48-4EE9-822C-90748FD99EBE}" dt="2024-06-14T02:04:30.870" v="10374" actId="478"/>
          <ac:spMkLst>
            <pc:docMk/>
            <pc:sldMk cId="4163349812" sldId="282"/>
            <ac:spMk id="2" creationId="{4AE3385E-05EC-6198-C1F8-9A3B1B29699F}"/>
          </ac:spMkLst>
        </pc:spChg>
        <pc:picChg chg="add mod">
          <ac:chgData name="Gibbons, Carl" userId="d2b037bc-8fb4-4222-845c-61440543a456" providerId="ADAL" clId="{03FBA6AE-0D48-4EE9-822C-90748FD99EBE}" dt="2024-06-14T02:05:04.855" v="10378" actId="14100"/>
          <ac:picMkLst>
            <pc:docMk/>
            <pc:sldMk cId="4163349812" sldId="282"/>
            <ac:picMk id="3" creationId="{DDD67C52-F2B7-5C7C-7935-A519ACF539C6}"/>
          </ac:picMkLst>
        </pc:picChg>
      </pc:sldChg>
      <pc:sldChg chg="addSp delSp modSp mod">
        <pc:chgData name="Gibbons, Carl" userId="d2b037bc-8fb4-4222-845c-61440543a456" providerId="ADAL" clId="{03FBA6AE-0D48-4EE9-822C-90748FD99EBE}" dt="2024-06-14T02:18:23.404" v="10820" actId="20577"/>
        <pc:sldMkLst>
          <pc:docMk/>
          <pc:sldMk cId="2755793427" sldId="283"/>
        </pc:sldMkLst>
        <pc:spChg chg="mod">
          <ac:chgData name="Gibbons, Carl" userId="d2b037bc-8fb4-4222-845c-61440543a456" providerId="ADAL" clId="{03FBA6AE-0D48-4EE9-822C-90748FD99EBE}" dt="2024-06-14T02:08:54.890" v="10425" actId="255"/>
          <ac:spMkLst>
            <pc:docMk/>
            <pc:sldMk cId="2755793427" sldId="283"/>
            <ac:spMk id="2" creationId="{64492E64-A68B-8CA7-B3C6-044F7C8E76AB}"/>
          </ac:spMkLst>
        </pc:spChg>
        <pc:spChg chg="add del mod">
          <ac:chgData name="Gibbons, Carl" userId="d2b037bc-8fb4-4222-845c-61440543a456" providerId="ADAL" clId="{03FBA6AE-0D48-4EE9-822C-90748FD99EBE}" dt="2024-06-14T02:08:59.876" v="10426" actId="478"/>
          <ac:spMkLst>
            <pc:docMk/>
            <pc:sldMk cId="2755793427" sldId="283"/>
            <ac:spMk id="3" creationId="{45760345-54DB-DC54-088B-A39AF1CDA414}"/>
          </ac:spMkLst>
        </pc:spChg>
        <pc:spChg chg="mod">
          <ac:chgData name="Gibbons, Carl" userId="d2b037bc-8fb4-4222-845c-61440543a456" providerId="ADAL" clId="{03FBA6AE-0D48-4EE9-822C-90748FD99EBE}" dt="2024-06-14T02:18:23.404" v="10820" actId="20577"/>
          <ac:spMkLst>
            <pc:docMk/>
            <pc:sldMk cId="2755793427" sldId="283"/>
            <ac:spMk id="4" creationId="{B64A8207-997F-319E-7F6D-676D3ECA779B}"/>
          </ac:spMkLst>
        </pc:spChg>
        <pc:picChg chg="del">
          <ac:chgData name="Gibbons, Carl" userId="d2b037bc-8fb4-4222-845c-61440543a456" providerId="ADAL" clId="{03FBA6AE-0D48-4EE9-822C-90748FD99EBE}" dt="2024-06-14T02:10:08.302" v="10536" actId="478"/>
          <ac:picMkLst>
            <pc:docMk/>
            <pc:sldMk cId="2755793427" sldId="283"/>
            <ac:picMk id="5" creationId="{964A523C-A252-E697-9D9D-B775552D1E5A}"/>
          </ac:picMkLst>
        </pc:picChg>
      </pc:sldChg>
      <pc:sldChg chg="modSp mod">
        <pc:chgData name="Gibbons, Carl" userId="d2b037bc-8fb4-4222-845c-61440543a456" providerId="ADAL" clId="{03FBA6AE-0D48-4EE9-822C-90748FD99EBE}" dt="2024-06-14T02:27:06.409" v="11412" actId="20577"/>
        <pc:sldMkLst>
          <pc:docMk/>
          <pc:sldMk cId="322366662" sldId="284"/>
        </pc:sldMkLst>
        <pc:spChg chg="mod">
          <ac:chgData name="Gibbons, Carl" userId="d2b037bc-8fb4-4222-845c-61440543a456" providerId="ADAL" clId="{03FBA6AE-0D48-4EE9-822C-90748FD99EBE}" dt="2024-06-14T02:19:20.925" v="10835" actId="20577"/>
          <ac:spMkLst>
            <pc:docMk/>
            <pc:sldMk cId="322366662" sldId="284"/>
            <ac:spMk id="2" creationId="{64492E64-A68B-8CA7-B3C6-044F7C8E76AB}"/>
          </ac:spMkLst>
        </pc:spChg>
        <pc:spChg chg="mod">
          <ac:chgData name="Gibbons, Carl" userId="d2b037bc-8fb4-4222-845c-61440543a456" providerId="ADAL" clId="{03FBA6AE-0D48-4EE9-822C-90748FD99EBE}" dt="2024-06-14T02:27:06.409" v="11412" actId="20577"/>
          <ac:spMkLst>
            <pc:docMk/>
            <pc:sldMk cId="322366662" sldId="284"/>
            <ac:spMk id="4" creationId="{B64A8207-997F-319E-7F6D-676D3ECA77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42434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311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0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549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55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12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770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92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 bwMode="auto">
          <a:xfrm>
            <a:off x="634999" y="983343"/>
            <a:ext cx="10947401" cy="0"/>
          </a:xfrm>
          <a:prstGeom prst="line">
            <a:avLst/>
          </a:prstGeom>
          <a:solidFill>
            <a:schemeClr val="accent1"/>
          </a:solidFill>
          <a:ln w="31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itle 10"/>
          <p:cNvSpPr>
            <a:spLocks noGrp="1"/>
          </p:cNvSpPr>
          <p:nvPr>
            <p:ph type="title" hasCustomPrompt="1"/>
          </p:nvPr>
        </p:nvSpPr>
        <p:spPr>
          <a:xfrm>
            <a:off x="533400" y="76200"/>
            <a:ext cx="11049000" cy="907143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pPr>
              <a:defRPr/>
            </a:pPr>
            <a:r>
              <a:rPr lang="en-US" sz="220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0344531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655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5561D-B949-3649-8DE3-37913D11D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785742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63EF-3D40-7FF9-6390-00F17F7D8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92760-2C5B-A5E9-50CF-8E0F18C96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22313-72D3-BC48-B6C7-BD28A4B25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24BAF-58C0-4D38-ABA0-4170CC92DC13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61C9-27D3-9627-AC42-42DA3AE0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12D45-370E-D661-58AD-D3D45A41F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5471E-615E-4FAD-96CF-E230E8B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57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992043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436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47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0" y="6219260"/>
            <a:ext cx="638629" cy="638740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>
            <a:glow rad="635000">
              <a:srgbClr val="0071B1">
                <a:alpha val="10000"/>
              </a:srgbClr>
            </a:glow>
            <a:outerShdw blurRad="40000" dist="23000" dir="5400000" rotWithShape="0">
              <a:srgbClr val="000000">
                <a:alpha val="1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/>
          </a:p>
        </p:txBody>
      </p:sp>
      <p:pic>
        <p:nvPicPr>
          <p:cNvPr id="6" name="Picture 5" descr="2.5 in monogram white.eps"/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619" y="6419125"/>
            <a:ext cx="375028" cy="216493"/>
          </a:xfrm>
          <a:prstGeom prst="rect">
            <a:avLst/>
          </a:prstGeom>
          <a:effectLst/>
        </p:spPr>
      </p:pic>
      <p:sp>
        <p:nvSpPr>
          <p:cNvPr id="7" name="TextBox 6"/>
          <p:cNvSpPr txBox="1"/>
          <p:nvPr/>
        </p:nvSpPr>
        <p:spPr>
          <a:xfrm>
            <a:off x="9448800" y="6400800"/>
            <a:ext cx="2050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srgbClr val="FFFFFF"/>
                </a:solidFill>
              </a:rPr>
              <a:t>© Brigham Young University-Idaho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582400" y="6352401"/>
            <a:ext cx="457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2E941A2C-A4B7-174C-86AB-EEB99EBDE1CD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18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ransition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+mj-lt"/>
          <a:ea typeface="ＭＳ Ｐゴシック" charset="0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charset="0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Arial" pitchFamily="44" charset="0"/>
          <a:ea typeface="ＭＳ Ｐゴシック" pitchFamily="44" charset="-128"/>
          <a:cs typeface="ＭＳ Ｐゴシック" pitchFamily="44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ＭＳ Ｐゴシック" charset="0"/>
          <a:cs typeface="MS PGothic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606060"/>
        </a:buClr>
        <a:buSzPct val="80000"/>
        <a:buFont typeface="Times" charset="0"/>
        <a:buChar char="•"/>
        <a:defRPr sz="2400">
          <a:solidFill>
            <a:srgbClr val="FFFFFF"/>
          </a:solidFill>
          <a:latin typeface="+mn-lt"/>
          <a:ea typeface="MS PGothic" panose="020B0600070205080204" pitchFamily="34" charset="-128"/>
          <a:cs typeface="MS PGothic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1C5696"/>
        </a:buClr>
        <a:buSzPct val="80000"/>
        <a:buFont typeface="Times" pitchFamily="44" charset="0"/>
        <a:buChar char="•"/>
        <a:defRPr sz="2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81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91B09A-452B-F91E-1874-91864377CE06}"/>
              </a:ext>
            </a:extLst>
          </p:cNvPr>
          <p:cNvSpPr txBox="1">
            <a:spLocks/>
          </p:cNvSpPr>
          <p:nvPr/>
        </p:nvSpPr>
        <p:spPr>
          <a:xfrm>
            <a:off x="1399128" y="3085201"/>
            <a:ext cx="9393743" cy="68759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CIT 361/CYBER 360: Advanced Scripting</a:t>
            </a:r>
          </a:p>
        </p:txBody>
      </p:sp>
    </p:spTree>
    <p:extLst>
      <p:ext uri="{BB962C8B-B14F-4D97-AF65-F5344CB8AC3E}">
        <p14:creationId xmlns:p14="http://schemas.microsoft.com/office/powerpoint/2010/main" val="32514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7DAFF-F168-F5A2-A9A7-F973E4F02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3550831" y="1232010"/>
            <a:ext cx="5090335" cy="7242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Creating 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309717" y="1928439"/>
            <a:ext cx="115725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</a:t>
            </a:r>
            <a:r>
              <a:rPr lang="en-US" sz="1800" b="1" i="1" dirty="0">
                <a:latin typeface="+mn-lt"/>
              </a:rPr>
              <a:t>method</a:t>
            </a:r>
            <a:r>
              <a:rPr lang="en-US" sz="1800" dirty="0">
                <a:latin typeface="+mn-lt"/>
              </a:rPr>
              <a:t> is a function that has been encapsulated as a member in an object or class.</a:t>
            </a:r>
          </a:p>
          <a:p>
            <a:pPr marL="342900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Regarding PowerShell, that’s an oversimplification. Compared to functions, methods must adhere to a few necessary rules of robust coding discipline: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8B8C0-A2A5-7B62-1B40-D3BF6CA80A5C}"/>
              </a:ext>
            </a:extLst>
          </p:cNvPr>
          <p:cNvSpPr txBox="1"/>
          <p:nvPr/>
        </p:nvSpPr>
        <p:spPr>
          <a:xfrm>
            <a:off x="267419" y="3102336"/>
            <a:ext cx="600110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function may return any object, or even not return anything at all.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function may use mere expressions to put objects into the output stream.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function may reference unassigned variables, and take advantage that they will evaluate as </a:t>
            </a:r>
            <a:r>
              <a:rPr lang="en-US" sz="1800" b="1" dirty="0">
                <a:latin typeface="Consolas" panose="020B0609020204030204" pitchFamily="49" charset="0"/>
              </a:rPr>
              <a:t>$null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function may freely use variables outside of the function, including variables with </a:t>
            </a:r>
            <a:r>
              <a:rPr lang="en-US" sz="1800" b="1" dirty="0">
                <a:latin typeface="Consolas" panose="020B0609020204030204" pitchFamily="49" charset="0"/>
              </a:rPr>
              <a:t>global:</a:t>
            </a:r>
            <a:r>
              <a:rPr lang="en-US" sz="1800" dirty="0">
                <a:latin typeface="+mn-lt"/>
              </a:rPr>
              <a:t>  or  </a:t>
            </a:r>
            <a:r>
              <a:rPr lang="en-US" sz="1800" b="1" dirty="0">
                <a:latin typeface="Consolas" panose="020B0609020204030204" pitchFamily="49" charset="0"/>
              </a:rPr>
              <a:t>script:</a:t>
            </a:r>
            <a:r>
              <a:rPr lang="en-US" sz="1800" dirty="0">
                <a:latin typeface="+mn-lt"/>
              </a:rPr>
              <a:t>  scope.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CCECA-E971-2EC4-FEF0-DCF50F49CE6A}"/>
              </a:ext>
            </a:extLst>
          </p:cNvPr>
          <p:cNvSpPr txBox="1"/>
          <p:nvPr/>
        </p:nvSpPr>
        <p:spPr>
          <a:xfrm>
            <a:off x="6268528" y="3102336"/>
            <a:ext cx="5656053" cy="34266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method must have a declared return type, or [void] if it doesn’t return a value.*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method must use a  </a:t>
            </a:r>
            <a:r>
              <a:rPr lang="en-US" sz="1800" b="1" dirty="0">
                <a:latin typeface="Consolas" panose="020B0609020204030204" pitchFamily="49" charset="0"/>
              </a:rPr>
              <a:t>return</a:t>
            </a:r>
            <a:r>
              <a:rPr lang="en-US" sz="1800" dirty="0">
                <a:latin typeface="+mn-lt"/>
              </a:rPr>
              <a:t>  statement to return a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method may only use variables that have been explicitly assigned a value.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Any variable not assigned in the method must use a scope modifier (lexical scoping).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 method must use the placeholder prefix  </a:t>
            </a:r>
            <a:r>
              <a:rPr lang="en-US" sz="1800" b="1" dirty="0">
                <a:latin typeface="Consolas" panose="020B0609020204030204" pitchFamily="49" charset="0"/>
              </a:rPr>
              <a:t>$this</a:t>
            </a:r>
            <a:r>
              <a:rPr lang="en-US" sz="1800" dirty="0">
                <a:latin typeface="+mn-lt"/>
              </a:rPr>
              <a:t>  to access an instance member of the class, and must use the customary </a:t>
            </a:r>
            <a:r>
              <a:rPr lang="en-US" sz="1800" b="1" dirty="0"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latin typeface="Consolas" panose="020B0609020204030204" pitchFamily="49" charset="0"/>
              </a:rPr>
              <a:t>ClassName</a:t>
            </a:r>
            <a:r>
              <a:rPr lang="en-US" sz="1800" b="1" dirty="0">
                <a:latin typeface="Consolas" panose="020B0609020204030204" pitchFamily="49" charset="0"/>
              </a:rPr>
              <a:t>]::</a:t>
            </a:r>
            <a:r>
              <a:rPr lang="en-US" sz="1800" dirty="0">
                <a:latin typeface="+mn-lt"/>
              </a:rPr>
              <a:t>  syntax to access a static member of the class.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ACEC6C-4A35-E101-5EBD-12F9722B023B}"/>
              </a:ext>
            </a:extLst>
          </p:cNvPr>
          <p:cNvSpPr txBox="1"/>
          <p:nvPr/>
        </p:nvSpPr>
        <p:spPr>
          <a:xfrm>
            <a:off x="267419" y="6006259"/>
            <a:ext cx="5162223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* </a:t>
            </a:r>
            <a:r>
              <a:rPr lang="en-US" sz="1600" i="1" dirty="0">
                <a:latin typeface="+mn-lt"/>
              </a:rPr>
              <a:t>Exception: a constructor method’s return type is implicit.</a:t>
            </a:r>
          </a:p>
        </p:txBody>
      </p:sp>
    </p:spTree>
    <p:extLst>
      <p:ext uri="{BB962C8B-B14F-4D97-AF65-F5344CB8AC3E}">
        <p14:creationId xmlns:p14="http://schemas.microsoft.com/office/powerpoint/2010/main" val="1587407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3708659" y="1160245"/>
            <a:ext cx="4774682" cy="724247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Method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854679" y="1884492"/>
            <a:ext cx="905629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hidden static [double]$Pi = 3.14159265358979 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static [double] Area([double]$radius) {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    return [Circle]::Pi * $radius * $radius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In this example, the property and the method are both static. To observe them: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[Circle]::new() | Get-Member –Static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[Circle]::new() | Get-Member –Static –Force</a:t>
            </a:r>
          </a:p>
          <a:p>
            <a:endParaRPr lang="en-US" sz="20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+mn-lt"/>
              </a:rPr>
              <a:t>To use or access them:</a:t>
            </a:r>
          </a:p>
          <a:p>
            <a:r>
              <a:rPr lang="en-US" sz="2000" b="1" dirty="0">
                <a:latin typeface="Consolas" panose="020B0609020204030204" pitchFamily="49" charset="0"/>
              </a:rPr>
              <a:t>[Circle]::Pi</a:t>
            </a:r>
            <a:br>
              <a:rPr lang="en-US" sz="2000" b="1" dirty="0">
                <a:latin typeface="Consolas" panose="020B0609020204030204" pitchFamily="49" charset="0"/>
              </a:rPr>
            </a:br>
            <a:r>
              <a:rPr lang="en-US" sz="2000" b="1" dirty="0">
                <a:latin typeface="Consolas" panose="020B0609020204030204" pitchFamily="49" charset="0"/>
              </a:rPr>
              <a:t>[Circle]::Area(10.0)</a:t>
            </a:r>
          </a:p>
          <a:p>
            <a:endParaRPr lang="en-US" sz="20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19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3540042" y="1178120"/>
            <a:ext cx="5111913" cy="788703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Method overloads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718148" y="1966823"/>
            <a:ext cx="107557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hidden static [double]$Pi = 3.14159265358979 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[double]$Radius=0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static [double] Area([double]$r)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    return [Circle]::Pi * $r * $r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[double] Area()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    return [Circle]::Area($</a:t>
            </a:r>
            <a:r>
              <a:rPr lang="en-US" sz="1800" b="1" dirty="0" err="1">
                <a:latin typeface="Consolas" panose="020B0609020204030204" pitchFamily="49" charset="0"/>
              </a:rPr>
              <a:t>this.Radius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latin typeface="+mn-lt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 this example, the Area methods are overloaded: Area is both a static method and an instance method. (The instance method’s implementation leverages the static method.)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$c = [Circle]::new();  $c | Get-Member</a:t>
            </a:r>
            <a:br>
              <a:rPr lang="en-US" sz="1800" b="1" dirty="0">
                <a:latin typeface="Consolas" panose="020B0609020204030204" pitchFamily="49" charset="0"/>
              </a:rPr>
            </a:br>
            <a:r>
              <a:rPr lang="en-US" sz="1800" b="1" dirty="0">
                <a:latin typeface="Consolas" panose="020B0609020204030204" pitchFamily="49" charset="0"/>
              </a:rPr>
              <a:t>$</a:t>
            </a:r>
            <a:r>
              <a:rPr lang="en-US" sz="1800" b="1" dirty="0" err="1">
                <a:latin typeface="Consolas" panose="020B0609020204030204" pitchFamily="49" charset="0"/>
              </a:rPr>
              <a:t>c.Radius</a:t>
            </a:r>
            <a:r>
              <a:rPr lang="en-US" sz="1800" b="1" dirty="0">
                <a:latin typeface="Consolas" panose="020B0609020204030204" pitchFamily="49" charset="0"/>
              </a:rPr>
              <a:t> = 1.5; $</a:t>
            </a:r>
            <a:r>
              <a:rPr lang="en-US" sz="1800" b="1" dirty="0" err="1">
                <a:latin typeface="Consolas" panose="020B0609020204030204" pitchFamily="49" charset="0"/>
              </a:rPr>
              <a:t>c.Area</a:t>
            </a:r>
            <a:r>
              <a:rPr lang="en-US" sz="1800" b="1" dirty="0">
                <a:latin typeface="Consolas" panose="020B0609020204030204" pitchFamily="49" charset="0"/>
              </a:rPr>
              <a:t>()</a:t>
            </a:r>
            <a:r>
              <a:rPr lang="en-US" sz="1800" dirty="0">
                <a:latin typeface="+mn-lt"/>
              </a:rPr>
              <a:t>    </a:t>
            </a:r>
            <a:r>
              <a:rPr lang="en-US" sz="1800" i="1" dirty="0">
                <a:latin typeface="+mn-lt"/>
              </a:rPr>
              <a:t># returns the same result as</a:t>
            </a:r>
            <a:r>
              <a:rPr lang="en-US" sz="1800" dirty="0">
                <a:latin typeface="+mn-lt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[Circle]::Area(1.5)</a:t>
            </a:r>
          </a:p>
        </p:txBody>
      </p:sp>
    </p:spTree>
    <p:extLst>
      <p:ext uri="{BB962C8B-B14F-4D97-AF65-F5344CB8AC3E}">
        <p14:creationId xmlns:p14="http://schemas.microsoft.com/office/powerpoint/2010/main" val="625771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4383080" y="1190584"/>
            <a:ext cx="3425835" cy="7242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Constructors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388696" y="1914831"/>
            <a:ext cx="114146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Whenever a new object is created (such as with </a:t>
            </a:r>
            <a:r>
              <a:rPr lang="en-US" sz="1800" b="1" dirty="0">
                <a:latin typeface="Consolas" panose="020B0609020204030204" pitchFamily="49" charset="0"/>
              </a:rPr>
              <a:t>[</a:t>
            </a:r>
            <a:r>
              <a:rPr lang="en-US" sz="1800" b="1" dirty="0" err="1">
                <a:latin typeface="Consolas" panose="020B0609020204030204" pitchFamily="49" charset="0"/>
              </a:rPr>
              <a:t>ClassName</a:t>
            </a:r>
            <a:r>
              <a:rPr lang="en-US" sz="1800" b="1" dirty="0">
                <a:latin typeface="Consolas" panose="020B0609020204030204" pitchFamily="49" charset="0"/>
              </a:rPr>
              <a:t>]::new()</a:t>
            </a:r>
            <a:r>
              <a:rPr lang="en-US" sz="1800" dirty="0">
                <a:latin typeface="+mn-lt"/>
              </a:rPr>
              <a:t> ), it may be initialized with a </a:t>
            </a:r>
            <a:r>
              <a:rPr lang="en-US" sz="1800" i="1" dirty="0">
                <a:latin typeface="+mn-lt"/>
              </a:rPr>
              <a:t>constructor method</a:t>
            </a:r>
            <a:r>
              <a:rPr lang="en-US" sz="1800" dirty="0">
                <a:latin typeface="+mn-lt"/>
              </a:rPr>
              <a:t>, which always shares the name as the class. Here’s an example of overloaded constructors: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class Circle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[double]$Radius=0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Circle(){}</a:t>
            </a:r>
            <a:r>
              <a:rPr lang="en-US" sz="1800" dirty="0">
                <a:latin typeface="+mn-lt"/>
              </a:rPr>
              <a:t>  &lt;</a:t>
            </a:r>
            <a:r>
              <a:rPr lang="en-US" sz="1800" i="1" dirty="0">
                <a:latin typeface="+mn-lt"/>
              </a:rPr>
              <a:t># if you don’t code a constructor, this default is provided automatically.</a:t>
            </a:r>
          </a:p>
          <a:p>
            <a:r>
              <a:rPr lang="en-US" sz="1800" i="1" dirty="0">
                <a:latin typeface="+mn-lt"/>
              </a:rPr>
              <a:t>                         If you </a:t>
            </a:r>
            <a:r>
              <a:rPr lang="en-US" sz="1800" b="1" i="1" dirty="0">
                <a:latin typeface="+mn-lt"/>
              </a:rPr>
              <a:t>do</a:t>
            </a:r>
            <a:r>
              <a:rPr lang="en-US" sz="1800" i="1" dirty="0">
                <a:latin typeface="+mn-lt"/>
              </a:rPr>
              <a:t> specify a constructor, you must add this default one if you want it. #&gt;</a:t>
            </a:r>
            <a:endParaRPr lang="en-US" sz="1800" i="1" dirty="0">
              <a:latin typeface="Consolas" panose="020B0609020204030204" pitchFamily="49" charset="0"/>
            </a:endParaRPr>
          </a:p>
          <a:p>
            <a:r>
              <a:rPr lang="en-US" sz="1800" b="1" dirty="0">
                <a:latin typeface="Consolas" panose="020B0609020204030204" pitchFamily="49" charset="0"/>
              </a:rPr>
              <a:t>    Circle($r) { $</a:t>
            </a:r>
            <a:r>
              <a:rPr lang="en-US" sz="1800" b="1" dirty="0" err="1">
                <a:latin typeface="Consolas" panose="020B0609020204030204" pitchFamily="49" charset="0"/>
              </a:rPr>
              <a:t>this.Radius</a:t>
            </a:r>
            <a:r>
              <a:rPr lang="en-US" sz="1800" b="1" dirty="0">
                <a:latin typeface="Consolas" panose="020B0609020204030204" pitchFamily="49" charset="0"/>
              </a:rPr>
              <a:t> = $r }</a:t>
            </a:r>
            <a:r>
              <a:rPr lang="en-US" sz="1800" i="1" dirty="0">
                <a:latin typeface="+mn-lt"/>
              </a:rPr>
              <a:t>         # a constructor to initialize </a:t>
            </a:r>
            <a:r>
              <a:rPr lang="en-US" sz="1800" b="1" dirty="0">
                <a:latin typeface="Consolas" panose="020B0609020204030204" pitchFamily="49" charset="0"/>
              </a:rPr>
              <a:t>$Radius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static [double] Area([double]$r)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    return [Math]::Pi * $r * $r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[double] Area() {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    return [Circle]::Area($</a:t>
            </a:r>
            <a:r>
              <a:rPr lang="en-US" sz="1800" b="1" dirty="0" err="1">
                <a:latin typeface="Consolas" panose="020B0609020204030204" pitchFamily="49" charset="0"/>
              </a:rPr>
              <a:t>this.Radius</a:t>
            </a:r>
            <a:r>
              <a:rPr lang="en-US" sz="18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latin typeface="+mn-lt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$c = [Circle]::new(0.4); $</a:t>
            </a:r>
            <a:r>
              <a:rPr lang="en-US" sz="1800" b="1" dirty="0" err="1">
                <a:latin typeface="Consolas" panose="020B0609020204030204" pitchFamily="49" charset="0"/>
              </a:rPr>
              <a:t>c.Area</a:t>
            </a:r>
            <a:r>
              <a:rPr lang="en-US" sz="1800" b="1" dirty="0">
                <a:latin typeface="Consolas" panose="020B0609020204030204" pitchFamily="49" charset="0"/>
              </a:rPr>
              <a:t>()</a:t>
            </a:r>
            <a:r>
              <a:rPr lang="en-US" sz="1800" dirty="0">
                <a:latin typeface="+mn-lt"/>
              </a:rPr>
              <a:t>    </a:t>
            </a:r>
            <a:r>
              <a:rPr lang="en-US" sz="1800" i="1" dirty="0">
                <a:latin typeface="+mn-lt"/>
              </a:rPr>
              <a:t># same result as</a:t>
            </a:r>
            <a:r>
              <a:rPr lang="en-US" sz="1800" dirty="0">
                <a:latin typeface="+mn-lt"/>
              </a:rPr>
              <a:t> </a:t>
            </a:r>
            <a:r>
              <a:rPr lang="en-US" sz="1800" b="1" dirty="0">
                <a:latin typeface="Consolas" panose="020B0609020204030204" pitchFamily="49" charset="0"/>
              </a:rPr>
              <a:t>[Circle]::Area(0.4)</a:t>
            </a:r>
          </a:p>
        </p:txBody>
      </p:sp>
    </p:spTree>
    <p:extLst>
      <p:ext uri="{BB962C8B-B14F-4D97-AF65-F5344CB8AC3E}">
        <p14:creationId xmlns:p14="http://schemas.microsoft.com/office/powerpoint/2010/main" val="312357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 txBox="1">
            <a:spLocks/>
          </p:cNvSpPr>
          <p:nvPr/>
        </p:nvSpPr>
        <p:spPr>
          <a:xfrm>
            <a:off x="4985368" y="1273857"/>
            <a:ext cx="2221263" cy="77491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sz="4400" dirty="0"/>
              <a:t>Exercise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416325" y="2048773"/>
            <a:ext cx="9359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For your second exercise this week, you will practice building more properties, static methods, instance methods, and constructors into a Circle class, and experiment with the functionality of your Circle class as you go.</a:t>
            </a:r>
          </a:p>
        </p:txBody>
      </p:sp>
    </p:spTree>
    <p:extLst>
      <p:ext uri="{BB962C8B-B14F-4D97-AF65-F5344CB8AC3E}">
        <p14:creationId xmlns:p14="http://schemas.microsoft.com/office/powerpoint/2010/main" val="2777842719"/>
      </p:ext>
    </p:extLst>
  </p:cSld>
  <p:clrMapOvr>
    <a:masterClrMapping/>
  </p:clrMapOvr>
</p:sld>
</file>

<file path=ppt/theme/theme1.xml><?xml version="1.0" encoding="utf-8"?>
<a:theme xmlns:a="http://schemas.openxmlformats.org/drawingml/2006/main" name="Blue Background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lank Presentation">
      <a:majorFont>
        <a:latin typeface="Arial"/>
        <a:ea typeface="ＭＳ Ｐゴシック"/>
        <a:cs typeface="ＭＳ Ｐゴシック"/>
      </a:majorFont>
      <a:minorFont>
        <a:latin typeface="Arial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44" charset="0"/>
            <a:ea typeface="ＭＳ Ｐゴシック" pitchFamily="44" charset="-128"/>
            <a:cs typeface="ＭＳ Ｐゴシック" pitchFamily="44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Blue Background Theme" id="{2DFDCE93-67F8-4AD8-ADD9-EC0DB44F2AE1}" vid="{8095BF8E-35F9-4086-BB9D-BE8E66B472B4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Background Theme</Template>
  <TotalTime>908</TotalTime>
  <Words>690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Consolas</vt:lpstr>
      <vt:lpstr>Times</vt:lpstr>
      <vt:lpstr>Blue Background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Willis, Orion</cp:lastModifiedBy>
  <cp:revision>1</cp:revision>
  <dcterms:created xsi:type="dcterms:W3CDTF">2023-11-21T07:23:03Z</dcterms:created>
  <dcterms:modified xsi:type="dcterms:W3CDTF">2024-12-17T15:33:21Z</dcterms:modified>
</cp:coreProperties>
</file>