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4" r:id="rId2"/>
  </p:sldMasterIdLst>
  <p:sldIdLst>
    <p:sldId id="285" r:id="rId3"/>
    <p:sldId id="286" r:id="rId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99D50B-09F1-49E6-BE03-C4CEB274A392}" v="4" dt="2024-12-17T16:09:20.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2.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513A426B-8C0C-4739-8154-95FA52836484}"/>
    <pc:docChg chg="custSel modSld">
      <pc:chgData name="Gibbons, Carl" userId="d2b037bc-8fb4-4222-845c-61440543a456" providerId="ADAL" clId="{513A426B-8C0C-4739-8154-95FA52836484}" dt="2024-06-13T20:40:03.415" v="917" actId="20577"/>
      <pc:docMkLst>
        <pc:docMk/>
      </pc:docMkLst>
      <pc:sldChg chg="modSp mod">
        <pc:chgData name="Gibbons, Carl" userId="d2b037bc-8fb4-4222-845c-61440543a456" providerId="ADAL" clId="{513A426B-8C0C-4739-8154-95FA52836484}" dt="2024-06-13T19:43:29.739" v="23" actId="20577"/>
        <pc:sldMkLst>
          <pc:docMk/>
          <pc:sldMk cId="2611413137" sldId="266"/>
        </pc:sldMkLst>
        <pc:spChg chg="mod">
          <ac:chgData name="Gibbons, Carl" userId="d2b037bc-8fb4-4222-845c-61440543a456" providerId="ADAL" clId="{513A426B-8C0C-4739-8154-95FA52836484}" dt="2024-06-13T19:43:29.739" v="23" actId="20577"/>
          <ac:spMkLst>
            <pc:docMk/>
            <pc:sldMk cId="2611413137" sldId="266"/>
            <ac:spMk id="2" creationId="{64492E64-A68B-8CA7-B3C6-044F7C8E76AB}"/>
          </ac:spMkLst>
        </pc:spChg>
      </pc:sldChg>
      <pc:sldChg chg="modSp mod">
        <pc:chgData name="Gibbons, Carl" userId="d2b037bc-8fb4-4222-845c-61440543a456" providerId="ADAL" clId="{513A426B-8C0C-4739-8154-95FA52836484}" dt="2024-06-13T19:56:07.263" v="304" actId="20577"/>
        <pc:sldMkLst>
          <pc:docMk/>
          <pc:sldMk cId="2022267737" sldId="268"/>
        </pc:sldMkLst>
        <pc:spChg chg="mod">
          <ac:chgData name="Gibbons, Carl" userId="d2b037bc-8fb4-4222-845c-61440543a456" providerId="ADAL" clId="{513A426B-8C0C-4739-8154-95FA52836484}" dt="2024-06-13T19:56:07.263" v="304" actId="20577"/>
          <ac:spMkLst>
            <pc:docMk/>
            <pc:sldMk cId="2022267737" sldId="268"/>
            <ac:spMk id="4" creationId="{B64A8207-997F-319E-7F6D-676D3ECA779B}"/>
          </ac:spMkLst>
        </pc:spChg>
      </pc:sldChg>
      <pc:sldChg chg="modSp mod">
        <pc:chgData name="Gibbons, Carl" userId="d2b037bc-8fb4-4222-845c-61440543a456" providerId="ADAL" clId="{513A426B-8C0C-4739-8154-95FA52836484}" dt="2024-06-13T19:59:09.439" v="305" actId="20577"/>
        <pc:sldMkLst>
          <pc:docMk/>
          <pc:sldMk cId="1457658100" sldId="271"/>
        </pc:sldMkLst>
        <pc:spChg chg="mod">
          <ac:chgData name="Gibbons, Carl" userId="d2b037bc-8fb4-4222-845c-61440543a456" providerId="ADAL" clId="{513A426B-8C0C-4739-8154-95FA52836484}" dt="2024-06-13T19:59:09.439" v="305" actId="20577"/>
          <ac:spMkLst>
            <pc:docMk/>
            <pc:sldMk cId="1457658100" sldId="271"/>
            <ac:spMk id="4" creationId="{B64A8207-997F-319E-7F6D-676D3ECA779B}"/>
          </ac:spMkLst>
        </pc:spChg>
      </pc:sldChg>
      <pc:sldChg chg="modSp mod">
        <pc:chgData name="Gibbons, Carl" userId="d2b037bc-8fb4-4222-845c-61440543a456" providerId="ADAL" clId="{513A426B-8C0C-4739-8154-95FA52836484}" dt="2024-06-13T20:20:51.743" v="313" actId="20577"/>
        <pc:sldMkLst>
          <pc:docMk/>
          <pc:sldMk cId="1865769485" sldId="273"/>
        </pc:sldMkLst>
        <pc:spChg chg="mod">
          <ac:chgData name="Gibbons, Carl" userId="d2b037bc-8fb4-4222-845c-61440543a456" providerId="ADAL" clId="{513A426B-8C0C-4739-8154-95FA52836484}" dt="2024-06-13T20:20:51.743" v="313" actId="20577"/>
          <ac:spMkLst>
            <pc:docMk/>
            <pc:sldMk cId="1865769485" sldId="273"/>
            <ac:spMk id="4" creationId="{B64A8207-997F-319E-7F6D-676D3ECA779B}"/>
          </ac:spMkLst>
        </pc:spChg>
      </pc:sldChg>
      <pc:sldChg chg="modSp mod">
        <pc:chgData name="Gibbons, Carl" userId="d2b037bc-8fb4-4222-845c-61440543a456" providerId="ADAL" clId="{513A426B-8C0C-4739-8154-95FA52836484}" dt="2024-06-13T20:28:48.315" v="352" actId="20577"/>
        <pc:sldMkLst>
          <pc:docMk/>
          <pc:sldMk cId="3809967197" sldId="275"/>
        </pc:sldMkLst>
        <pc:spChg chg="mod">
          <ac:chgData name="Gibbons, Carl" userId="d2b037bc-8fb4-4222-845c-61440543a456" providerId="ADAL" clId="{513A426B-8C0C-4739-8154-95FA52836484}" dt="2024-06-13T20:28:48.315" v="352" actId="20577"/>
          <ac:spMkLst>
            <pc:docMk/>
            <pc:sldMk cId="3809967197" sldId="275"/>
            <ac:spMk id="3" creationId="{ADD8957C-88E6-A920-4979-2BDA9406B518}"/>
          </ac:spMkLst>
        </pc:spChg>
      </pc:sldChg>
      <pc:sldChg chg="modSp mod">
        <pc:chgData name="Gibbons, Carl" userId="d2b037bc-8fb4-4222-845c-61440543a456" providerId="ADAL" clId="{513A426B-8C0C-4739-8154-95FA52836484}" dt="2024-06-13T20:40:03.415" v="917" actId="20577"/>
        <pc:sldMkLst>
          <pc:docMk/>
          <pc:sldMk cId="1742169507" sldId="276"/>
        </pc:sldMkLst>
        <pc:spChg chg="mod">
          <ac:chgData name="Gibbons, Carl" userId="d2b037bc-8fb4-4222-845c-61440543a456" providerId="ADAL" clId="{513A426B-8C0C-4739-8154-95FA52836484}" dt="2024-06-13T20:40:03.415" v="917" actId="20577"/>
          <ac:spMkLst>
            <pc:docMk/>
            <pc:sldMk cId="1742169507" sldId="276"/>
            <ac:spMk id="3" creationId="{ADD8957C-88E6-A920-4979-2BDA9406B518}"/>
          </ac:spMkLst>
        </pc:spChg>
      </pc:sldChg>
    </pc:docChg>
  </pc:docChgLst>
  <pc:docChgLst>
    <pc:chgData name="Gibbons, Carl" userId="d2b037bc-8fb4-4222-845c-61440543a456" providerId="ADAL" clId="{26C7F00A-80DD-401B-832B-E7EF202E28C2}"/>
    <pc:docChg chg="undo custSel addSld delSld modSld">
      <pc:chgData name="Gibbons, Carl" userId="d2b037bc-8fb4-4222-845c-61440543a456" providerId="ADAL" clId="{26C7F00A-80DD-401B-832B-E7EF202E28C2}" dt="2024-06-14T04:25:56.561" v="6285" actId="20577"/>
      <pc:docMkLst>
        <pc:docMk/>
      </pc:docMkLst>
      <pc:sldChg chg="modSp mod">
        <pc:chgData name="Gibbons, Carl" userId="d2b037bc-8fb4-4222-845c-61440543a456" providerId="ADAL" clId="{26C7F00A-80DD-401B-832B-E7EF202E28C2}" dt="2024-06-14T03:01:29.413" v="72" actId="20577"/>
        <pc:sldMkLst>
          <pc:docMk/>
          <pc:sldMk cId="3644072983" sldId="256"/>
        </pc:sldMkLst>
        <pc:spChg chg="mod">
          <ac:chgData name="Gibbons, Carl" userId="d2b037bc-8fb4-4222-845c-61440543a456" providerId="ADAL" clId="{26C7F00A-80DD-401B-832B-E7EF202E28C2}" dt="2024-06-14T03:01:29.413" v="72" actId="20577"/>
          <ac:spMkLst>
            <pc:docMk/>
            <pc:sldMk cId="3644072983" sldId="256"/>
            <ac:spMk id="3" creationId="{8586CD17-5B17-5D66-987C-05DC748B3FF9}"/>
          </ac:spMkLst>
        </pc:spChg>
      </pc:sldChg>
      <pc:sldChg chg="addSp modSp mod">
        <pc:chgData name="Gibbons, Carl" userId="d2b037bc-8fb4-4222-845c-61440543a456" providerId="ADAL" clId="{26C7F00A-80DD-401B-832B-E7EF202E28C2}" dt="2024-06-14T04:16:37.203" v="6124" actId="20577"/>
        <pc:sldMkLst>
          <pc:docMk/>
          <pc:sldMk cId="2611413137" sldId="266"/>
        </pc:sldMkLst>
        <pc:spChg chg="mod">
          <ac:chgData name="Gibbons, Carl" userId="d2b037bc-8fb4-4222-845c-61440543a456" providerId="ADAL" clId="{26C7F00A-80DD-401B-832B-E7EF202E28C2}" dt="2024-06-14T03:02:13.298" v="116" actId="20577"/>
          <ac:spMkLst>
            <pc:docMk/>
            <pc:sldMk cId="2611413137" sldId="266"/>
            <ac:spMk id="2" creationId="{64492E64-A68B-8CA7-B3C6-044F7C8E76AB}"/>
          </ac:spMkLst>
        </pc:spChg>
        <pc:spChg chg="add mod">
          <ac:chgData name="Gibbons, Carl" userId="d2b037bc-8fb4-4222-845c-61440543a456" providerId="ADAL" clId="{26C7F00A-80DD-401B-832B-E7EF202E28C2}" dt="2024-06-14T04:16:06.804" v="6121" actId="20577"/>
          <ac:spMkLst>
            <pc:docMk/>
            <pc:sldMk cId="2611413137" sldId="266"/>
            <ac:spMk id="3" creationId="{20E8B8C0-A2A5-7B62-1B40-D3BF6CA80A5C}"/>
          </ac:spMkLst>
        </pc:spChg>
        <pc:spChg chg="mod">
          <ac:chgData name="Gibbons, Carl" userId="d2b037bc-8fb4-4222-845c-61440543a456" providerId="ADAL" clId="{26C7F00A-80DD-401B-832B-E7EF202E28C2}" dt="2024-06-14T04:13:37.754" v="6102" actId="20577"/>
          <ac:spMkLst>
            <pc:docMk/>
            <pc:sldMk cId="2611413137" sldId="266"/>
            <ac:spMk id="4" creationId="{B64A8207-997F-319E-7F6D-676D3ECA779B}"/>
          </ac:spMkLst>
        </pc:spChg>
        <pc:spChg chg="add mod">
          <ac:chgData name="Gibbons, Carl" userId="d2b037bc-8fb4-4222-845c-61440543a456" providerId="ADAL" clId="{26C7F00A-80DD-401B-832B-E7EF202E28C2}" dt="2024-06-14T04:16:37.203" v="6124" actId="20577"/>
          <ac:spMkLst>
            <pc:docMk/>
            <pc:sldMk cId="2611413137" sldId="266"/>
            <ac:spMk id="5" creationId="{EDDCCECA-E971-2EC4-FEF0-DCF50F49CE6A}"/>
          </ac:spMkLst>
        </pc:spChg>
        <pc:spChg chg="add mod">
          <ac:chgData name="Gibbons, Carl" userId="d2b037bc-8fb4-4222-845c-61440543a456" providerId="ADAL" clId="{26C7F00A-80DD-401B-832B-E7EF202E28C2}" dt="2024-06-14T04:12:29.809" v="6069" actId="1076"/>
          <ac:spMkLst>
            <pc:docMk/>
            <pc:sldMk cId="2611413137" sldId="266"/>
            <ac:spMk id="6" creationId="{BAACEC6C-4A35-E101-5EBD-12F9722B023B}"/>
          </ac:spMkLst>
        </pc:spChg>
      </pc:sldChg>
      <pc:sldChg chg="modSp mod">
        <pc:chgData name="Gibbons, Carl" userId="d2b037bc-8fb4-4222-845c-61440543a456" providerId="ADAL" clId="{26C7F00A-80DD-401B-832B-E7EF202E28C2}" dt="2024-06-14T03:45:35.713" v="3519" actId="20577"/>
        <pc:sldMkLst>
          <pc:docMk/>
          <pc:sldMk cId="4188996306" sldId="267"/>
        </pc:sldMkLst>
        <pc:spChg chg="mod">
          <ac:chgData name="Gibbons, Carl" userId="d2b037bc-8fb4-4222-845c-61440543a456" providerId="ADAL" clId="{26C7F00A-80DD-401B-832B-E7EF202E28C2}" dt="2024-06-14T03:32:32.285" v="2957" actId="20577"/>
          <ac:spMkLst>
            <pc:docMk/>
            <pc:sldMk cId="4188996306" sldId="267"/>
            <ac:spMk id="2" creationId="{64492E64-A68B-8CA7-B3C6-044F7C8E76AB}"/>
          </ac:spMkLst>
        </pc:spChg>
        <pc:spChg chg="mod">
          <ac:chgData name="Gibbons, Carl" userId="d2b037bc-8fb4-4222-845c-61440543a456" providerId="ADAL" clId="{26C7F00A-80DD-401B-832B-E7EF202E28C2}" dt="2024-06-14T03:45:35.713" v="3519" actId="20577"/>
          <ac:spMkLst>
            <pc:docMk/>
            <pc:sldMk cId="4188996306" sldId="267"/>
            <ac:spMk id="4" creationId="{B64A8207-997F-319E-7F6D-676D3ECA779B}"/>
          </ac:spMkLst>
        </pc:spChg>
      </pc:sldChg>
      <pc:sldChg chg="del">
        <pc:chgData name="Gibbons, Carl" userId="d2b037bc-8fb4-4222-845c-61440543a456" providerId="ADAL" clId="{26C7F00A-80DD-401B-832B-E7EF202E28C2}" dt="2024-06-14T03:32:17.349" v="2943" actId="47"/>
        <pc:sldMkLst>
          <pc:docMk/>
          <pc:sldMk cId="2948456625" sldId="277"/>
        </pc:sldMkLst>
      </pc:sldChg>
      <pc:sldChg chg="del">
        <pc:chgData name="Gibbons, Carl" userId="d2b037bc-8fb4-4222-845c-61440543a456" providerId="ADAL" clId="{26C7F00A-80DD-401B-832B-E7EF202E28C2}" dt="2024-06-14T03:02:04.454" v="73" actId="47"/>
        <pc:sldMkLst>
          <pc:docMk/>
          <pc:sldMk cId="102374663" sldId="278"/>
        </pc:sldMkLst>
      </pc:sldChg>
      <pc:sldChg chg="del">
        <pc:chgData name="Gibbons, Carl" userId="d2b037bc-8fb4-4222-845c-61440543a456" providerId="ADAL" clId="{26C7F00A-80DD-401B-832B-E7EF202E28C2}" dt="2024-06-14T03:53:53.417" v="4260" actId="47"/>
        <pc:sldMkLst>
          <pc:docMk/>
          <pc:sldMk cId="1709941748" sldId="279"/>
        </pc:sldMkLst>
      </pc:sldChg>
      <pc:sldChg chg="del">
        <pc:chgData name="Gibbons, Carl" userId="d2b037bc-8fb4-4222-845c-61440543a456" providerId="ADAL" clId="{26C7F00A-80DD-401B-832B-E7EF202E28C2}" dt="2024-06-14T03:53:50.044" v="4259" actId="47"/>
        <pc:sldMkLst>
          <pc:docMk/>
          <pc:sldMk cId="4176796158" sldId="280"/>
        </pc:sldMkLst>
      </pc:sldChg>
      <pc:sldChg chg="del">
        <pc:chgData name="Gibbons, Carl" userId="d2b037bc-8fb4-4222-845c-61440543a456" providerId="ADAL" clId="{26C7F00A-80DD-401B-832B-E7EF202E28C2}" dt="2024-06-14T03:53:48.385" v="4257" actId="47"/>
        <pc:sldMkLst>
          <pc:docMk/>
          <pc:sldMk cId="3311622519" sldId="281"/>
        </pc:sldMkLst>
      </pc:sldChg>
      <pc:sldChg chg="del">
        <pc:chgData name="Gibbons, Carl" userId="d2b037bc-8fb4-4222-845c-61440543a456" providerId="ADAL" clId="{26C7F00A-80DD-401B-832B-E7EF202E28C2}" dt="2024-06-14T03:53:49.242" v="4258" actId="47"/>
        <pc:sldMkLst>
          <pc:docMk/>
          <pc:sldMk cId="4163349812" sldId="282"/>
        </pc:sldMkLst>
      </pc:sldChg>
      <pc:sldChg chg="del">
        <pc:chgData name="Gibbons, Carl" userId="d2b037bc-8fb4-4222-845c-61440543a456" providerId="ADAL" clId="{26C7F00A-80DD-401B-832B-E7EF202E28C2}" dt="2024-06-14T03:53:47.016" v="4256" actId="47"/>
        <pc:sldMkLst>
          <pc:docMk/>
          <pc:sldMk cId="2755793427" sldId="283"/>
        </pc:sldMkLst>
      </pc:sldChg>
      <pc:sldChg chg="modSp mod">
        <pc:chgData name="Gibbons, Carl" userId="d2b037bc-8fb4-4222-845c-61440543a456" providerId="ADAL" clId="{26C7F00A-80DD-401B-832B-E7EF202E28C2}" dt="2024-06-14T04:20:29.253" v="6160" actId="20577"/>
        <pc:sldMkLst>
          <pc:docMk/>
          <pc:sldMk cId="322366662" sldId="284"/>
        </pc:sldMkLst>
        <pc:spChg chg="mod">
          <ac:chgData name="Gibbons, Carl" userId="d2b037bc-8fb4-4222-845c-61440543a456" providerId="ADAL" clId="{26C7F00A-80DD-401B-832B-E7EF202E28C2}" dt="2024-06-14T04:10:42.746" v="6042" actId="20577"/>
          <ac:spMkLst>
            <pc:docMk/>
            <pc:sldMk cId="322366662" sldId="284"/>
            <ac:spMk id="2" creationId="{64492E64-A68B-8CA7-B3C6-044F7C8E76AB}"/>
          </ac:spMkLst>
        </pc:spChg>
        <pc:spChg chg="mod">
          <ac:chgData name="Gibbons, Carl" userId="d2b037bc-8fb4-4222-845c-61440543a456" providerId="ADAL" clId="{26C7F00A-80DD-401B-832B-E7EF202E28C2}" dt="2024-06-14T04:20:29.253" v="6160" actId="20577"/>
          <ac:spMkLst>
            <pc:docMk/>
            <pc:sldMk cId="322366662" sldId="284"/>
            <ac:spMk id="4" creationId="{B64A8207-997F-319E-7F6D-676D3ECA779B}"/>
          </ac:spMkLst>
        </pc:spChg>
      </pc:sldChg>
      <pc:sldChg chg="modSp add mod">
        <pc:chgData name="Gibbons, Carl" userId="d2b037bc-8fb4-4222-845c-61440543a456" providerId="ADAL" clId="{26C7F00A-80DD-401B-832B-E7EF202E28C2}" dt="2024-06-14T04:25:56.561" v="6285" actId="20577"/>
        <pc:sldMkLst>
          <pc:docMk/>
          <pc:sldMk cId="2432840855" sldId="285"/>
        </pc:sldMkLst>
        <pc:spChg chg="mod">
          <ac:chgData name="Gibbons, Carl" userId="d2b037bc-8fb4-4222-845c-61440543a456" providerId="ADAL" clId="{26C7F00A-80DD-401B-832B-E7EF202E28C2}" dt="2024-06-14T03:44:30.748" v="3459" actId="20577"/>
          <ac:spMkLst>
            <pc:docMk/>
            <pc:sldMk cId="2432840855" sldId="285"/>
            <ac:spMk id="2" creationId="{64492E64-A68B-8CA7-B3C6-044F7C8E76AB}"/>
          </ac:spMkLst>
        </pc:spChg>
        <pc:spChg chg="mod">
          <ac:chgData name="Gibbons, Carl" userId="d2b037bc-8fb4-4222-845c-61440543a456" providerId="ADAL" clId="{26C7F00A-80DD-401B-832B-E7EF202E28C2}" dt="2024-06-14T04:25:56.561" v="6285" actId="20577"/>
          <ac:spMkLst>
            <pc:docMk/>
            <pc:sldMk cId="2432840855" sldId="285"/>
            <ac:spMk id="4" creationId="{B64A8207-997F-319E-7F6D-676D3ECA779B}"/>
          </ac:spMkLst>
        </pc:spChg>
      </pc:sldChg>
      <pc:sldChg chg="modSp add mod">
        <pc:chgData name="Gibbons, Carl" userId="d2b037bc-8fb4-4222-845c-61440543a456" providerId="ADAL" clId="{26C7F00A-80DD-401B-832B-E7EF202E28C2}" dt="2024-06-14T04:24:44.734" v="6236" actId="20577"/>
        <pc:sldMkLst>
          <pc:docMk/>
          <pc:sldMk cId="2169521787" sldId="286"/>
        </pc:sldMkLst>
        <pc:spChg chg="mod">
          <ac:chgData name="Gibbons, Carl" userId="d2b037bc-8fb4-4222-845c-61440543a456" providerId="ADAL" clId="{26C7F00A-80DD-401B-832B-E7EF202E28C2}" dt="2024-06-14T03:53:36.567" v="4255" actId="20577"/>
          <ac:spMkLst>
            <pc:docMk/>
            <pc:sldMk cId="2169521787" sldId="286"/>
            <ac:spMk id="2" creationId="{64492E64-A68B-8CA7-B3C6-044F7C8E76AB}"/>
          </ac:spMkLst>
        </pc:spChg>
        <pc:spChg chg="mod">
          <ac:chgData name="Gibbons, Carl" userId="d2b037bc-8fb4-4222-845c-61440543a456" providerId="ADAL" clId="{26C7F00A-80DD-401B-832B-E7EF202E28C2}" dt="2024-06-14T04:24:44.734" v="6236" actId="20577"/>
          <ac:spMkLst>
            <pc:docMk/>
            <pc:sldMk cId="2169521787" sldId="286"/>
            <ac:spMk id="4" creationId="{B64A8207-997F-319E-7F6D-676D3ECA779B}"/>
          </ac:spMkLst>
        </pc:spChg>
      </pc:sldChg>
    </pc:docChg>
  </pc:docChgLst>
  <pc:docChgLst>
    <pc:chgData name="Gibbons, Carl" userId="d2b037bc-8fb4-4222-845c-61440543a456" providerId="ADAL" clId="{B1B76948-CF5F-4A89-ADB0-7515E617BB90}"/>
    <pc:docChg chg="delSld modSld">
      <pc:chgData name="Gibbons, Carl" userId="d2b037bc-8fb4-4222-845c-61440543a456" providerId="ADAL" clId="{B1B76948-CF5F-4A89-ADB0-7515E617BB90}" dt="2024-06-25T12:33:24.787" v="198" actId="20577"/>
      <pc:docMkLst>
        <pc:docMk/>
      </pc:docMkLst>
      <pc:sldChg chg="modSp mod">
        <pc:chgData name="Gibbons, Carl" userId="d2b037bc-8fb4-4222-845c-61440543a456" providerId="ADAL" clId="{B1B76948-CF5F-4A89-ADB0-7515E617BB90}" dt="2024-06-25T12:32:04.706" v="18" actId="20577"/>
        <pc:sldMkLst>
          <pc:docMk/>
          <pc:sldMk cId="3644072983" sldId="256"/>
        </pc:sldMkLst>
        <pc:spChg chg="mod">
          <ac:chgData name="Gibbons, Carl" userId="d2b037bc-8fb4-4222-845c-61440543a456" providerId="ADAL" clId="{B1B76948-CF5F-4A89-ADB0-7515E617BB90}" dt="2024-06-25T12:32:04.706" v="18" actId="20577"/>
          <ac:spMkLst>
            <pc:docMk/>
            <pc:sldMk cId="3644072983" sldId="256"/>
            <ac:spMk id="3" creationId="{8586CD17-5B17-5D66-987C-05DC748B3FF9}"/>
          </ac:spMkLst>
        </pc:spChg>
      </pc:sldChg>
      <pc:sldChg chg="del">
        <pc:chgData name="Gibbons, Carl" userId="d2b037bc-8fb4-4222-845c-61440543a456" providerId="ADAL" clId="{B1B76948-CF5F-4A89-ADB0-7515E617BB90}" dt="2024-06-25T12:32:12.983" v="19" actId="47"/>
        <pc:sldMkLst>
          <pc:docMk/>
          <pc:sldMk cId="2611413137" sldId="266"/>
        </pc:sldMkLst>
      </pc:sldChg>
      <pc:sldChg chg="del">
        <pc:chgData name="Gibbons, Carl" userId="d2b037bc-8fb4-4222-845c-61440543a456" providerId="ADAL" clId="{B1B76948-CF5F-4A89-ADB0-7515E617BB90}" dt="2024-06-25T12:32:14.913" v="21" actId="47"/>
        <pc:sldMkLst>
          <pc:docMk/>
          <pc:sldMk cId="4188996306" sldId="267"/>
        </pc:sldMkLst>
      </pc:sldChg>
      <pc:sldChg chg="modSp mod">
        <pc:chgData name="Gibbons, Carl" userId="d2b037bc-8fb4-4222-845c-61440543a456" providerId="ADAL" clId="{B1B76948-CF5F-4A89-ADB0-7515E617BB90}" dt="2024-06-25T12:33:24.787" v="198" actId="20577"/>
        <pc:sldMkLst>
          <pc:docMk/>
          <pc:sldMk cId="322366662" sldId="284"/>
        </pc:sldMkLst>
        <pc:spChg chg="mod">
          <ac:chgData name="Gibbons, Carl" userId="d2b037bc-8fb4-4222-845c-61440543a456" providerId="ADAL" clId="{B1B76948-CF5F-4A89-ADB0-7515E617BB90}" dt="2024-06-25T12:33:24.787" v="198" actId="20577"/>
          <ac:spMkLst>
            <pc:docMk/>
            <pc:sldMk cId="322366662" sldId="284"/>
            <ac:spMk id="4" creationId="{B64A8207-997F-319E-7F6D-676D3ECA779B}"/>
          </ac:spMkLst>
        </pc:spChg>
      </pc:sldChg>
      <pc:sldChg chg="del">
        <pc:chgData name="Gibbons, Carl" userId="d2b037bc-8fb4-4222-845c-61440543a456" providerId="ADAL" clId="{B1B76948-CF5F-4A89-ADB0-7515E617BB90}" dt="2024-06-25T12:32:16.295" v="23" actId="47"/>
        <pc:sldMkLst>
          <pc:docMk/>
          <pc:sldMk cId="2432840855" sldId="285"/>
        </pc:sldMkLst>
      </pc:sldChg>
      <pc:sldChg chg="del">
        <pc:chgData name="Gibbons, Carl" userId="d2b037bc-8fb4-4222-845c-61440543a456" providerId="ADAL" clId="{B1B76948-CF5F-4A89-ADB0-7515E617BB90}" dt="2024-06-25T12:32:17.032" v="24" actId="47"/>
        <pc:sldMkLst>
          <pc:docMk/>
          <pc:sldMk cId="2169521787" sldId="286"/>
        </pc:sldMkLst>
      </pc:sldChg>
      <pc:sldChg chg="del">
        <pc:chgData name="Gibbons, Carl" userId="d2b037bc-8fb4-4222-845c-61440543a456" providerId="ADAL" clId="{B1B76948-CF5F-4A89-ADB0-7515E617BB90}" dt="2024-06-25T12:32:14.113" v="20" actId="47"/>
        <pc:sldMkLst>
          <pc:docMk/>
          <pc:sldMk cId="1898587254" sldId="287"/>
        </pc:sldMkLst>
      </pc:sldChg>
      <pc:sldChg chg="del">
        <pc:chgData name="Gibbons, Carl" userId="d2b037bc-8fb4-4222-845c-61440543a456" providerId="ADAL" clId="{B1B76948-CF5F-4A89-ADB0-7515E617BB90}" dt="2024-06-25T12:32:15.669" v="22" actId="47"/>
        <pc:sldMkLst>
          <pc:docMk/>
          <pc:sldMk cId="1598400846" sldId="288"/>
        </pc:sldMkLst>
      </pc:sldChg>
      <pc:sldChg chg="del">
        <pc:chgData name="Gibbons, Carl" userId="d2b037bc-8fb4-4222-845c-61440543a456" providerId="ADAL" clId="{B1B76948-CF5F-4A89-ADB0-7515E617BB90}" dt="2024-06-25T12:32:18.119" v="25" actId="47"/>
        <pc:sldMkLst>
          <pc:docMk/>
          <pc:sldMk cId="1187668382" sldId="289"/>
        </pc:sldMkLst>
      </pc:sldChg>
      <pc:sldChg chg="del">
        <pc:chgData name="Gibbons, Carl" userId="d2b037bc-8fb4-4222-845c-61440543a456" providerId="ADAL" clId="{B1B76948-CF5F-4A89-ADB0-7515E617BB90}" dt="2024-06-25T12:32:18.969" v="26" actId="47"/>
        <pc:sldMkLst>
          <pc:docMk/>
          <pc:sldMk cId="1294143228" sldId="290"/>
        </pc:sldMkLst>
      </pc:sldChg>
      <pc:sldChg chg="del">
        <pc:chgData name="Gibbons, Carl" userId="d2b037bc-8fb4-4222-845c-61440543a456" providerId="ADAL" clId="{B1B76948-CF5F-4A89-ADB0-7515E617BB90}" dt="2024-06-25T12:32:20.323" v="27" actId="47"/>
        <pc:sldMkLst>
          <pc:docMk/>
          <pc:sldMk cId="1623491597" sldId="291"/>
        </pc:sldMkLst>
      </pc:sldChg>
    </pc:docChg>
  </pc:docChgLst>
  <pc:docChgLst>
    <pc:chgData name="Willis, Orion" userId="e283381d-8284-4d3f-ab32-7d71b1e99e1a" providerId="ADAL" clId="{E799D50B-09F1-49E6-BE03-C4CEB274A392}"/>
    <pc:docChg chg="custSel delSld modSld delMainMaster">
      <pc:chgData name="Willis, Orion" userId="e283381d-8284-4d3f-ab32-7d71b1e99e1a" providerId="ADAL" clId="{E799D50B-09F1-49E6-BE03-C4CEB274A392}" dt="2024-12-17T16:54:32.027" v="32" actId="1076"/>
      <pc:docMkLst>
        <pc:docMk/>
      </pc:docMkLst>
      <pc:sldChg chg="addSp delSp modSp del mod">
        <pc:chgData name="Willis, Orion" userId="e283381d-8284-4d3f-ab32-7d71b1e99e1a" providerId="ADAL" clId="{E799D50B-09F1-49E6-BE03-C4CEB274A392}" dt="2024-12-17T16:08:25.471" v="5" actId="2696"/>
        <pc:sldMkLst>
          <pc:docMk/>
          <pc:sldMk cId="3644072983" sldId="256"/>
        </pc:sldMkLst>
        <pc:spChg chg="del">
          <ac:chgData name="Willis, Orion" userId="e283381d-8284-4d3f-ab32-7d71b1e99e1a" providerId="ADAL" clId="{E799D50B-09F1-49E6-BE03-C4CEB274A392}" dt="2024-12-17T16:08:22.984" v="4" actId="21"/>
          <ac:spMkLst>
            <pc:docMk/>
            <pc:sldMk cId="3644072983" sldId="256"/>
            <ac:spMk id="2" creationId="{6FCA7FD7-E3CD-7A2C-5AF7-2EE59026C9D4}"/>
          </ac:spMkLst>
        </pc:spChg>
        <pc:spChg chg="del">
          <ac:chgData name="Willis, Orion" userId="e283381d-8284-4d3f-ab32-7d71b1e99e1a" providerId="ADAL" clId="{E799D50B-09F1-49E6-BE03-C4CEB274A392}" dt="2024-12-17T16:08:22.984" v="4" actId="21"/>
          <ac:spMkLst>
            <pc:docMk/>
            <pc:sldMk cId="3644072983" sldId="256"/>
            <ac:spMk id="3" creationId="{8586CD17-5B17-5D66-987C-05DC748B3FF9}"/>
          </ac:spMkLst>
        </pc:spChg>
        <pc:spChg chg="add mod">
          <ac:chgData name="Willis, Orion" userId="e283381d-8284-4d3f-ab32-7d71b1e99e1a" providerId="ADAL" clId="{E799D50B-09F1-49E6-BE03-C4CEB274A392}" dt="2024-12-17T16:08:22.984" v="4" actId="21"/>
          <ac:spMkLst>
            <pc:docMk/>
            <pc:sldMk cId="3644072983" sldId="256"/>
            <ac:spMk id="5" creationId="{F440CBAD-8606-F068-8FF7-986D5450846B}"/>
          </ac:spMkLst>
        </pc:spChg>
        <pc:spChg chg="add mod">
          <ac:chgData name="Willis, Orion" userId="e283381d-8284-4d3f-ab32-7d71b1e99e1a" providerId="ADAL" clId="{E799D50B-09F1-49E6-BE03-C4CEB274A392}" dt="2024-12-17T16:08:22.984" v="4" actId="21"/>
          <ac:spMkLst>
            <pc:docMk/>
            <pc:sldMk cId="3644072983" sldId="256"/>
            <ac:spMk id="7" creationId="{7CA6D0E3-961F-71E5-8672-922C149DF373}"/>
          </ac:spMkLst>
        </pc:spChg>
      </pc:sldChg>
      <pc:sldChg chg="addSp delSp modSp del mod">
        <pc:chgData name="Willis, Orion" userId="e283381d-8284-4d3f-ab32-7d71b1e99e1a" providerId="ADAL" clId="{E799D50B-09F1-49E6-BE03-C4CEB274A392}" dt="2024-12-17T16:09:18.399" v="16" actId="2696"/>
        <pc:sldMkLst>
          <pc:docMk/>
          <pc:sldMk cId="322366662" sldId="284"/>
        </pc:sldMkLst>
        <pc:spChg chg="del">
          <ac:chgData name="Willis, Orion" userId="e283381d-8284-4d3f-ab32-7d71b1e99e1a" providerId="ADAL" clId="{E799D50B-09F1-49E6-BE03-C4CEB274A392}" dt="2024-12-17T16:09:16.561" v="14" actId="21"/>
          <ac:spMkLst>
            <pc:docMk/>
            <pc:sldMk cId="322366662" sldId="284"/>
            <ac:spMk id="2" creationId="{64492E64-A68B-8CA7-B3C6-044F7C8E76AB}"/>
          </ac:spMkLst>
        </pc:spChg>
        <pc:spChg chg="del">
          <ac:chgData name="Willis, Orion" userId="e283381d-8284-4d3f-ab32-7d71b1e99e1a" providerId="ADAL" clId="{E799D50B-09F1-49E6-BE03-C4CEB274A392}" dt="2024-12-17T16:09:16.561" v="14" actId="21"/>
          <ac:spMkLst>
            <pc:docMk/>
            <pc:sldMk cId="322366662" sldId="284"/>
            <ac:spMk id="4" creationId="{B64A8207-997F-319E-7F6D-676D3ECA779B}"/>
          </ac:spMkLst>
        </pc:spChg>
        <pc:spChg chg="add mod">
          <ac:chgData name="Willis, Orion" userId="e283381d-8284-4d3f-ab32-7d71b1e99e1a" providerId="ADAL" clId="{E799D50B-09F1-49E6-BE03-C4CEB274A392}" dt="2024-12-17T16:09:16.566" v="15" actId="27636"/>
          <ac:spMkLst>
            <pc:docMk/>
            <pc:sldMk cId="322366662" sldId="284"/>
            <ac:spMk id="5" creationId="{A76CA07A-7114-B392-7807-4056AB59E57D}"/>
          </ac:spMkLst>
        </pc:spChg>
      </pc:sldChg>
      <pc:sldChg chg="addSp delSp modSp mod">
        <pc:chgData name="Willis, Orion" userId="e283381d-8284-4d3f-ab32-7d71b1e99e1a" providerId="ADAL" clId="{E799D50B-09F1-49E6-BE03-C4CEB274A392}" dt="2024-12-17T16:54:32.027" v="32" actId="1076"/>
        <pc:sldMkLst>
          <pc:docMk/>
          <pc:sldMk cId="325146105" sldId="285"/>
        </pc:sldMkLst>
        <pc:spChg chg="del">
          <ac:chgData name="Willis, Orion" userId="e283381d-8284-4d3f-ab32-7d71b1e99e1a" providerId="ADAL" clId="{E799D50B-09F1-49E6-BE03-C4CEB274A392}" dt="2024-12-17T16:08:15.879" v="0" actId="478"/>
          <ac:spMkLst>
            <pc:docMk/>
            <pc:sldMk cId="325146105" sldId="285"/>
            <ac:spMk id="2" creationId="{9E5F5903-9361-1310-D6FA-4FE9DE7B7415}"/>
          </ac:spMkLst>
        </pc:spChg>
        <pc:spChg chg="del">
          <ac:chgData name="Willis, Orion" userId="e283381d-8284-4d3f-ab32-7d71b1e99e1a" providerId="ADAL" clId="{E799D50B-09F1-49E6-BE03-C4CEB274A392}" dt="2024-12-17T16:08:17.095" v="1" actId="478"/>
          <ac:spMkLst>
            <pc:docMk/>
            <pc:sldMk cId="325146105" sldId="285"/>
            <ac:spMk id="3" creationId="{1510CFE7-456D-F779-B31C-B431388CF778}"/>
          </ac:spMkLst>
        </pc:spChg>
        <pc:spChg chg="add mod">
          <ac:chgData name="Willis, Orion" userId="e283381d-8284-4d3f-ab32-7d71b1e99e1a" providerId="ADAL" clId="{E799D50B-09F1-49E6-BE03-C4CEB274A392}" dt="2024-12-17T16:09:02.525" v="12" actId="1076"/>
          <ac:spMkLst>
            <pc:docMk/>
            <pc:sldMk cId="325146105" sldId="285"/>
            <ac:spMk id="4" creationId="{6FCA7FD7-E3CD-7A2C-5AF7-2EE59026C9D4}"/>
          </ac:spMkLst>
        </pc:spChg>
        <pc:spChg chg="add mod">
          <ac:chgData name="Willis, Orion" userId="e283381d-8284-4d3f-ab32-7d71b1e99e1a" providerId="ADAL" clId="{E799D50B-09F1-49E6-BE03-C4CEB274A392}" dt="2024-12-17T16:54:32.027" v="32" actId="1076"/>
          <ac:spMkLst>
            <pc:docMk/>
            <pc:sldMk cId="325146105" sldId="285"/>
            <ac:spMk id="5" creationId="{8586CD17-5B17-5D66-987C-05DC748B3FF9}"/>
          </ac:spMkLst>
        </pc:spChg>
      </pc:sldChg>
      <pc:sldChg chg="addSp delSp modSp mod">
        <pc:chgData name="Willis, Orion" userId="e283381d-8284-4d3f-ab32-7d71b1e99e1a" providerId="ADAL" clId="{E799D50B-09F1-49E6-BE03-C4CEB274A392}" dt="2024-12-17T16:09:53.742" v="27" actId="1076"/>
        <pc:sldMkLst>
          <pc:docMk/>
          <pc:sldMk cId="2377724362" sldId="286"/>
        </pc:sldMkLst>
        <pc:spChg chg="del">
          <ac:chgData name="Willis, Orion" userId="e283381d-8284-4d3f-ab32-7d71b1e99e1a" providerId="ADAL" clId="{E799D50B-09F1-49E6-BE03-C4CEB274A392}" dt="2024-12-17T16:08:18.354" v="2" actId="478"/>
          <ac:spMkLst>
            <pc:docMk/>
            <pc:sldMk cId="2377724362" sldId="286"/>
            <ac:spMk id="2" creationId="{9E5F5903-9361-1310-D6FA-4FE9DE7B7415}"/>
          </ac:spMkLst>
        </pc:spChg>
        <pc:spChg chg="del">
          <ac:chgData name="Willis, Orion" userId="e283381d-8284-4d3f-ab32-7d71b1e99e1a" providerId="ADAL" clId="{E799D50B-09F1-49E6-BE03-C4CEB274A392}" dt="2024-12-17T16:08:19.259" v="3" actId="478"/>
          <ac:spMkLst>
            <pc:docMk/>
            <pc:sldMk cId="2377724362" sldId="286"/>
            <ac:spMk id="3" creationId="{1510CFE7-456D-F779-B31C-B431388CF778}"/>
          </ac:spMkLst>
        </pc:spChg>
        <pc:spChg chg="add mod">
          <ac:chgData name="Willis, Orion" userId="e283381d-8284-4d3f-ab32-7d71b1e99e1a" providerId="ADAL" clId="{E799D50B-09F1-49E6-BE03-C4CEB274A392}" dt="2024-12-17T16:09:39.894" v="25" actId="1076"/>
          <ac:spMkLst>
            <pc:docMk/>
            <pc:sldMk cId="2377724362" sldId="286"/>
            <ac:spMk id="4" creationId="{64492E64-A68B-8CA7-B3C6-044F7C8E76AB}"/>
          </ac:spMkLst>
        </pc:spChg>
        <pc:spChg chg="add mod">
          <ac:chgData name="Willis, Orion" userId="e283381d-8284-4d3f-ab32-7d71b1e99e1a" providerId="ADAL" clId="{E799D50B-09F1-49E6-BE03-C4CEB274A392}" dt="2024-12-17T16:09:53.742" v="27" actId="1076"/>
          <ac:spMkLst>
            <pc:docMk/>
            <pc:sldMk cId="2377724362" sldId="286"/>
            <ac:spMk id="5" creationId="{B64A8207-997F-319E-7F6D-676D3ECA779B}"/>
          </ac:spMkLst>
        </pc:spChg>
      </pc:sldChg>
      <pc:sldMasterChg chg="del delSldLayout">
        <pc:chgData name="Willis, Orion" userId="e283381d-8284-4d3f-ab32-7d71b1e99e1a" providerId="ADAL" clId="{E799D50B-09F1-49E6-BE03-C4CEB274A392}" dt="2024-12-17T16:09:18.399" v="16" actId="2696"/>
        <pc:sldMasterMkLst>
          <pc:docMk/>
          <pc:sldMasterMk cId="3136267371" sldId="2147483681"/>
        </pc:sldMasterMkLst>
        <pc:sldLayoutChg chg="del">
          <pc:chgData name="Willis, Orion" userId="e283381d-8284-4d3f-ab32-7d71b1e99e1a" providerId="ADAL" clId="{E799D50B-09F1-49E6-BE03-C4CEB274A392}" dt="2024-12-17T16:09:18.399" v="16" actId="2696"/>
          <pc:sldLayoutMkLst>
            <pc:docMk/>
            <pc:sldMasterMk cId="3136267371" sldId="2147483681"/>
            <pc:sldLayoutMk cId="267940307" sldId="2147483682"/>
          </pc:sldLayoutMkLst>
        </pc:sldLayoutChg>
        <pc:sldLayoutChg chg="del">
          <pc:chgData name="Willis, Orion" userId="e283381d-8284-4d3f-ab32-7d71b1e99e1a" providerId="ADAL" clId="{E799D50B-09F1-49E6-BE03-C4CEB274A392}" dt="2024-12-17T16:09:18.399" v="16" actId="2696"/>
          <pc:sldLayoutMkLst>
            <pc:docMk/>
            <pc:sldMasterMk cId="3136267371" sldId="2147483681"/>
            <pc:sldLayoutMk cId="1773732037" sldId="2147483683"/>
          </pc:sldLayoutMkLst>
        </pc:sldLayoutChg>
        <pc:sldLayoutChg chg="del">
          <pc:chgData name="Willis, Orion" userId="e283381d-8284-4d3f-ab32-7d71b1e99e1a" providerId="ADAL" clId="{E799D50B-09F1-49E6-BE03-C4CEB274A392}" dt="2024-12-17T16:09:18.399" v="16" actId="2696"/>
          <pc:sldLayoutMkLst>
            <pc:docMk/>
            <pc:sldMasterMk cId="3136267371" sldId="2147483681"/>
            <pc:sldLayoutMk cId="3968263454" sldId="2147483684"/>
          </pc:sldLayoutMkLst>
        </pc:sldLayoutChg>
        <pc:sldLayoutChg chg="del">
          <pc:chgData name="Willis, Orion" userId="e283381d-8284-4d3f-ab32-7d71b1e99e1a" providerId="ADAL" clId="{E799D50B-09F1-49E6-BE03-C4CEB274A392}" dt="2024-12-17T16:09:18.399" v="16" actId="2696"/>
          <pc:sldLayoutMkLst>
            <pc:docMk/>
            <pc:sldMasterMk cId="3136267371" sldId="2147483681"/>
            <pc:sldLayoutMk cId="3119249891" sldId="2147483685"/>
          </pc:sldLayoutMkLst>
        </pc:sldLayoutChg>
        <pc:sldLayoutChg chg="del">
          <pc:chgData name="Willis, Orion" userId="e283381d-8284-4d3f-ab32-7d71b1e99e1a" providerId="ADAL" clId="{E799D50B-09F1-49E6-BE03-C4CEB274A392}" dt="2024-12-17T16:09:18.399" v="16" actId="2696"/>
          <pc:sldLayoutMkLst>
            <pc:docMk/>
            <pc:sldMasterMk cId="3136267371" sldId="2147483681"/>
            <pc:sldLayoutMk cId="3054922134" sldId="2147483686"/>
          </pc:sldLayoutMkLst>
        </pc:sldLayoutChg>
        <pc:sldLayoutChg chg="del">
          <pc:chgData name="Willis, Orion" userId="e283381d-8284-4d3f-ab32-7d71b1e99e1a" providerId="ADAL" clId="{E799D50B-09F1-49E6-BE03-C4CEB274A392}" dt="2024-12-17T16:09:18.399" v="16" actId="2696"/>
          <pc:sldLayoutMkLst>
            <pc:docMk/>
            <pc:sldMasterMk cId="3136267371" sldId="2147483681"/>
            <pc:sldLayoutMk cId="2938381997" sldId="2147483687"/>
          </pc:sldLayoutMkLst>
        </pc:sldLayoutChg>
        <pc:sldLayoutChg chg="del">
          <pc:chgData name="Willis, Orion" userId="e283381d-8284-4d3f-ab32-7d71b1e99e1a" providerId="ADAL" clId="{E799D50B-09F1-49E6-BE03-C4CEB274A392}" dt="2024-12-17T16:09:18.399" v="16" actId="2696"/>
          <pc:sldLayoutMkLst>
            <pc:docMk/>
            <pc:sldMasterMk cId="3136267371" sldId="2147483681"/>
            <pc:sldLayoutMk cId="2840775159" sldId="2147483688"/>
          </pc:sldLayoutMkLst>
        </pc:sldLayoutChg>
        <pc:sldLayoutChg chg="del">
          <pc:chgData name="Willis, Orion" userId="e283381d-8284-4d3f-ab32-7d71b1e99e1a" providerId="ADAL" clId="{E799D50B-09F1-49E6-BE03-C4CEB274A392}" dt="2024-12-17T16:09:18.399" v="16" actId="2696"/>
          <pc:sldLayoutMkLst>
            <pc:docMk/>
            <pc:sldMasterMk cId="3136267371" sldId="2147483681"/>
            <pc:sldLayoutMk cId="489734700" sldId="2147483689"/>
          </pc:sldLayoutMkLst>
        </pc:sldLayoutChg>
        <pc:sldLayoutChg chg="del">
          <pc:chgData name="Willis, Orion" userId="e283381d-8284-4d3f-ab32-7d71b1e99e1a" providerId="ADAL" clId="{E799D50B-09F1-49E6-BE03-C4CEB274A392}" dt="2024-12-17T16:09:18.399" v="16" actId="2696"/>
          <pc:sldLayoutMkLst>
            <pc:docMk/>
            <pc:sldMasterMk cId="3136267371" sldId="2147483681"/>
            <pc:sldLayoutMk cId="1801490617" sldId="2147483690"/>
          </pc:sldLayoutMkLst>
        </pc:sldLayoutChg>
        <pc:sldLayoutChg chg="del">
          <pc:chgData name="Willis, Orion" userId="e283381d-8284-4d3f-ab32-7d71b1e99e1a" providerId="ADAL" clId="{E799D50B-09F1-49E6-BE03-C4CEB274A392}" dt="2024-12-17T16:09:18.399" v="16" actId="2696"/>
          <pc:sldLayoutMkLst>
            <pc:docMk/>
            <pc:sldMasterMk cId="3136267371" sldId="2147483681"/>
            <pc:sldLayoutMk cId="246953702" sldId="2147483691"/>
          </pc:sldLayoutMkLst>
        </pc:sldLayoutChg>
        <pc:sldLayoutChg chg="del">
          <pc:chgData name="Willis, Orion" userId="e283381d-8284-4d3f-ab32-7d71b1e99e1a" providerId="ADAL" clId="{E799D50B-09F1-49E6-BE03-C4CEB274A392}" dt="2024-12-17T16:09:18.399" v="16" actId="2696"/>
          <pc:sldLayoutMkLst>
            <pc:docMk/>
            <pc:sldMasterMk cId="3136267371" sldId="2147483681"/>
            <pc:sldLayoutMk cId="2492140018" sldId="2147483692"/>
          </pc:sldLayoutMkLst>
        </pc:sldLayoutChg>
        <pc:sldLayoutChg chg="del">
          <pc:chgData name="Willis, Orion" userId="e283381d-8284-4d3f-ab32-7d71b1e99e1a" providerId="ADAL" clId="{E799D50B-09F1-49E6-BE03-C4CEB274A392}" dt="2024-12-17T16:09:18.399" v="16" actId="2696"/>
          <pc:sldLayoutMkLst>
            <pc:docMk/>
            <pc:sldMasterMk cId="3136267371" sldId="2147483681"/>
            <pc:sldLayoutMk cId="2326417790" sldId="2147483693"/>
          </pc:sldLayoutMkLst>
        </pc:sldLayoutChg>
      </pc:sldMasterChg>
    </pc:docChg>
  </pc:docChgLst>
  <pc:docChgLst>
    <pc:chgData name="Gibbons, Carl" userId="d2b037bc-8fb4-4222-845c-61440543a456" providerId="ADAL" clId="{3889D47B-FCE9-4AB2-9111-4C64BAB2FC05}"/>
    <pc:docChg chg="undo custSel addSld modSld">
      <pc:chgData name="Gibbons, Carl" userId="d2b037bc-8fb4-4222-845c-61440543a456" providerId="ADAL" clId="{3889D47B-FCE9-4AB2-9111-4C64BAB2FC05}" dt="2024-06-18T16:11:22.239" v="16939" actId="20577"/>
      <pc:docMkLst>
        <pc:docMk/>
      </pc:docMkLst>
      <pc:sldChg chg="modSp mod">
        <pc:chgData name="Gibbons, Carl" userId="d2b037bc-8fb4-4222-845c-61440543a456" providerId="ADAL" clId="{3889D47B-FCE9-4AB2-9111-4C64BAB2FC05}" dt="2024-06-18T16:11:22.239" v="16939" actId="20577"/>
        <pc:sldMkLst>
          <pc:docMk/>
          <pc:sldMk cId="3644072983" sldId="256"/>
        </pc:sldMkLst>
        <pc:spChg chg="mod">
          <ac:chgData name="Gibbons, Carl" userId="d2b037bc-8fb4-4222-845c-61440543a456" providerId="ADAL" clId="{3889D47B-FCE9-4AB2-9111-4C64BAB2FC05}" dt="2024-06-18T16:11:22.239" v="16939" actId="20577"/>
          <ac:spMkLst>
            <pc:docMk/>
            <pc:sldMk cId="3644072983" sldId="256"/>
            <ac:spMk id="3" creationId="{8586CD17-5B17-5D66-987C-05DC748B3FF9}"/>
          </ac:spMkLst>
        </pc:spChg>
      </pc:sldChg>
      <pc:sldChg chg="delSp modSp mod">
        <pc:chgData name="Gibbons, Carl" userId="d2b037bc-8fb4-4222-845c-61440543a456" providerId="ADAL" clId="{3889D47B-FCE9-4AB2-9111-4C64BAB2FC05}" dt="2024-06-15T16:37:25.907" v="16757" actId="20577"/>
        <pc:sldMkLst>
          <pc:docMk/>
          <pc:sldMk cId="2611413137" sldId="266"/>
        </pc:sldMkLst>
        <pc:spChg chg="mod">
          <ac:chgData name="Gibbons, Carl" userId="d2b037bc-8fb4-4222-845c-61440543a456" providerId="ADAL" clId="{3889D47B-FCE9-4AB2-9111-4C64BAB2FC05}" dt="2024-06-15T16:36:03.779" v="16752" actId="20577"/>
          <ac:spMkLst>
            <pc:docMk/>
            <pc:sldMk cId="2611413137" sldId="266"/>
            <ac:spMk id="2" creationId="{64492E64-A68B-8CA7-B3C6-044F7C8E76AB}"/>
          </ac:spMkLst>
        </pc:spChg>
        <pc:spChg chg="del mod">
          <ac:chgData name="Gibbons, Carl" userId="d2b037bc-8fb4-4222-845c-61440543a456" providerId="ADAL" clId="{3889D47B-FCE9-4AB2-9111-4C64BAB2FC05}" dt="2024-06-15T02:17:46.854" v="1960" actId="478"/>
          <ac:spMkLst>
            <pc:docMk/>
            <pc:sldMk cId="2611413137" sldId="266"/>
            <ac:spMk id="3" creationId="{20E8B8C0-A2A5-7B62-1B40-D3BF6CA80A5C}"/>
          </ac:spMkLst>
        </pc:spChg>
        <pc:spChg chg="mod">
          <ac:chgData name="Gibbons, Carl" userId="d2b037bc-8fb4-4222-845c-61440543a456" providerId="ADAL" clId="{3889D47B-FCE9-4AB2-9111-4C64BAB2FC05}" dt="2024-06-15T16:37:25.907" v="16757" actId="20577"/>
          <ac:spMkLst>
            <pc:docMk/>
            <pc:sldMk cId="2611413137" sldId="266"/>
            <ac:spMk id="4" creationId="{B64A8207-997F-319E-7F6D-676D3ECA779B}"/>
          </ac:spMkLst>
        </pc:spChg>
        <pc:spChg chg="del mod">
          <ac:chgData name="Gibbons, Carl" userId="d2b037bc-8fb4-4222-845c-61440543a456" providerId="ADAL" clId="{3889D47B-FCE9-4AB2-9111-4C64BAB2FC05}" dt="2024-06-15T02:17:48.948" v="1961" actId="478"/>
          <ac:spMkLst>
            <pc:docMk/>
            <pc:sldMk cId="2611413137" sldId="266"/>
            <ac:spMk id="5" creationId="{EDDCCECA-E971-2EC4-FEF0-DCF50F49CE6A}"/>
          </ac:spMkLst>
        </pc:spChg>
        <pc:spChg chg="del">
          <ac:chgData name="Gibbons, Carl" userId="d2b037bc-8fb4-4222-845c-61440543a456" providerId="ADAL" clId="{3889D47B-FCE9-4AB2-9111-4C64BAB2FC05}" dt="2024-06-15T02:17:51.144" v="1962" actId="478"/>
          <ac:spMkLst>
            <pc:docMk/>
            <pc:sldMk cId="2611413137" sldId="266"/>
            <ac:spMk id="6" creationId="{BAACEC6C-4A35-E101-5EBD-12F9722B023B}"/>
          </ac:spMkLst>
        </pc:spChg>
      </pc:sldChg>
      <pc:sldChg chg="modSp mod">
        <pc:chgData name="Gibbons, Carl" userId="d2b037bc-8fb4-4222-845c-61440543a456" providerId="ADAL" clId="{3889D47B-FCE9-4AB2-9111-4C64BAB2FC05}" dt="2024-06-15T16:35:34.617" v="16748" actId="114"/>
        <pc:sldMkLst>
          <pc:docMk/>
          <pc:sldMk cId="4188996306" sldId="267"/>
        </pc:sldMkLst>
        <pc:spChg chg="mod">
          <ac:chgData name="Gibbons, Carl" userId="d2b037bc-8fb4-4222-845c-61440543a456" providerId="ADAL" clId="{3889D47B-FCE9-4AB2-9111-4C64BAB2FC05}" dt="2024-06-15T03:34:23.581" v="5304" actId="20577"/>
          <ac:spMkLst>
            <pc:docMk/>
            <pc:sldMk cId="4188996306" sldId="267"/>
            <ac:spMk id="2" creationId="{64492E64-A68B-8CA7-B3C6-044F7C8E76AB}"/>
          </ac:spMkLst>
        </pc:spChg>
        <pc:spChg chg="mod">
          <ac:chgData name="Gibbons, Carl" userId="d2b037bc-8fb4-4222-845c-61440543a456" providerId="ADAL" clId="{3889D47B-FCE9-4AB2-9111-4C64BAB2FC05}" dt="2024-06-15T16:35:34.617" v="16748" actId="114"/>
          <ac:spMkLst>
            <pc:docMk/>
            <pc:sldMk cId="4188996306" sldId="267"/>
            <ac:spMk id="4" creationId="{B64A8207-997F-319E-7F6D-676D3ECA779B}"/>
          </ac:spMkLst>
        </pc:spChg>
      </pc:sldChg>
      <pc:sldChg chg="modSp mod">
        <pc:chgData name="Gibbons, Carl" userId="d2b037bc-8fb4-4222-845c-61440543a456" providerId="ADAL" clId="{3889D47B-FCE9-4AB2-9111-4C64BAB2FC05}" dt="2024-06-15T16:05:30.597" v="16116" actId="20577"/>
        <pc:sldMkLst>
          <pc:docMk/>
          <pc:sldMk cId="322366662" sldId="284"/>
        </pc:sldMkLst>
        <pc:spChg chg="mod">
          <ac:chgData name="Gibbons, Carl" userId="d2b037bc-8fb4-4222-845c-61440543a456" providerId="ADAL" clId="{3889D47B-FCE9-4AB2-9111-4C64BAB2FC05}" dt="2024-06-15T16:05:30.597" v="16116" actId="20577"/>
          <ac:spMkLst>
            <pc:docMk/>
            <pc:sldMk cId="322366662" sldId="284"/>
            <ac:spMk id="4" creationId="{B64A8207-997F-319E-7F6D-676D3ECA779B}"/>
          </ac:spMkLst>
        </pc:spChg>
      </pc:sldChg>
      <pc:sldChg chg="modSp mod">
        <pc:chgData name="Gibbons, Carl" userId="d2b037bc-8fb4-4222-845c-61440543a456" providerId="ADAL" clId="{3889D47B-FCE9-4AB2-9111-4C64BAB2FC05}" dt="2024-06-15T16:41:30.117" v="16827" actId="114"/>
        <pc:sldMkLst>
          <pc:docMk/>
          <pc:sldMk cId="2432840855" sldId="285"/>
        </pc:sldMkLst>
        <pc:spChg chg="mod">
          <ac:chgData name="Gibbons, Carl" userId="d2b037bc-8fb4-4222-845c-61440543a456" providerId="ADAL" clId="{3889D47B-FCE9-4AB2-9111-4C64BAB2FC05}" dt="2024-06-15T13:06:37.068" v="7275" actId="20577"/>
          <ac:spMkLst>
            <pc:docMk/>
            <pc:sldMk cId="2432840855" sldId="285"/>
            <ac:spMk id="2" creationId="{64492E64-A68B-8CA7-B3C6-044F7C8E76AB}"/>
          </ac:spMkLst>
        </pc:spChg>
        <pc:spChg chg="mod">
          <ac:chgData name="Gibbons, Carl" userId="d2b037bc-8fb4-4222-845c-61440543a456" providerId="ADAL" clId="{3889D47B-FCE9-4AB2-9111-4C64BAB2FC05}" dt="2024-06-15T16:41:30.117" v="16827" actId="114"/>
          <ac:spMkLst>
            <pc:docMk/>
            <pc:sldMk cId="2432840855" sldId="285"/>
            <ac:spMk id="4" creationId="{B64A8207-997F-319E-7F6D-676D3ECA779B}"/>
          </ac:spMkLst>
        </pc:spChg>
      </pc:sldChg>
      <pc:sldChg chg="modSp mod">
        <pc:chgData name="Gibbons, Carl" userId="d2b037bc-8fb4-4222-845c-61440543a456" providerId="ADAL" clId="{3889D47B-FCE9-4AB2-9111-4C64BAB2FC05}" dt="2024-06-15T16:34:10.067" v="16747" actId="20577"/>
        <pc:sldMkLst>
          <pc:docMk/>
          <pc:sldMk cId="2169521787" sldId="286"/>
        </pc:sldMkLst>
        <pc:spChg chg="mod">
          <ac:chgData name="Gibbons, Carl" userId="d2b037bc-8fb4-4222-845c-61440543a456" providerId="ADAL" clId="{3889D47B-FCE9-4AB2-9111-4C64BAB2FC05}" dt="2024-06-15T14:39:00.702" v="9894" actId="20577"/>
          <ac:spMkLst>
            <pc:docMk/>
            <pc:sldMk cId="2169521787" sldId="286"/>
            <ac:spMk id="2" creationId="{64492E64-A68B-8CA7-B3C6-044F7C8E76AB}"/>
          </ac:spMkLst>
        </pc:spChg>
        <pc:spChg chg="mod">
          <ac:chgData name="Gibbons, Carl" userId="d2b037bc-8fb4-4222-845c-61440543a456" providerId="ADAL" clId="{3889D47B-FCE9-4AB2-9111-4C64BAB2FC05}" dt="2024-06-15T16:34:10.067" v="16747" actId="20577"/>
          <ac:spMkLst>
            <pc:docMk/>
            <pc:sldMk cId="2169521787" sldId="286"/>
            <ac:spMk id="4" creationId="{B64A8207-997F-319E-7F6D-676D3ECA779B}"/>
          </ac:spMkLst>
        </pc:spChg>
      </pc:sldChg>
      <pc:sldChg chg="addSp delSp modSp mod">
        <pc:chgData name="Gibbons, Carl" userId="d2b037bc-8fb4-4222-845c-61440543a456" providerId="ADAL" clId="{3889D47B-FCE9-4AB2-9111-4C64BAB2FC05}" dt="2024-06-15T16:36:08.887" v="16754" actId="20577"/>
        <pc:sldMkLst>
          <pc:docMk/>
          <pc:sldMk cId="1898587254" sldId="287"/>
        </pc:sldMkLst>
        <pc:spChg chg="mod">
          <ac:chgData name="Gibbons, Carl" userId="d2b037bc-8fb4-4222-845c-61440543a456" providerId="ADAL" clId="{3889D47B-FCE9-4AB2-9111-4C64BAB2FC05}" dt="2024-06-15T16:36:08.887" v="16754" actId="20577"/>
          <ac:spMkLst>
            <pc:docMk/>
            <pc:sldMk cId="1898587254" sldId="287"/>
            <ac:spMk id="2" creationId="{64492E64-A68B-8CA7-B3C6-044F7C8E76AB}"/>
          </ac:spMkLst>
        </pc:spChg>
        <pc:spChg chg="add mod">
          <ac:chgData name="Gibbons, Carl" userId="d2b037bc-8fb4-4222-845c-61440543a456" providerId="ADAL" clId="{3889D47B-FCE9-4AB2-9111-4C64BAB2FC05}" dt="2024-06-15T03:33:36.927" v="5199" actId="20577"/>
          <ac:spMkLst>
            <pc:docMk/>
            <pc:sldMk cId="1898587254" sldId="287"/>
            <ac:spMk id="3" creationId="{A07D4459-4375-32A9-1627-ECA3B23C5287}"/>
          </ac:spMkLst>
        </pc:spChg>
        <pc:spChg chg="mod">
          <ac:chgData name="Gibbons, Carl" userId="d2b037bc-8fb4-4222-845c-61440543a456" providerId="ADAL" clId="{3889D47B-FCE9-4AB2-9111-4C64BAB2FC05}" dt="2024-06-15T14:27:28.507" v="9753" actId="20577"/>
          <ac:spMkLst>
            <pc:docMk/>
            <pc:sldMk cId="1898587254" sldId="287"/>
            <ac:spMk id="4" creationId="{B64A8207-997F-319E-7F6D-676D3ECA779B}"/>
          </ac:spMkLst>
        </pc:spChg>
        <pc:spChg chg="add del mod">
          <ac:chgData name="Gibbons, Carl" userId="d2b037bc-8fb4-4222-845c-61440543a456" providerId="ADAL" clId="{3889D47B-FCE9-4AB2-9111-4C64BAB2FC05}" dt="2024-06-15T03:27:51.055" v="5021" actId="478"/>
          <ac:spMkLst>
            <pc:docMk/>
            <pc:sldMk cId="1898587254" sldId="287"/>
            <ac:spMk id="5" creationId="{6DA673F6-3104-9590-1412-F98E5B2D8556}"/>
          </ac:spMkLst>
        </pc:spChg>
        <pc:spChg chg="add mod">
          <ac:chgData name="Gibbons, Carl" userId="d2b037bc-8fb4-4222-845c-61440543a456" providerId="ADAL" clId="{3889D47B-FCE9-4AB2-9111-4C64BAB2FC05}" dt="2024-06-15T03:33:40.396" v="5201" actId="20577"/>
          <ac:spMkLst>
            <pc:docMk/>
            <pc:sldMk cId="1898587254" sldId="287"/>
            <ac:spMk id="6" creationId="{DB335DE6-7D9E-2E32-D41E-03A3DFA8B40E}"/>
          </ac:spMkLst>
        </pc:spChg>
      </pc:sldChg>
      <pc:sldChg chg="modSp mod">
        <pc:chgData name="Gibbons, Carl" userId="d2b037bc-8fb4-4222-845c-61440543a456" providerId="ADAL" clId="{3889D47B-FCE9-4AB2-9111-4C64BAB2FC05}" dt="2024-06-15T14:31:30.750" v="9797" actId="20577"/>
        <pc:sldMkLst>
          <pc:docMk/>
          <pc:sldMk cId="1598400846" sldId="288"/>
        </pc:sldMkLst>
        <pc:spChg chg="mod">
          <ac:chgData name="Gibbons, Carl" userId="d2b037bc-8fb4-4222-845c-61440543a456" providerId="ADAL" clId="{3889D47B-FCE9-4AB2-9111-4C64BAB2FC05}" dt="2024-06-15T13:54:39.696" v="9353" actId="20577"/>
          <ac:spMkLst>
            <pc:docMk/>
            <pc:sldMk cId="1598400846" sldId="288"/>
            <ac:spMk id="2" creationId="{64492E64-A68B-8CA7-B3C6-044F7C8E76AB}"/>
          </ac:spMkLst>
        </pc:spChg>
        <pc:spChg chg="mod">
          <ac:chgData name="Gibbons, Carl" userId="d2b037bc-8fb4-4222-845c-61440543a456" providerId="ADAL" clId="{3889D47B-FCE9-4AB2-9111-4C64BAB2FC05}" dt="2024-06-15T14:31:30.750" v="9797" actId="20577"/>
          <ac:spMkLst>
            <pc:docMk/>
            <pc:sldMk cId="1598400846" sldId="288"/>
            <ac:spMk id="4" creationId="{B64A8207-997F-319E-7F6D-676D3ECA779B}"/>
          </ac:spMkLst>
        </pc:spChg>
      </pc:sldChg>
      <pc:sldChg chg="modSp mod">
        <pc:chgData name="Gibbons, Carl" userId="d2b037bc-8fb4-4222-845c-61440543a456" providerId="ADAL" clId="{3889D47B-FCE9-4AB2-9111-4C64BAB2FC05}" dt="2024-06-15T14:50:09.307" v="10646" actId="20577"/>
        <pc:sldMkLst>
          <pc:docMk/>
          <pc:sldMk cId="1187668382" sldId="289"/>
        </pc:sldMkLst>
        <pc:spChg chg="mod">
          <ac:chgData name="Gibbons, Carl" userId="d2b037bc-8fb4-4222-845c-61440543a456" providerId="ADAL" clId="{3889D47B-FCE9-4AB2-9111-4C64BAB2FC05}" dt="2024-06-15T14:39:34.640" v="9962" actId="2711"/>
          <ac:spMkLst>
            <pc:docMk/>
            <pc:sldMk cId="1187668382" sldId="289"/>
            <ac:spMk id="2" creationId="{64492E64-A68B-8CA7-B3C6-044F7C8E76AB}"/>
          </ac:spMkLst>
        </pc:spChg>
        <pc:spChg chg="mod">
          <ac:chgData name="Gibbons, Carl" userId="d2b037bc-8fb4-4222-845c-61440543a456" providerId="ADAL" clId="{3889D47B-FCE9-4AB2-9111-4C64BAB2FC05}" dt="2024-06-15T14:50:09.307" v="10646" actId="20577"/>
          <ac:spMkLst>
            <pc:docMk/>
            <pc:sldMk cId="1187668382" sldId="289"/>
            <ac:spMk id="4" creationId="{B64A8207-997F-319E-7F6D-676D3ECA779B}"/>
          </ac:spMkLst>
        </pc:spChg>
      </pc:sldChg>
      <pc:sldChg chg="modSp add mod">
        <pc:chgData name="Gibbons, Carl" userId="d2b037bc-8fb4-4222-845c-61440543a456" providerId="ADAL" clId="{3889D47B-FCE9-4AB2-9111-4C64BAB2FC05}" dt="2024-06-15T16:17:53.627" v="16590" actId="20577"/>
        <pc:sldMkLst>
          <pc:docMk/>
          <pc:sldMk cId="1294143228" sldId="290"/>
        </pc:sldMkLst>
        <pc:spChg chg="mod">
          <ac:chgData name="Gibbons, Carl" userId="d2b037bc-8fb4-4222-845c-61440543a456" providerId="ADAL" clId="{3889D47B-FCE9-4AB2-9111-4C64BAB2FC05}" dt="2024-06-15T16:14:06.107" v="16409" actId="20577"/>
          <ac:spMkLst>
            <pc:docMk/>
            <pc:sldMk cId="1294143228" sldId="290"/>
            <ac:spMk id="2" creationId="{64492E64-A68B-8CA7-B3C6-044F7C8E76AB}"/>
          </ac:spMkLst>
        </pc:spChg>
        <pc:spChg chg="mod">
          <ac:chgData name="Gibbons, Carl" userId="d2b037bc-8fb4-4222-845c-61440543a456" providerId="ADAL" clId="{3889D47B-FCE9-4AB2-9111-4C64BAB2FC05}" dt="2024-06-15T16:17:53.627" v="16590" actId="20577"/>
          <ac:spMkLst>
            <pc:docMk/>
            <pc:sldMk cId="1294143228" sldId="290"/>
            <ac:spMk id="4" creationId="{B64A8207-997F-319E-7F6D-676D3ECA779B}"/>
          </ac:spMkLst>
        </pc:spChg>
      </pc:sldChg>
      <pc:sldChg chg="modSp add mod">
        <pc:chgData name="Gibbons, Carl" userId="d2b037bc-8fb4-4222-845c-61440543a456" providerId="ADAL" clId="{3889D47B-FCE9-4AB2-9111-4C64BAB2FC05}" dt="2024-06-15T16:31:38.250" v="16719" actId="20577"/>
        <pc:sldMkLst>
          <pc:docMk/>
          <pc:sldMk cId="1623491597" sldId="291"/>
        </pc:sldMkLst>
        <pc:spChg chg="mod">
          <ac:chgData name="Gibbons, Carl" userId="d2b037bc-8fb4-4222-845c-61440543a456" providerId="ADAL" clId="{3889D47B-FCE9-4AB2-9111-4C64BAB2FC05}" dt="2024-06-15T16:19:27.896" v="16620" actId="20577"/>
          <ac:spMkLst>
            <pc:docMk/>
            <pc:sldMk cId="1623491597" sldId="291"/>
            <ac:spMk id="2" creationId="{64492E64-A68B-8CA7-B3C6-044F7C8E76AB}"/>
          </ac:spMkLst>
        </pc:spChg>
        <pc:spChg chg="mod">
          <ac:chgData name="Gibbons, Carl" userId="d2b037bc-8fb4-4222-845c-61440543a456" providerId="ADAL" clId="{3889D47B-FCE9-4AB2-9111-4C64BAB2FC05}" dt="2024-06-15T16:31:38.250" v="16719" actId="20577"/>
          <ac:spMkLst>
            <pc:docMk/>
            <pc:sldMk cId="1623491597" sldId="291"/>
            <ac:spMk id="4" creationId="{B64A8207-997F-319E-7F6D-676D3ECA779B}"/>
          </ac:spMkLst>
        </pc:spChg>
      </pc:sldChg>
    </pc:docChg>
  </pc:docChgLst>
  <pc:docChgLst>
    <pc:chgData name="Gibbons, Carl" userId="d2b037bc-8fb4-4222-845c-61440543a456" providerId="ADAL" clId="{50BDE464-6684-48FF-AD2A-493B60EFD46B}"/>
    <pc:docChg chg="modSld">
      <pc:chgData name="Gibbons, Carl" userId="d2b037bc-8fb4-4222-845c-61440543a456" providerId="ADAL" clId="{50BDE464-6684-48FF-AD2A-493B60EFD46B}" dt="2023-12-21T18:37:59.974" v="91" actId="20577"/>
      <pc:docMkLst>
        <pc:docMk/>
      </pc:docMkLst>
      <pc:sldChg chg="modSp mod">
        <pc:chgData name="Gibbons, Carl" userId="d2b037bc-8fb4-4222-845c-61440543a456" providerId="ADAL" clId="{50BDE464-6684-48FF-AD2A-493B60EFD46B}" dt="2023-12-21T14:42:44.298" v="42" actId="20577"/>
        <pc:sldMkLst>
          <pc:docMk/>
          <pc:sldMk cId="1865769485" sldId="273"/>
        </pc:sldMkLst>
        <pc:spChg chg="mod">
          <ac:chgData name="Gibbons, Carl" userId="d2b037bc-8fb4-4222-845c-61440543a456" providerId="ADAL" clId="{50BDE464-6684-48FF-AD2A-493B60EFD46B}" dt="2023-12-21T14:42:44.298" v="42" actId="20577"/>
          <ac:spMkLst>
            <pc:docMk/>
            <pc:sldMk cId="1865769485" sldId="273"/>
            <ac:spMk id="4" creationId="{B64A8207-997F-319E-7F6D-676D3ECA779B}"/>
          </ac:spMkLst>
        </pc:spChg>
      </pc:sldChg>
      <pc:sldChg chg="modSp mod">
        <pc:chgData name="Gibbons, Carl" userId="d2b037bc-8fb4-4222-845c-61440543a456" providerId="ADAL" clId="{50BDE464-6684-48FF-AD2A-493B60EFD46B}" dt="2023-12-21T18:37:32.044" v="82" actId="20577"/>
        <pc:sldMkLst>
          <pc:docMk/>
          <pc:sldMk cId="3809967197" sldId="275"/>
        </pc:sldMkLst>
        <pc:spChg chg="mod">
          <ac:chgData name="Gibbons, Carl" userId="d2b037bc-8fb4-4222-845c-61440543a456" providerId="ADAL" clId="{50BDE464-6684-48FF-AD2A-493B60EFD46B}" dt="2023-12-21T18:37:32.044" v="82" actId="20577"/>
          <ac:spMkLst>
            <pc:docMk/>
            <pc:sldMk cId="3809967197" sldId="275"/>
            <ac:spMk id="3" creationId="{ADD8957C-88E6-A920-4979-2BDA9406B518}"/>
          </ac:spMkLst>
        </pc:spChg>
      </pc:sldChg>
      <pc:sldChg chg="modSp mod">
        <pc:chgData name="Gibbons, Carl" userId="d2b037bc-8fb4-4222-845c-61440543a456" providerId="ADAL" clId="{50BDE464-6684-48FF-AD2A-493B60EFD46B}" dt="2023-12-21T18:37:59.974" v="91" actId="20577"/>
        <pc:sldMkLst>
          <pc:docMk/>
          <pc:sldMk cId="1742169507" sldId="276"/>
        </pc:sldMkLst>
        <pc:spChg chg="mod">
          <ac:chgData name="Gibbons, Carl" userId="d2b037bc-8fb4-4222-845c-61440543a456" providerId="ADAL" clId="{50BDE464-6684-48FF-AD2A-493B60EFD46B}" dt="2023-12-21T18:37:59.974" v="91" actId="20577"/>
          <ac:spMkLst>
            <pc:docMk/>
            <pc:sldMk cId="1742169507" sldId="276"/>
            <ac:spMk id="3" creationId="{ADD8957C-88E6-A920-4979-2BDA9406B518}"/>
          </ac:spMkLst>
        </pc:spChg>
      </pc:sldChg>
    </pc:docChg>
  </pc:docChgLst>
  <pc:docChgLst>
    <pc:chgData name="Gibbons, Carl" userId="d2b037bc-8fb4-4222-845c-61440543a456" providerId="ADAL" clId="{ACF90228-EFF2-4732-BE47-2165A82AAC55}"/>
    <pc:docChg chg="modSld">
      <pc:chgData name="Gibbons, Carl" userId="d2b037bc-8fb4-4222-845c-61440543a456" providerId="ADAL" clId="{ACF90228-EFF2-4732-BE47-2165A82AAC55}" dt="2024-01-09T21:29:00.955" v="0"/>
      <pc:docMkLst>
        <pc:docMk/>
      </pc:docMkLst>
      <pc:sldChg chg="modSp mod">
        <pc:chgData name="Gibbons, Carl" userId="d2b037bc-8fb4-4222-845c-61440543a456" providerId="ADAL" clId="{ACF90228-EFF2-4732-BE47-2165A82AAC55}" dt="2024-01-09T21:29:00.955" v="0"/>
        <pc:sldMkLst>
          <pc:docMk/>
          <pc:sldMk cId="1055206713" sldId="269"/>
        </pc:sldMkLst>
        <pc:spChg chg="mod">
          <ac:chgData name="Gibbons, Carl" userId="d2b037bc-8fb4-4222-845c-61440543a456" providerId="ADAL" clId="{ACF90228-EFF2-4732-BE47-2165A82AAC55}" dt="2024-01-09T21:29:00.955" v="0"/>
          <ac:spMkLst>
            <pc:docMk/>
            <pc:sldMk cId="1055206713" sldId="269"/>
            <ac:spMk id="4" creationId="{B64A8207-997F-319E-7F6D-676D3ECA779B}"/>
          </ac:spMkLst>
        </pc:spChg>
      </pc:sldChg>
    </pc:docChg>
  </pc:docChgLst>
  <pc:docChgLst>
    <pc:chgData name="Gibbons, Carl" userId="d2b037bc-8fb4-4222-845c-61440543a456" providerId="ADAL" clId="{03FBA6AE-0D48-4EE9-822C-90748FD99EBE}"/>
    <pc:docChg chg="undo custSel addSld delSld modSld">
      <pc:chgData name="Gibbons, Carl" userId="d2b037bc-8fb4-4222-845c-61440543a456" providerId="ADAL" clId="{03FBA6AE-0D48-4EE9-822C-90748FD99EBE}" dt="2024-06-14T02:44:54.770" v="11896" actId="20577"/>
      <pc:docMkLst>
        <pc:docMk/>
      </pc:docMkLst>
      <pc:sldChg chg="modSp mod">
        <pc:chgData name="Gibbons, Carl" userId="d2b037bc-8fb4-4222-845c-61440543a456" providerId="ADAL" clId="{03FBA6AE-0D48-4EE9-822C-90748FD99EBE}" dt="2024-06-13T21:06:32.135" v="40" actId="20577"/>
        <pc:sldMkLst>
          <pc:docMk/>
          <pc:sldMk cId="3644072983" sldId="256"/>
        </pc:sldMkLst>
        <pc:spChg chg="mod">
          <ac:chgData name="Gibbons, Carl" userId="d2b037bc-8fb4-4222-845c-61440543a456" providerId="ADAL" clId="{03FBA6AE-0D48-4EE9-822C-90748FD99EBE}" dt="2024-06-13T21:06:32.135" v="40" actId="20577"/>
          <ac:spMkLst>
            <pc:docMk/>
            <pc:sldMk cId="3644072983" sldId="256"/>
            <ac:spMk id="3" creationId="{8586CD17-5B17-5D66-987C-05DC748B3FF9}"/>
          </ac:spMkLst>
        </pc:spChg>
      </pc:sldChg>
      <pc:sldChg chg="modSp mod">
        <pc:chgData name="Gibbons, Carl" userId="d2b037bc-8fb4-4222-845c-61440543a456" providerId="ADAL" clId="{03FBA6AE-0D48-4EE9-822C-90748FD99EBE}" dt="2024-06-14T02:36:03.736" v="11597" actId="20577"/>
        <pc:sldMkLst>
          <pc:docMk/>
          <pc:sldMk cId="2611413137" sldId="266"/>
        </pc:sldMkLst>
        <pc:spChg chg="mod">
          <ac:chgData name="Gibbons, Carl" userId="d2b037bc-8fb4-4222-845c-61440543a456" providerId="ADAL" clId="{03FBA6AE-0D48-4EE9-822C-90748FD99EBE}" dt="2024-06-13T22:05:01.388" v="3780" actId="20577"/>
          <ac:spMkLst>
            <pc:docMk/>
            <pc:sldMk cId="2611413137" sldId="266"/>
            <ac:spMk id="2" creationId="{64492E64-A68B-8CA7-B3C6-044F7C8E76AB}"/>
          </ac:spMkLst>
        </pc:spChg>
        <pc:spChg chg="mod">
          <ac:chgData name="Gibbons, Carl" userId="d2b037bc-8fb4-4222-845c-61440543a456" providerId="ADAL" clId="{03FBA6AE-0D48-4EE9-822C-90748FD99EBE}" dt="2024-06-14T02:36:03.736" v="11597" actId="20577"/>
          <ac:spMkLst>
            <pc:docMk/>
            <pc:sldMk cId="2611413137" sldId="266"/>
            <ac:spMk id="4" creationId="{B64A8207-997F-319E-7F6D-676D3ECA779B}"/>
          </ac:spMkLst>
        </pc:spChg>
      </pc:sldChg>
      <pc:sldChg chg="modSp mod">
        <pc:chgData name="Gibbons, Carl" userId="d2b037bc-8fb4-4222-845c-61440543a456" providerId="ADAL" clId="{03FBA6AE-0D48-4EE9-822C-90748FD99EBE}" dt="2024-06-14T02:44:54.770" v="11896" actId="20577"/>
        <pc:sldMkLst>
          <pc:docMk/>
          <pc:sldMk cId="4188996306" sldId="267"/>
        </pc:sldMkLst>
        <pc:spChg chg="mod">
          <ac:chgData name="Gibbons, Carl" userId="d2b037bc-8fb4-4222-845c-61440543a456" providerId="ADAL" clId="{03FBA6AE-0D48-4EE9-822C-90748FD99EBE}" dt="2024-06-13T22:57:37.201" v="6568" actId="20577"/>
          <ac:spMkLst>
            <pc:docMk/>
            <pc:sldMk cId="4188996306" sldId="267"/>
            <ac:spMk id="2" creationId="{64492E64-A68B-8CA7-B3C6-044F7C8E76AB}"/>
          </ac:spMkLst>
        </pc:spChg>
        <pc:spChg chg="mod">
          <ac:chgData name="Gibbons, Carl" userId="d2b037bc-8fb4-4222-845c-61440543a456" providerId="ADAL" clId="{03FBA6AE-0D48-4EE9-822C-90748FD99EBE}" dt="2024-06-14T02:44:54.770" v="11896" actId="20577"/>
          <ac:spMkLst>
            <pc:docMk/>
            <pc:sldMk cId="4188996306" sldId="267"/>
            <ac:spMk id="4" creationId="{B64A8207-997F-319E-7F6D-676D3ECA779B}"/>
          </ac:spMkLst>
        </pc:spChg>
      </pc:sldChg>
      <pc:sldChg chg="del">
        <pc:chgData name="Gibbons, Carl" userId="d2b037bc-8fb4-4222-845c-61440543a456" providerId="ADAL" clId="{03FBA6AE-0D48-4EE9-822C-90748FD99EBE}" dt="2024-06-13T22:41:15.753" v="5958" actId="47"/>
        <pc:sldMkLst>
          <pc:docMk/>
          <pc:sldMk cId="2022267737" sldId="268"/>
        </pc:sldMkLst>
      </pc:sldChg>
      <pc:sldChg chg="del">
        <pc:chgData name="Gibbons, Carl" userId="d2b037bc-8fb4-4222-845c-61440543a456" providerId="ADAL" clId="{03FBA6AE-0D48-4EE9-822C-90748FD99EBE}" dt="2024-06-13T22:41:21.442" v="5959" actId="47"/>
        <pc:sldMkLst>
          <pc:docMk/>
          <pc:sldMk cId="1055206713" sldId="269"/>
        </pc:sldMkLst>
      </pc:sldChg>
      <pc:sldChg chg="del">
        <pc:chgData name="Gibbons, Carl" userId="d2b037bc-8fb4-4222-845c-61440543a456" providerId="ADAL" clId="{03FBA6AE-0D48-4EE9-822C-90748FD99EBE}" dt="2024-06-14T02:18:47.652" v="10821" actId="47"/>
        <pc:sldMkLst>
          <pc:docMk/>
          <pc:sldMk cId="1457658100" sldId="271"/>
        </pc:sldMkLst>
      </pc:sldChg>
      <pc:sldChg chg="del">
        <pc:chgData name="Gibbons, Carl" userId="d2b037bc-8fb4-4222-845c-61440543a456" providerId="ADAL" clId="{03FBA6AE-0D48-4EE9-822C-90748FD99EBE}" dt="2024-06-14T02:18:51.358" v="10822" actId="47"/>
        <pc:sldMkLst>
          <pc:docMk/>
          <pc:sldMk cId="3594981681" sldId="272"/>
        </pc:sldMkLst>
      </pc:sldChg>
      <pc:sldChg chg="del">
        <pc:chgData name="Gibbons, Carl" userId="d2b037bc-8fb4-4222-845c-61440543a456" providerId="ADAL" clId="{03FBA6AE-0D48-4EE9-822C-90748FD99EBE}" dt="2024-06-14T02:18:52.978" v="10823" actId="47"/>
        <pc:sldMkLst>
          <pc:docMk/>
          <pc:sldMk cId="1865769485" sldId="273"/>
        </pc:sldMkLst>
      </pc:sldChg>
      <pc:sldChg chg="del">
        <pc:chgData name="Gibbons, Carl" userId="d2b037bc-8fb4-4222-845c-61440543a456" providerId="ADAL" clId="{03FBA6AE-0D48-4EE9-822C-90748FD99EBE}" dt="2024-06-14T02:18:57.599" v="10826" actId="47"/>
        <pc:sldMkLst>
          <pc:docMk/>
          <pc:sldMk cId="3798299007" sldId="274"/>
        </pc:sldMkLst>
      </pc:sldChg>
      <pc:sldChg chg="del">
        <pc:chgData name="Gibbons, Carl" userId="d2b037bc-8fb4-4222-845c-61440543a456" providerId="ADAL" clId="{03FBA6AE-0D48-4EE9-822C-90748FD99EBE}" dt="2024-06-14T02:18:56.117" v="10825" actId="47"/>
        <pc:sldMkLst>
          <pc:docMk/>
          <pc:sldMk cId="3809967197" sldId="275"/>
        </pc:sldMkLst>
      </pc:sldChg>
      <pc:sldChg chg="del">
        <pc:chgData name="Gibbons, Carl" userId="d2b037bc-8fb4-4222-845c-61440543a456" providerId="ADAL" clId="{03FBA6AE-0D48-4EE9-822C-90748FD99EBE}" dt="2024-06-14T02:18:54.669" v="10824" actId="47"/>
        <pc:sldMkLst>
          <pc:docMk/>
          <pc:sldMk cId="1742169507" sldId="276"/>
        </pc:sldMkLst>
      </pc:sldChg>
      <pc:sldChg chg="modSp mod">
        <pc:chgData name="Gibbons, Carl" userId="d2b037bc-8fb4-4222-845c-61440543a456" providerId="ADAL" clId="{03FBA6AE-0D48-4EE9-822C-90748FD99EBE}" dt="2024-06-14T02:31:11.744" v="11509" actId="20577"/>
        <pc:sldMkLst>
          <pc:docMk/>
          <pc:sldMk cId="2948456625" sldId="277"/>
        </pc:sldMkLst>
        <pc:spChg chg="mod">
          <ac:chgData name="Gibbons, Carl" userId="d2b037bc-8fb4-4222-845c-61440543a456" providerId="ADAL" clId="{03FBA6AE-0D48-4EE9-822C-90748FD99EBE}" dt="2024-06-13T21:48:05.730" v="3216" actId="121"/>
          <ac:spMkLst>
            <pc:docMk/>
            <pc:sldMk cId="2948456625" sldId="277"/>
            <ac:spMk id="2" creationId="{64492E64-A68B-8CA7-B3C6-044F7C8E76AB}"/>
          </ac:spMkLst>
        </pc:spChg>
        <pc:spChg chg="mod">
          <ac:chgData name="Gibbons, Carl" userId="d2b037bc-8fb4-4222-845c-61440543a456" providerId="ADAL" clId="{03FBA6AE-0D48-4EE9-822C-90748FD99EBE}" dt="2024-06-14T02:31:11.744" v="11509" actId="20577"/>
          <ac:spMkLst>
            <pc:docMk/>
            <pc:sldMk cId="2948456625" sldId="277"/>
            <ac:spMk id="4" creationId="{B64A8207-997F-319E-7F6D-676D3ECA779B}"/>
          </ac:spMkLst>
        </pc:spChg>
      </pc:sldChg>
      <pc:sldChg chg="modSp mod">
        <pc:chgData name="Gibbons, Carl" userId="d2b037bc-8fb4-4222-845c-61440543a456" providerId="ADAL" clId="{03FBA6AE-0D48-4EE9-822C-90748FD99EBE}" dt="2024-06-13T22:47:31.465" v="6305" actId="2711"/>
        <pc:sldMkLst>
          <pc:docMk/>
          <pc:sldMk cId="102374663" sldId="278"/>
        </pc:sldMkLst>
        <pc:spChg chg="mod">
          <ac:chgData name="Gibbons, Carl" userId="d2b037bc-8fb4-4222-845c-61440543a456" providerId="ADAL" clId="{03FBA6AE-0D48-4EE9-822C-90748FD99EBE}" dt="2024-06-13T22:05:26.049" v="3811" actId="20577"/>
          <ac:spMkLst>
            <pc:docMk/>
            <pc:sldMk cId="102374663" sldId="278"/>
            <ac:spMk id="2" creationId="{64492E64-A68B-8CA7-B3C6-044F7C8E76AB}"/>
          </ac:spMkLst>
        </pc:spChg>
        <pc:spChg chg="mod">
          <ac:chgData name="Gibbons, Carl" userId="d2b037bc-8fb4-4222-845c-61440543a456" providerId="ADAL" clId="{03FBA6AE-0D48-4EE9-822C-90748FD99EBE}" dt="2024-06-13T22:47:31.465" v="6305" actId="2711"/>
          <ac:spMkLst>
            <pc:docMk/>
            <pc:sldMk cId="102374663" sldId="278"/>
            <ac:spMk id="4" creationId="{B64A8207-997F-319E-7F6D-676D3ECA779B}"/>
          </ac:spMkLst>
        </pc:spChg>
      </pc:sldChg>
      <pc:sldChg chg="modSp mod">
        <pc:chgData name="Gibbons, Carl" userId="d2b037bc-8fb4-4222-845c-61440543a456" providerId="ADAL" clId="{03FBA6AE-0D48-4EE9-822C-90748FD99EBE}" dt="2024-06-13T23:55:11.126" v="7088" actId="20577"/>
        <pc:sldMkLst>
          <pc:docMk/>
          <pc:sldMk cId="1709941748" sldId="279"/>
        </pc:sldMkLst>
        <pc:spChg chg="mod">
          <ac:chgData name="Gibbons, Carl" userId="d2b037bc-8fb4-4222-845c-61440543a456" providerId="ADAL" clId="{03FBA6AE-0D48-4EE9-822C-90748FD99EBE}" dt="2024-06-13T22:57:55.201" v="6665" actId="20577"/>
          <ac:spMkLst>
            <pc:docMk/>
            <pc:sldMk cId="1709941748" sldId="279"/>
            <ac:spMk id="2" creationId="{64492E64-A68B-8CA7-B3C6-044F7C8E76AB}"/>
          </ac:spMkLst>
        </pc:spChg>
        <pc:spChg chg="mod">
          <ac:chgData name="Gibbons, Carl" userId="d2b037bc-8fb4-4222-845c-61440543a456" providerId="ADAL" clId="{03FBA6AE-0D48-4EE9-822C-90748FD99EBE}" dt="2024-06-13T23:55:11.126" v="7088" actId="20577"/>
          <ac:spMkLst>
            <pc:docMk/>
            <pc:sldMk cId="1709941748" sldId="279"/>
            <ac:spMk id="4" creationId="{B64A8207-997F-319E-7F6D-676D3ECA779B}"/>
          </ac:spMkLst>
        </pc:spChg>
      </pc:sldChg>
      <pc:sldChg chg="modSp add mod">
        <pc:chgData name="Gibbons, Carl" userId="d2b037bc-8fb4-4222-845c-61440543a456" providerId="ADAL" clId="{03FBA6AE-0D48-4EE9-822C-90748FD99EBE}" dt="2024-06-14T00:10:50.964" v="8544" actId="20577"/>
        <pc:sldMkLst>
          <pc:docMk/>
          <pc:sldMk cId="4176796158" sldId="280"/>
        </pc:sldMkLst>
        <pc:spChg chg="mod">
          <ac:chgData name="Gibbons, Carl" userId="d2b037bc-8fb4-4222-845c-61440543a456" providerId="ADAL" clId="{03FBA6AE-0D48-4EE9-822C-90748FD99EBE}" dt="2024-06-13T22:59:41.417" v="6810" actId="20577"/>
          <ac:spMkLst>
            <pc:docMk/>
            <pc:sldMk cId="4176796158" sldId="280"/>
            <ac:spMk id="2" creationId="{64492E64-A68B-8CA7-B3C6-044F7C8E76AB}"/>
          </ac:spMkLst>
        </pc:spChg>
        <pc:spChg chg="mod">
          <ac:chgData name="Gibbons, Carl" userId="d2b037bc-8fb4-4222-845c-61440543a456" providerId="ADAL" clId="{03FBA6AE-0D48-4EE9-822C-90748FD99EBE}" dt="2024-06-14T00:10:50.964" v="8544" actId="20577"/>
          <ac:spMkLst>
            <pc:docMk/>
            <pc:sldMk cId="4176796158" sldId="280"/>
            <ac:spMk id="4" creationId="{B64A8207-997F-319E-7F6D-676D3ECA779B}"/>
          </ac:spMkLst>
        </pc:spChg>
      </pc:sldChg>
      <pc:sldChg chg="addSp delSp modSp add mod">
        <pc:chgData name="Gibbons, Carl" userId="d2b037bc-8fb4-4222-845c-61440543a456" providerId="ADAL" clId="{03FBA6AE-0D48-4EE9-822C-90748FD99EBE}" dt="2024-06-14T02:14:32.855" v="10749" actId="20577"/>
        <pc:sldMkLst>
          <pc:docMk/>
          <pc:sldMk cId="3311622519" sldId="281"/>
        </pc:sldMkLst>
        <pc:spChg chg="mod">
          <ac:chgData name="Gibbons, Carl" userId="d2b037bc-8fb4-4222-845c-61440543a456" providerId="ADAL" clId="{03FBA6AE-0D48-4EE9-822C-90748FD99EBE}" dt="2024-06-14T00:12:46.331" v="8671" actId="20577"/>
          <ac:spMkLst>
            <pc:docMk/>
            <pc:sldMk cId="3311622519" sldId="281"/>
            <ac:spMk id="2" creationId="{64492E64-A68B-8CA7-B3C6-044F7C8E76AB}"/>
          </ac:spMkLst>
        </pc:spChg>
        <pc:spChg chg="mod">
          <ac:chgData name="Gibbons, Carl" userId="d2b037bc-8fb4-4222-845c-61440543a456" providerId="ADAL" clId="{03FBA6AE-0D48-4EE9-822C-90748FD99EBE}" dt="2024-06-14T02:14:32.855" v="10749" actId="20577"/>
          <ac:spMkLst>
            <pc:docMk/>
            <pc:sldMk cId="3311622519" sldId="281"/>
            <ac:spMk id="4" creationId="{B64A8207-997F-319E-7F6D-676D3ECA779B}"/>
          </ac:spMkLst>
        </pc:spChg>
        <pc:picChg chg="add del mod">
          <ac:chgData name="Gibbons, Carl" userId="d2b037bc-8fb4-4222-845c-61440543a456" providerId="ADAL" clId="{03FBA6AE-0D48-4EE9-822C-90748FD99EBE}" dt="2024-06-14T02:04:04.653" v="10371" actId="21"/>
          <ac:picMkLst>
            <pc:docMk/>
            <pc:sldMk cId="3311622519" sldId="281"/>
            <ac:picMk id="3" creationId="{35E48BCB-1C2F-2E96-EF4A-96F8258A6CD5}"/>
          </ac:picMkLst>
        </pc:picChg>
        <pc:picChg chg="add mod">
          <ac:chgData name="Gibbons, Carl" userId="d2b037bc-8fb4-4222-845c-61440543a456" providerId="ADAL" clId="{03FBA6AE-0D48-4EE9-822C-90748FD99EBE}" dt="2024-06-14T02:06:10.534" v="10385" actId="1076"/>
          <ac:picMkLst>
            <pc:docMk/>
            <pc:sldMk cId="3311622519" sldId="281"/>
            <ac:picMk id="5" creationId="{964A523C-A252-E697-9D9D-B775552D1E5A}"/>
          </ac:picMkLst>
        </pc:picChg>
      </pc:sldChg>
      <pc:sldChg chg="addSp delSp modSp new mod">
        <pc:chgData name="Gibbons, Carl" userId="d2b037bc-8fb4-4222-845c-61440543a456" providerId="ADAL" clId="{03FBA6AE-0D48-4EE9-822C-90748FD99EBE}" dt="2024-06-14T02:05:04.855" v="10378" actId="14100"/>
        <pc:sldMkLst>
          <pc:docMk/>
          <pc:sldMk cId="4163349812" sldId="282"/>
        </pc:sldMkLst>
        <pc:spChg chg="del mod">
          <ac:chgData name="Gibbons, Carl" userId="d2b037bc-8fb4-4222-845c-61440543a456" providerId="ADAL" clId="{03FBA6AE-0D48-4EE9-822C-90748FD99EBE}" dt="2024-06-14T02:04:30.870" v="10374" actId="478"/>
          <ac:spMkLst>
            <pc:docMk/>
            <pc:sldMk cId="4163349812" sldId="282"/>
            <ac:spMk id="2" creationId="{4AE3385E-05EC-6198-C1F8-9A3B1B29699F}"/>
          </ac:spMkLst>
        </pc:spChg>
        <pc:picChg chg="add mod">
          <ac:chgData name="Gibbons, Carl" userId="d2b037bc-8fb4-4222-845c-61440543a456" providerId="ADAL" clId="{03FBA6AE-0D48-4EE9-822C-90748FD99EBE}" dt="2024-06-14T02:05:04.855" v="10378" actId="14100"/>
          <ac:picMkLst>
            <pc:docMk/>
            <pc:sldMk cId="4163349812" sldId="282"/>
            <ac:picMk id="3" creationId="{DDD67C52-F2B7-5C7C-7935-A519ACF539C6}"/>
          </ac:picMkLst>
        </pc:picChg>
      </pc:sldChg>
      <pc:sldChg chg="addSp delSp modSp mod">
        <pc:chgData name="Gibbons, Carl" userId="d2b037bc-8fb4-4222-845c-61440543a456" providerId="ADAL" clId="{03FBA6AE-0D48-4EE9-822C-90748FD99EBE}" dt="2024-06-14T02:18:23.404" v="10820" actId="20577"/>
        <pc:sldMkLst>
          <pc:docMk/>
          <pc:sldMk cId="2755793427" sldId="283"/>
        </pc:sldMkLst>
        <pc:spChg chg="mod">
          <ac:chgData name="Gibbons, Carl" userId="d2b037bc-8fb4-4222-845c-61440543a456" providerId="ADAL" clId="{03FBA6AE-0D48-4EE9-822C-90748FD99EBE}" dt="2024-06-14T02:08:54.890" v="10425" actId="255"/>
          <ac:spMkLst>
            <pc:docMk/>
            <pc:sldMk cId="2755793427" sldId="283"/>
            <ac:spMk id="2" creationId="{64492E64-A68B-8CA7-B3C6-044F7C8E76AB}"/>
          </ac:spMkLst>
        </pc:spChg>
        <pc:spChg chg="add del mod">
          <ac:chgData name="Gibbons, Carl" userId="d2b037bc-8fb4-4222-845c-61440543a456" providerId="ADAL" clId="{03FBA6AE-0D48-4EE9-822C-90748FD99EBE}" dt="2024-06-14T02:08:59.876" v="10426" actId="478"/>
          <ac:spMkLst>
            <pc:docMk/>
            <pc:sldMk cId="2755793427" sldId="283"/>
            <ac:spMk id="3" creationId="{45760345-54DB-DC54-088B-A39AF1CDA414}"/>
          </ac:spMkLst>
        </pc:spChg>
        <pc:spChg chg="mod">
          <ac:chgData name="Gibbons, Carl" userId="d2b037bc-8fb4-4222-845c-61440543a456" providerId="ADAL" clId="{03FBA6AE-0D48-4EE9-822C-90748FD99EBE}" dt="2024-06-14T02:18:23.404" v="10820" actId="20577"/>
          <ac:spMkLst>
            <pc:docMk/>
            <pc:sldMk cId="2755793427" sldId="283"/>
            <ac:spMk id="4" creationId="{B64A8207-997F-319E-7F6D-676D3ECA779B}"/>
          </ac:spMkLst>
        </pc:spChg>
        <pc:picChg chg="del">
          <ac:chgData name="Gibbons, Carl" userId="d2b037bc-8fb4-4222-845c-61440543a456" providerId="ADAL" clId="{03FBA6AE-0D48-4EE9-822C-90748FD99EBE}" dt="2024-06-14T02:10:08.302" v="10536" actId="478"/>
          <ac:picMkLst>
            <pc:docMk/>
            <pc:sldMk cId="2755793427" sldId="283"/>
            <ac:picMk id="5" creationId="{964A523C-A252-E697-9D9D-B775552D1E5A}"/>
          </ac:picMkLst>
        </pc:picChg>
      </pc:sldChg>
      <pc:sldChg chg="modSp mod">
        <pc:chgData name="Gibbons, Carl" userId="d2b037bc-8fb4-4222-845c-61440543a456" providerId="ADAL" clId="{03FBA6AE-0D48-4EE9-822C-90748FD99EBE}" dt="2024-06-14T02:27:06.409" v="11412" actId="20577"/>
        <pc:sldMkLst>
          <pc:docMk/>
          <pc:sldMk cId="322366662" sldId="284"/>
        </pc:sldMkLst>
        <pc:spChg chg="mod">
          <ac:chgData name="Gibbons, Carl" userId="d2b037bc-8fb4-4222-845c-61440543a456" providerId="ADAL" clId="{03FBA6AE-0D48-4EE9-822C-90748FD99EBE}" dt="2024-06-14T02:19:20.925" v="10835" actId="20577"/>
          <ac:spMkLst>
            <pc:docMk/>
            <pc:sldMk cId="322366662" sldId="284"/>
            <ac:spMk id="2" creationId="{64492E64-A68B-8CA7-B3C6-044F7C8E76AB}"/>
          </ac:spMkLst>
        </pc:spChg>
        <pc:spChg chg="mod">
          <ac:chgData name="Gibbons, Carl" userId="d2b037bc-8fb4-4222-845c-61440543a456" providerId="ADAL" clId="{03FBA6AE-0D48-4EE9-822C-90748FD99EBE}" dt="2024-06-14T02:27:06.409" v="11412" actId="20577"/>
          <ac:spMkLst>
            <pc:docMk/>
            <pc:sldMk cId="322366662" sldId="284"/>
            <ac:spMk id="4" creationId="{B64A8207-997F-319E-7F6D-676D3ECA779B}"/>
          </ac:spMkLst>
        </pc:spChg>
      </pc:sldChg>
    </pc:docChg>
  </pc:docChgLst>
  <pc:docChgLst>
    <pc:chgData name="Gibbons, Carl" userId="d2b037bc-8fb4-4222-845c-61440543a456" providerId="ADAL" clId="{DD1CE632-2E50-4DF6-A094-0B92632EBA8E}"/>
    <pc:docChg chg="modSld">
      <pc:chgData name="Gibbons, Carl" userId="d2b037bc-8fb4-4222-845c-61440543a456" providerId="ADAL" clId="{DD1CE632-2E50-4DF6-A094-0B92632EBA8E}" dt="2023-12-06T17:42:28.848" v="23" actId="20577"/>
      <pc:docMkLst>
        <pc:docMk/>
      </pc:docMkLst>
      <pc:sldChg chg="modSp mod">
        <pc:chgData name="Gibbons, Carl" userId="d2b037bc-8fb4-4222-845c-61440543a456" providerId="ADAL" clId="{DD1CE632-2E50-4DF6-A094-0B92632EBA8E}" dt="2023-11-21T08:38:02.899" v="11" actId="20577"/>
        <pc:sldMkLst>
          <pc:docMk/>
          <pc:sldMk cId="3594981681" sldId="272"/>
        </pc:sldMkLst>
        <pc:spChg chg="mod">
          <ac:chgData name="Gibbons, Carl" userId="d2b037bc-8fb4-4222-845c-61440543a456" providerId="ADAL" clId="{DD1CE632-2E50-4DF6-A094-0B92632EBA8E}" dt="2023-11-21T08:38:02.899" v="11" actId="20577"/>
          <ac:spMkLst>
            <pc:docMk/>
            <pc:sldMk cId="3594981681" sldId="272"/>
            <ac:spMk id="4" creationId="{B64A8207-997F-319E-7F6D-676D3ECA779B}"/>
          </ac:spMkLst>
        </pc:spChg>
      </pc:sldChg>
      <pc:sldChg chg="modSp mod">
        <pc:chgData name="Gibbons, Carl" userId="d2b037bc-8fb4-4222-845c-61440543a456" providerId="ADAL" clId="{DD1CE632-2E50-4DF6-A094-0B92632EBA8E}" dt="2023-12-06T17:42:28.848" v="23" actId="20577"/>
        <pc:sldMkLst>
          <pc:docMk/>
          <pc:sldMk cId="1865769485" sldId="273"/>
        </pc:sldMkLst>
        <pc:spChg chg="mod">
          <ac:chgData name="Gibbons, Carl" userId="d2b037bc-8fb4-4222-845c-61440543a456" providerId="ADAL" clId="{DD1CE632-2E50-4DF6-A094-0B92632EBA8E}" dt="2023-12-06T17:42:28.848" v="23" actId="20577"/>
          <ac:spMkLst>
            <pc:docMk/>
            <pc:sldMk cId="1865769485" sldId="273"/>
            <ac:spMk id="4" creationId="{B64A8207-997F-319E-7F6D-676D3ECA779B}"/>
          </ac:spMkLst>
        </pc:spChg>
      </pc:sldChg>
      <pc:sldChg chg="modSp mod">
        <pc:chgData name="Gibbons, Carl" userId="d2b037bc-8fb4-4222-845c-61440543a456" providerId="ADAL" clId="{DD1CE632-2E50-4DF6-A094-0B92632EBA8E}" dt="2023-12-06T17:39:43.190" v="12" actId="20577"/>
        <pc:sldMkLst>
          <pc:docMk/>
          <pc:sldMk cId="3809967197" sldId="275"/>
        </pc:sldMkLst>
        <pc:spChg chg="mod">
          <ac:chgData name="Gibbons, Carl" userId="d2b037bc-8fb4-4222-845c-61440543a456" providerId="ADAL" clId="{DD1CE632-2E50-4DF6-A094-0B92632EBA8E}" dt="2023-12-06T17:39:43.190" v="12" actId="20577"/>
          <ac:spMkLst>
            <pc:docMk/>
            <pc:sldMk cId="3809967197" sldId="275"/>
            <ac:spMk id="3" creationId="{ADD8957C-88E6-A920-4979-2BDA9406B518}"/>
          </ac:spMkLst>
        </pc:spChg>
      </pc:sldChg>
      <pc:sldChg chg="modSp mod">
        <pc:chgData name="Gibbons, Carl" userId="d2b037bc-8fb4-4222-845c-61440543a456" providerId="ADAL" clId="{DD1CE632-2E50-4DF6-A094-0B92632EBA8E}" dt="2023-12-06T17:40:27.333" v="15" actId="20577"/>
        <pc:sldMkLst>
          <pc:docMk/>
          <pc:sldMk cId="1742169507" sldId="276"/>
        </pc:sldMkLst>
        <pc:spChg chg="mod">
          <ac:chgData name="Gibbons, Carl" userId="d2b037bc-8fb4-4222-845c-61440543a456" providerId="ADAL" clId="{DD1CE632-2E50-4DF6-A094-0B92632EBA8E}" dt="2023-12-06T17:40:27.333" v="15" actId="20577"/>
          <ac:spMkLst>
            <pc:docMk/>
            <pc:sldMk cId="1742169507" sldId="276"/>
            <ac:spMk id="3" creationId="{ADD8957C-88E6-A920-4979-2BDA9406B5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243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1EF5-6F0D-8686-CDD5-7DB43C9F613E}"/>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ED595E2-3C65-7E01-6223-574BF8FB811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DA5243-FD59-824D-9801-C6A7FC40AD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0B0631-5586-E8EE-C280-1DC0A64D54C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6" name="Footer Placeholder 5">
            <a:extLst>
              <a:ext uri="{FF2B5EF4-FFF2-40B4-BE49-F238E27FC236}">
                <a16:creationId xmlns:a16="http://schemas.microsoft.com/office/drawing/2014/main" id="{4C7022BC-4356-2E12-5FFC-95893C9539C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F6F0616-5185-D339-BFDE-0E16B996031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69159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FFED-E59B-6D4E-6B64-0F5B746DEB9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D25BBE6-1C38-6614-EF63-AF608E55C23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9AC2E-A378-9E93-69F7-FF92F43FC3A8}"/>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BF240-C80B-E670-B12B-8BCBA850E04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0FB7E-A75F-AB8B-3217-710BBB592FB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AC691C-E8A1-E4A4-391E-3EA19AE5DF7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8" name="Footer Placeholder 7">
            <a:extLst>
              <a:ext uri="{FF2B5EF4-FFF2-40B4-BE49-F238E27FC236}">
                <a16:creationId xmlns:a16="http://schemas.microsoft.com/office/drawing/2014/main" id="{A5742DC8-1560-8BC0-2128-ACBD572401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9CBA34-0EA5-98FC-EEAA-0C1A44BA1CB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1188486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5818-3C7C-015C-2483-1875C395B0BF}"/>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223477C-97F9-76B1-065E-300F62DDCF9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4" name="Footer Placeholder 3">
            <a:extLst>
              <a:ext uri="{FF2B5EF4-FFF2-40B4-BE49-F238E27FC236}">
                <a16:creationId xmlns:a16="http://schemas.microsoft.com/office/drawing/2014/main" id="{725CCAE4-3361-9867-C2CA-9F8A178ED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42ECABF-B7A6-37FC-1091-0A6AE97D672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4219408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2A218-2D68-399E-5303-823F32D18A0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3" name="Footer Placeholder 2">
            <a:extLst>
              <a:ext uri="{FF2B5EF4-FFF2-40B4-BE49-F238E27FC236}">
                <a16:creationId xmlns:a16="http://schemas.microsoft.com/office/drawing/2014/main" id="{41BB3505-96AE-D8F2-469A-F36E9DD155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7BA2558-EB65-5F2B-4DEB-5E332CDDC57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777406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290A-4FEE-1487-F6FC-15248123922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49862-968E-6027-1E22-A84213937F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75452-B3CD-E4D7-2EEB-4D8E7A55BA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0F3D6-85F4-16D5-02EC-B52A50D1363C}"/>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6" name="Footer Placeholder 5">
            <a:extLst>
              <a:ext uri="{FF2B5EF4-FFF2-40B4-BE49-F238E27FC236}">
                <a16:creationId xmlns:a16="http://schemas.microsoft.com/office/drawing/2014/main" id="{FA7DC6C8-71E8-B7D5-9A82-0FA963F35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AEBF5B-81ED-5FC8-76EE-E85F459B2D2B}"/>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180515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90C6-958A-8F1E-AAA5-6F70ABB1D9F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2DF14-CA9B-4C85-16D1-AE914D7EB7E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49386B6-C485-3496-A8CD-9C25B60A425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5F565-8080-7E82-246E-1EDDAAC2C236}"/>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6" name="Footer Placeholder 5">
            <a:extLst>
              <a:ext uri="{FF2B5EF4-FFF2-40B4-BE49-F238E27FC236}">
                <a16:creationId xmlns:a16="http://schemas.microsoft.com/office/drawing/2014/main" id="{C9E12A3F-827C-0539-3AFC-062DDE2835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16B4C84-F522-0893-1790-EF8E720A114E}"/>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422627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2E9E-93C1-7E84-A4D5-EA127AB4BDC1}"/>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F1E9B-EE9D-9A7E-EE97-87C838D9BB2F}"/>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DA212-C93A-3075-FD32-156F351E64D4}"/>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5" name="Footer Placeholder 4">
            <a:extLst>
              <a:ext uri="{FF2B5EF4-FFF2-40B4-BE49-F238E27FC236}">
                <a16:creationId xmlns:a16="http://schemas.microsoft.com/office/drawing/2014/main" id="{D6AA4E94-35D9-7831-A0BB-9A28BFA422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0B5BE5-01BB-5041-6101-F169276B2397}"/>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1722029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370E5-4104-4DF4-CE6F-43777E948D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A6D81-DFD1-D8AC-EC26-DC0557526EE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27890-E421-871D-9D4F-F7E5B558B71E}"/>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5" name="Footer Placeholder 4">
            <a:extLst>
              <a:ext uri="{FF2B5EF4-FFF2-40B4-BE49-F238E27FC236}">
                <a16:creationId xmlns:a16="http://schemas.microsoft.com/office/drawing/2014/main" id="{B7A93CF4-905B-F31B-69BD-9BEBF9008D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BD2B1C-442A-F5C9-9AEB-F9DE0158660F}"/>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133050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16" name="Straight Connector 15"/>
          <p:cNvCxnSpPr/>
          <p:nvPr/>
        </p:nvCxnSpPr>
        <p:spPr bwMode="auto">
          <a:xfrm>
            <a:off x="634999" y="983343"/>
            <a:ext cx="10947401"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lvl1pPr>
          </a:lstStyle>
          <a:p>
            <a:pPr>
              <a:defRPr/>
            </a:pPr>
            <a:r>
              <a:rPr lang="en-US" sz="2200" dirty="0"/>
              <a:t>Slide Title</a:t>
            </a:r>
          </a:p>
        </p:txBody>
      </p:sp>
    </p:spTree>
    <p:extLst>
      <p:ext uri="{BB962C8B-B14F-4D97-AF65-F5344CB8AC3E}">
        <p14:creationId xmlns:p14="http://schemas.microsoft.com/office/powerpoint/2010/main" val="37034453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65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561D-B949-3649-8DE3-37913D11D1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1778574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63EF-3D40-7FF9-6390-00F17F7D8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392760-2C5B-A5E9-50CF-8E0F18C96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22313-72D3-BC48-B6C7-BD28A4B25912}"/>
              </a:ext>
            </a:extLst>
          </p:cNvPr>
          <p:cNvSpPr>
            <a:spLocks noGrp="1"/>
          </p:cNvSpPr>
          <p:nvPr>
            <p:ph type="dt" sz="half" idx="10"/>
          </p:nvPr>
        </p:nvSpPr>
        <p:spPr/>
        <p:txBody>
          <a:bodyPr/>
          <a:lstStyle/>
          <a:p>
            <a:fld id="{0BE24BAF-58C0-4D38-ABA0-4170CC92DC13}" type="datetimeFigureOut">
              <a:rPr lang="en-US" smtClean="0"/>
              <a:t>12/17/2024</a:t>
            </a:fld>
            <a:endParaRPr lang="en-US"/>
          </a:p>
        </p:txBody>
      </p:sp>
      <p:sp>
        <p:nvSpPr>
          <p:cNvPr id="5" name="Footer Placeholder 4">
            <a:extLst>
              <a:ext uri="{FF2B5EF4-FFF2-40B4-BE49-F238E27FC236}">
                <a16:creationId xmlns:a16="http://schemas.microsoft.com/office/drawing/2014/main" id="{79A961C9-27D3-9627-AC42-42DA3AE02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2D45-370E-D661-58AD-D3D45A41FCD2}"/>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359457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920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246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579A-6906-4E6D-591C-C727DF060739}"/>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C426EAA-227D-5ECA-282E-3A3B3C8AE97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51069-7D1F-49B9-3F01-D52A9F3A60B7}"/>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5" name="Footer Placeholder 4">
            <a:extLst>
              <a:ext uri="{FF2B5EF4-FFF2-40B4-BE49-F238E27FC236}">
                <a16:creationId xmlns:a16="http://schemas.microsoft.com/office/drawing/2014/main" id="{5756067D-C727-84C7-612B-F665F36170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C64F88-1C59-3F79-931F-4F91F22F14D3}"/>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425505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7B73-4EBE-86E7-DEDC-379A7358D71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C486F-4B2F-BAA7-822D-AF77A301C3E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AB7C3-5E85-3B9F-4177-A1AF2AB486D8}"/>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5" name="Footer Placeholder 4">
            <a:extLst>
              <a:ext uri="{FF2B5EF4-FFF2-40B4-BE49-F238E27FC236}">
                <a16:creationId xmlns:a16="http://schemas.microsoft.com/office/drawing/2014/main" id="{8950E3CD-02DB-7A08-79DC-74CA926DE70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D6A67F-8469-E8AB-D35D-DEC64EA01BF9}"/>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99947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8">
            <a:extLst>
              <a:ext uri="{28A0092B-C50C-407E-A947-70E740481C1C}">
                <a14:useLocalDpi xmlns:a14="http://schemas.microsoft.com/office/drawing/2010/main"/>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0" y="6219260"/>
            <a:ext cx="638629" cy="638740"/>
          </a:xfrm>
          <a:prstGeom prst="rect">
            <a:avLst/>
          </a:prstGeom>
          <a:solidFill>
            <a:schemeClr val="tx1"/>
          </a:solidFill>
          <a:ln w="3175">
            <a:noFill/>
          </a:ln>
          <a:effectLst>
            <a:glow rad="635000">
              <a:srgbClr val="0071B1">
                <a:alpha val="10000"/>
              </a:srgb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6" name="Picture 5" descr="2.5 in monogram white.eps"/>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32619" y="6419125"/>
            <a:ext cx="375028" cy="216493"/>
          </a:xfrm>
          <a:prstGeom prst="rect">
            <a:avLst/>
          </a:prstGeom>
          <a:effectLst/>
        </p:spPr>
      </p:pic>
      <p:sp>
        <p:nvSpPr>
          <p:cNvPr id="7" name="TextBox 6"/>
          <p:cNvSpPr txBox="1"/>
          <p:nvPr/>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dirty="0">
                <a:solidFill>
                  <a:srgbClr val="FFFFFF"/>
                </a:solidFill>
              </a:rPr>
              <a:t>© Brigham Young University-Idaho</a:t>
            </a:r>
          </a:p>
        </p:txBody>
      </p:sp>
      <p:sp>
        <p:nvSpPr>
          <p:cNvPr id="2" name="TextBox 1"/>
          <p:cNvSpPr txBox="1"/>
          <p:nvPr/>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bg1"/>
                </a:solidFill>
              </a:rPr>
              <a:t>‹#›</a:t>
            </a:fld>
            <a:endParaRPr lang="en-US" sz="1200" dirty="0">
              <a:solidFill>
                <a:schemeClr val="bg1"/>
              </a:solidFill>
            </a:endParaRPr>
          </a:p>
        </p:txBody>
      </p:sp>
    </p:spTree>
    <p:extLst>
      <p:ext uri="{BB962C8B-B14F-4D97-AF65-F5344CB8AC3E}">
        <p14:creationId xmlns:p14="http://schemas.microsoft.com/office/powerpoint/2010/main" val="16063187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p:fade/>
  </p:transition>
  <p:txStyles>
    <p:titleStyle>
      <a:lvl1pPr algn="l" rtl="0" eaLnBrk="1" fontAlgn="base" hangingPunct="1">
        <a:spcBef>
          <a:spcPct val="0"/>
        </a:spcBef>
        <a:spcAft>
          <a:spcPct val="0"/>
        </a:spcAft>
        <a:defRPr sz="2400">
          <a:solidFill>
            <a:schemeClr val="bg1"/>
          </a:solidFill>
          <a:latin typeface="+mj-lt"/>
          <a:ea typeface="ＭＳ Ｐゴシック" charset="0"/>
          <a:cs typeface="MS PGothic" charset="0"/>
        </a:defRPr>
      </a:lvl1pPr>
      <a:lvl2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2pPr>
      <a:lvl3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3pPr>
      <a:lvl4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4pPr>
      <a:lvl5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B2CF3C-8982-A5D5-05DB-5BF3F09E24AE}"/>
              </a:ext>
              <a:ext uri="{C183D7F6-B498-43B3-948B-1728B52AA6E4}">
                <adec:decorative xmlns:adec="http://schemas.microsoft.com/office/drawing/2017/decorative" val="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12436" y="236453"/>
            <a:ext cx="11767127" cy="787737"/>
          </a:xfrm>
          <a:prstGeom prst="rect">
            <a:avLst/>
          </a:prstGeom>
        </p:spPr>
      </p:pic>
      <p:cxnSp>
        <p:nvCxnSpPr>
          <p:cNvPr id="9" name="Straight Connector 8">
            <a:extLst>
              <a:ext uri="{FF2B5EF4-FFF2-40B4-BE49-F238E27FC236}">
                <a16:creationId xmlns:a16="http://schemas.microsoft.com/office/drawing/2014/main" id="{DE7FEFD9-5638-352F-A6ED-06F1FDE322D4}"/>
              </a:ext>
            </a:extLst>
          </p:cNvPr>
          <p:cNvCxnSpPr>
            <a:cxnSpLocks/>
          </p:cNvCxnSpPr>
          <p:nvPr userDrawn="1"/>
        </p:nvCxnSpPr>
        <p:spPr>
          <a:xfrm>
            <a:off x="175490" y="1099127"/>
            <a:ext cx="11841020" cy="0"/>
          </a:xfrm>
          <a:prstGeom prst="line">
            <a:avLst/>
          </a:prstGeom>
          <a:ln w="38100">
            <a:solidFill>
              <a:srgbClr val="A13C39"/>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910C5C32-408D-8072-82C8-297384424B54}"/>
              </a:ext>
            </a:extLst>
          </p:cNvPr>
          <p:cNvSpPr/>
          <p:nvPr userDrawn="1"/>
        </p:nvSpPr>
        <p:spPr>
          <a:xfrm>
            <a:off x="175492" y="184727"/>
            <a:ext cx="11841018" cy="64931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55547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CA7FD7-E3CD-7A2C-5AF7-2EE59026C9D4}"/>
              </a:ext>
            </a:extLst>
          </p:cNvPr>
          <p:cNvSpPr txBox="1">
            <a:spLocks/>
          </p:cNvSpPr>
          <p:nvPr/>
        </p:nvSpPr>
        <p:spPr>
          <a:xfrm>
            <a:off x="1524000" y="2809337"/>
            <a:ext cx="9638581" cy="792701"/>
          </a:xfrm>
          <a:prstGeom prst="rect">
            <a:avLst/>
          </a:prstGeom>
        </p:spPr>
        <p:txBody>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dirty="0"/>
              <a:t>CIT 361/CYBER 360: Advanced Scripting</a:t>
            </a:r>
          </a:p>
        </p:txBody>
      </p:sp>
      <p:sp>
        <p:nvSpPr>
          <p:cNvPr id="5" name="Subtitle 2">
            <a:extLst>
              <a:ext uri="{FF2B5EF4-FFF2-40B4-BE49-F238E27FC236}">
                <a16:creationId xmlns:a16="http://schemas.microsoft.com/office/drawing/2014/main" id="{8586CD17-5B17-5D66-987C-05DC748B3FF9}"/>
              </a:ext>
            </a:extLst>
          </p:cNvPr>
          <p:cNvSpPr txBox="1">
            <a:spLocks/>
          </p:cNvSpPr>
          <p:nvPr/>
        </p:nvSpPr>
        <p:spPr>
          <a:xfrm>
            <a:off x="4086956" y="3602038"/>
            <a:ext cx="4018088" cy="486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dirty="0"/>
              <a:t>8.4: Red Team Cookbook</a:t>
            </a:r>
          </a:p>
        </p:txBody>
      </p:sp>
    </p:spTree>
    <p:extLst>
      <p:ext uri="{BB962C8B-B14F-4D97-AF65-F5344CB8AC3E}">
        <p14:creationId xmlns:p14="http://schemas.microsoft.com/office/powerpoint/2010/main" val="32514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64492E64-A68B-8CA7-B3C6-044F7C8E76AB}"/>
              </a:ext>
            </a:extLst>
          </p:cNvPr>
          <p:cNvSpPr txBox="1">
            <a:spLocks/>
          </p:cNvSpPr>
          <p:nvPr/>
        </p:nvSpPr>
        <p:spPr>
          <a:xfrm>
            <a:off x="4981053" y="1297042"/>
            <a:ext cx="2229890" cy="77491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4400" dirty="0"/>
              <a:t>Exercise</a:t>
            </a:r>
            <a:endParaRPr lang="en-US" sz="5000" dirty="0"/>
          </a:p>
        </p:txBody>
      </p:sp>
      <p:sp>
        <p:nvSpPr>
          <p:cNvPr id="5" name="TextBox 4">
            <a:extLst>
              <a:ext uri="{FF2B5EF4-FFF2-40B4-BE49-F238E27FC236}">
                <a16:creationId xmlns:a16="http://schemas.microsoft.com/office/drawing/2014/main" id="{B64A8207-997F-319E-7F6D-676D3ECA779B}"/>
              </a:ext>
            </a:extLst>
          </p:cNvPr>
          <p:cNvSpPr txBox="1"/>
          <p:nvPr/>
        </p:nvSpPr>
        <p:spPr>
          <a:xfrm>
            <a:off x="1170471" y="2071958"/>
            <a:ext cx="9851054" cy="646331"/>
          </a:xfrm>
          <a:prstGeom prst="rect">
            <a:avLst/>
          </a:prstGeom>
          <a:noFill/>
        </p:spPr>
        <p:txBody>
          <a:bodyPr wrap="square" rtlCol="0">
            <a:spAutoFit/>
          </a:bodyPr>
          <a:lstStyle/>
          <a:p>
            <a:pPr marL="342900" indent="-342900">
              <a:buFont typeface="Arial" panose="020B0604020202020204" pitchFamily="34" charset="0"/>
              <a:buChar char="•"/>
            </a:pPr>
            <a:r>
              <a:rPr lang="en-US" sz="1800" dirty="0">
                <a:latin typeface="+mn-lt"/>
              </a:rPr>
              <a:t>For your last exercise this week, you will write your own exercise, based on one of the Red Team tasks in textbook chapter 8, to be shared later with your classmates.</a:t>
            </a:r>
          </a:p>
        </p:txBody>
      </p:sp>
    </p:spTree>
    <p:extLst>
      <p:ext uri="{BB962C8B-B14F-4D97-AF65-F5344CB8AC3E}">
        <p14:creationId xmlns:p14="http://schemas.microsoft.com/office/powerpoint/2010/main" val="2377724362"/>
      </p:ext>
    </p:extLst>
  </p:cSld>
  <p:clrMapOvr>
    <a:masterClrMapping/>
  </p:clrMapOvr>
</p:sld>
</file>

<file path=ppt/theme/theme1.xml><?xml version="1.0" encoding="utf-8"?>
<a:theme xmlns:a="http://schemas.openxmlformats.org/drawingml/2006/main" name="Blue Backgroun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ue Background Theme" id="{2DFDCE93-67F8-4AD8-ADD9-EC0DB44F2AE1}" vid="{8095BF8E-35F9-4086-BB9D-BE8E66B472B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DAD0D162-FE0C-45E1-B287-70A400F0FB2D}" vid="{0F85589E-3A92-4CE5-8C4F-6CD4A008415E}"/>
    </a:ext>
  </a:extLst>
</a:theme>
</file>

<file path=docProps/app.xml><?xml version="1.0" encoding="utf-8"?>
<Properties xmlns="http://schemas.openxmlformats.org/officeDocument/2006/extended-properties" xmlns:vt="http://schemas.openxmlformats.org/officeDocument/2006/docPropsVTypes">
  <Template>Blue Background Theme</Template>
  <TotalTime>1936</TotalTime>
  <Words>49</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Aptos</vt:lpstr>
      <vt:lpstr>Arial</vt:lpstr>
      <vt:lpstr>Times</vt:lpstr>
      <vt:lpstr>Blue Background Theme</vt:lpstr>
      <vt:lpstr>1_Office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Willis, Orion</cp:lastModifiedBy>
  <cp:revision>2</cp:revision>
  <dcterms:created xsi:type="dcterms:W3CDTF">2023-11-21T07:23:03Z</dcterms:created>
  <dcterms:modified xsi:type="dcterms:W3CDTF">2024-12-17T16:54:32Z</dcterms:modified>
</cp:coreProperties>
</file>