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4" r:id="rId2"/>
  </p:sldMasterIdLst>
  <p:sldIdLst>
    <p:sldId id="290" r:id="rId3"/>
    <p:sldId id="291" r:id="rId4"/>
    <p:sldId id="292" r:id="rId5"/>
    <p:sldId id="293" r:id="rId6"/>
    <p:sldId id="294" r:id="rId7"/>
    <p:sldId id="295" r:id="rId8"/>
    <p:sldId id="296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D8D9AE-ADE9-4511-B0AB-373F5DC52EE5}" v="28" dt="2024-12-17T16:39:25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s, Orion" userId="e283381d-8284-4d3f-ab32-7d71b1e99e1a" providerId="ADAL" clId="{FDD8D9AE-ADE9-4511-B0AB-373F5DC52EE5}"/>
    <pc:docChg chg="undo custSel addSld delSld modSld delMainMaster">
      <pc:chgData name="Willis, Orion" userId="e283381d-8284-4d3f-ab32-7d71b1e99e1a" providerId="ADAL" clId="{FDD8D9AE-ADE9-4511-B0AB-373F5DC52EE5}" dt="2024-12-17T16:54:23.683" v="179" actId="1076"/>
      <pc:docMkLst>
        <pc:docMk/>
      </pc:docMkLst>
      <pc:sldChg chg="addSp delSp modSp del mod">
        <pc:chgData name="Willis, Orion" userId="e283381d-8284-4d3f-ab32-7d71b1e99e1a" providerId="ADAL" clId="{FDD8D9AE-ADE9-4511-B0AB-373F5DC52EE5}" dt="2024-12-17T16:13:33.406" v="24" actId="2696"/>
        <pc:sldMkLst>
          <pc:docMk/>
          <pc:sldMk cId="3644072983" sldId="256"/>
        </pc:sldMkLst>
        <pc:spChg chg="del">
          <ac:chgData name="Willis, Orion" userId="e283381d-8284-4d3f-ab32-7d71b1e99e1a" providerId="ADAL" clId="{FDD8D9AE-ADE9-4511-B0AB-373F5DC52EE5}" dt="2024-12-17T16:13:31.033" v="23" actId="21"/>
          <ac:spMkLst>
            <pc:docMk/>
            <pc:sldMk cId="3644072983" sldId="256"/>
            <ac:spMk id="2" creationId="{6FCA7FD7-E3CD-7A2C-5AF7-2EE59026C9D4}"/>
          </ac:spMkLst>
        </pc:spChg>
        <pc:spChg chg="del">
          <ac:chgData name="Willis, Orion" userId="e283381d-8284-4d3f-ab32-7d71b1e99e1a" providerId="ADAL" clId="{FDD8D9AE-ADE9-4511-B0AB-373F5DC52EE5}" dt="2024-12-17T16:13:31.033" v="23" actId="21"/>
          <ac:spMkLst>
            <pc:docMk/>
            <pc:sldMk cId="3644072983" sldId="256"/>
            <ac:spMk id="3" creationId="{8586CD17-5B17-5D66-987C-05DC748B3FF9}"/>
          </ac:spMkLst>
        </pc:spChg>
        <pc:spChg chg="add mod">
          <ac:chgData name="Willis, Orion" userId="e283381d-8284-4d3f-ab32-7d71b1e99e1a" providerId="ADAL" clId="{FDD8D9AE-ADE9-4511-B0AB-373F5DC52EE5}" dt="2024-12-17T16:13:31.033" v="23" actId="21"/>
          <ac:spMkLst>
            <pc:docMk/>
            <pc:sldMk cId="3644072983" sldId="256"/>
            <ac:spMk id="5" creationId="{B38828AF-2F56-FDDF-A5CC-BBFEF365FAE1}"/>
          </ac:spMkLst>
        </pc:spChg>
        <pc:spChg chg="add mod">
          <ac:chgData name="Willis, Orion" userId="e283381d-8284-4d3f-ab32-7d71b1e99e1a" providerId="ADAL" clId="{FDD8D9AE-ADE9-4511-B0AB-373F5DC52EE5}" dt="2024-12-17T16:13:31.033" v="23" actId="21"/>
          <ac:spMkLst>
            <pc:docMk/>
            <pc:sldMk cId="3644072983" sldId="256"/>
            <ac:spMk id="7" creationId="{525B4654-8013-5C96-77E2-E763A1278725}"/>
          </ac:spMkLst>
        </pc:spChg>
      </pc:sldChg>
      <pc:sldChg chg="addSp delSp modSp del mod">
        <pc:chgData name="Willis, Orion" userId="e283381d-8284-4d3f-ab32-7d71b1e99e1a" providerId="ADAL" clId="{FDD8D9AE-ADE9-4511-B0AB-373F5DC52EE5}" dt="2024-12-17T16:39:23.436" v="162" actId="2696"/>
        <pc:sldMkLst>
          <pc:docMk/>
          <pc:sldMk cId="322366662" sldId="284"/>
        </pc:sldMkLst>
        <pc:spChg chg="del">
          <ac:chgData name="Willis, Orion" userId="e283381d-8284-4d3f-ab32-7d71b1e99e1a" providerId="ADAL" clId="{FDD8D9AE-ADE9-4511-B0AB-373F5DC52EE5}" dt="2024-12-17T16:39:21.496" v="160" actId="21"/>
          <ac:spMkLst>
            <pc:docMk/>
            <pc:sldMk cId="322366662" sldId="284"/>
            <ac:spMk id="2" creationId="{64492E64-A68B-8CA7-B3C6-044F7C8E76AB}"/>
          </ac:spMkLst>
        </pc:spChg>
        <pc:spChg chg="del">
          <ac:chgData name="Willis, Orion" userId="e283381d-8284-4d3f-ab32-7d71b1e99e1a" providerId="ADAL" clId="{FDD8D9AE-ADE9-4511-B0AB-373F5DC52EE5}" dt="2024-12-17T16:39:21.496" v="160" actId="21"/>
          <ac:spMkLst>
            <pc:docMk/>
            <pc:sldMk cId="322366662" sldId="284"/>
            <ac:spMk id="4" creationId="{B64A8207-997F-319E-7F6D-676D3ECA779B}"/>
          </ac:spMkLst>
        </pc:spChg>
        <pc:spChg chg="add mod">
          <ac:chgData name="Willis, Orion" userId="e283381d-8284-4d3f-ab32-7d71b1e99e1a" providerId="ADAL" clId="{FDD8D9AE-ADE9-4511-B0AB-373F5DC52EE5}" dt="2024-12-17T16:39:21.504" v="161" actId="27636"/>
          <ac:spMkLst>
            <pc:docMk/>
            <pc:sldMk cId="322366662" sldId="284"/>
            <ac:spMk id="5" creationId="{BB301A79-4F0A-95A1-9F5D-6DF154C5B1BF}"/>
          </ac:spMkLst>
        </pc:spChg>
      </pc:sldChg>
      <pc:sldChg chg="addSp delSp modSp del mod">
        <pc:chgData name="Willis, Orion" userId="e283381d-8284-4d3f-ab32-7d71b1e99e1a" providerId="ADAL" clId="{FDD8D9AE-ADE9-4511-B0AB-373F5DC52EE5}" dt="2024-12-17T16:14:47.449" v="39" actId="2696"/>
        <pc:sldMkLst>
          <pc:docMk/>
          <pc:sldMk cId="3461056406" sldId="285"/>
        </pc:sldMkLst>
        <pc:spChg chg="del">
          <ac:chgData name="Willis, Orion" userId="e283381d-8284-4d3f-ab32-7d71b1e99e1a" providerId="ADAL" clId="{FDD8D9AE-ADE9-4511-B0AB-373F5DC52EE5}" dt="2024-12-17T16:14:29.178" v="38" actId="21"/>
          <ac:spMkLst>
            <pc:docMk/>
            <pc:sldMk cId="3461056406" sldId="285"/>
            <ac:spMk id="2" creationId="{AF4FFC57-4A5F-4049-833E-147BCB7DCB3C}"/>
          </ac:spMkLst>
        </pc:spChg>
        <pc:spChg chg="del">
          <ac:chgData name="Willis, Orion" userId="e283381d-8284-4d3f-ab32-7d71b1e99e1a" providerId="ADAL" clId="{FDD8D9AE-ADE9-4511-B0AB-373F5DC52EE5}" dt="2024-12-17T16:14:29.178" v="38" actId="21"/>
          <ac:spMkLst>
            <pc:docMk/>
            <pc:sldMk cId="3461056406" sldId="285"/>
            <ac:spMk id="3" creationId="{67DC0261-9386-BB1C-2085-8653B2A19191}"/>
          </ac:spMkLst>
        </pc:spChg>
        <pc:spChg chg="add mod">
          <ac:chgData name="Willis, Orion" userId="e283381d-8284-4d3f-ab32-7d71b1e99e1a" providerId="ADAL" clId="{FDD8D9AE-ADE9-4511-B0AB-373F5DC52EE5}" dt="2024-12-17T16:14:29.178" v="38" actId="21"/>
          <ac:spMkLst>
            <pc:docMk/>
            <pc:sldMk cId="3461056406" sldId="285"/>
            <ac:spMk id="5" creationId="{E8F56E3C-F134-78EE-61C5-F86143A104D5}"/>
          </ac:spMkLst>
        </pc:spChg>
        <pc:spChg chg="add mod">
          <ac:chgData name="Willis, Orion" userId="e283381d-8284-4d3f-ab32-7d71b1e99e1a" providerId="ADAL" clId="{FDD8D9AE-ADE9-4511-B0AB-373F5DC52EE5}" dt="2024-12-17T16:14:29.178" v="38" actId="21"/>
          <ac:spMkLst>
            <pc:docMk/>
            <pc:sldMk cId="3461056406" sldId="285"/>
            <ac:spMk id="7" creationId="{1BEFDAE0-1F7B-21F9-B4A4-8C4C2FA8CCEC}"/>
          </ac:spMkLst>
        </pc:spChg>
      </pc:sldChg>
      <pc:sldChg chg="addSp delSp modSp del mod">
        <pc:chgData name="Willis, Orion" userId="e283381d-8284-4d3f-ab32-7d71b1e99e1a" providerId="ADAL" clId="{FDD8D9AE-ADE9-4511-B0AB-373F5DC52EE5}" dt="2024-12-17T16:15:51.799" v="52" actId="2696"/>
        <pc:sldMkLst>
          <pc:docMk/>
          <pc:sldMk cId="3877965803" sldId="286"/>
        </pc:sldMkLst>
        <pc:spChg chg="del">
          <ac:chgData name="Willis, Orion" userId="e283381d-8284-4d3f-ab32-7d71b1e99e1a" providerId="ADAL" clId="{FDD8D9AE-ADE9-4511-B0AB-373F5DC52EE5}" dt="2024-12-17T16:15:49.462" v="51" actId="21"/>
          <ac:spMkLst>
            <pc:docMk/>
            <pc:sldMk cId="3877965803" sldId="286"/>
            <ac:spMk id="2" creationId="{AF4FFC57-4A5F-4049-833E-147BCB7DCB3C}"/>
          </ac:spMkLst>
        </pc:spChg>
        <pc:spChg chg="del">
          <ac:chgData name="Willis, Orion" userId="e283381d-8284-4d3f-ab32-7d71b1e99e1a" providerId="ADAL" clId="{FDD8D9AE-ADE9-4511-B0AB-373F5DC52EE5}" dt="2024-12-17T16:15:49.462" v="51" actId="21"/>
          <ac:spMkLst>
            <pc:docMk/>
            <pc:sldMk cId="3877965803" sldId="286"/>
            <ac:spMk id="3" creationId="{67DC0261-9386-BB1C-2085-8653B2A19191}"/>
          </ac:spMkLst>
        </pc:spChg>
        <pc:spChg chg="add mod">
          <ac:chgData name="Willis, Orion" userId="e283381d-8284-4d3f-ab32-7d71b1e99e1a" providerId="ADAL" clId="{FDD8D9AE-ADE9-4511-B0AB-373F5DC52EE5}" dt="2024-12-17T16:15:49.462" v="51" actId="21"/>
          <ac:spMkLst>
            <pc:docMk/>
            <pc:sldMk cId="3877965803" sldId="286"/>
            <ac:spMk id="5" creationId="{6100C790-457B-066C-77CC-C8BBC83FC0C7}"/>
          </ac:spMkLst>
        </pc:spChg>
        <pc:spChg chg="add mod">
          <ac:chgData name="Willis, Orion" userId="e283381d-8284-4d3f-ab32-7d71b1e99e1a" providerId="ADAL" clId="{FDD8D9AE-ADE9-4511-B0AB-373F5DC52EE5}" dt="2024-12-17T16:15:49.462" v="51" actId="21"/>
          <ac:spMkLst>
            <pc:docMk/>
            <pc:sldMk cId="3877965803" sldId="286"/>
            <ac:spMk id="7" creationId="{35538FAA-0588-364E-D8E9-B94965CF6F94}"/>
          </ac:spMkLst>
        </pc:spChg>
      </pc:sldChg>
      <pc:sldChg chg="addSp delSp modSp del mod">
        <pc:chgData name="Willis, Orion" userId="e283381d-8284-4d3f-ab32-7d71b1e99e1a" providerId="ADAL" clId="{FDD8D9AE-ADE9-4511-B0AB-373F5DC52EE5}" dt="2024-12-17T16:24:49.508" v="99" actId="2696"/>
        <pc:sldMkLst>
          <pc:docMk/>
          <pc:sldMk cId="3266305666" sldId="287"/>
        </pc:sldMkLst>
        <pc:spChg chg="del">
          <ac:chgData name="Willis, Orion" userId="e283381d-8284-4d3f-ab32-7d71b1e99e1a" providerId="ADAL" clId="{FDD8D9AE-ADE9-4511-B0AB-373F5DC52EE5}" dt="2024-12-17T16:23:04.020" v="84" actId="21"/>
          <ac:spMkLst>
            <pc:docMk/>
            <pc:sldMk cId="3266305666" sldId="287"/>
            <ac:spMk id="2" creationId="{9B4B4550-2885-6D0A-14B5-E90855C619AA}"/>
          </ac:spMkLst>
        </pc:spChg>
        <pc:spChg chg="del">
          <ac:chgData name="Willis, Orion" userId="e283381d-8284-4d3f-ab32-7d71b1e99e1a" providerId="ADAL" clId="{FDD8D9AE-ADE9-4511-B0AB-373F5DC52EE5}" dt="2024-12-17T16:23:04.020" v="84" actId="21"/>
          <ac:spMkLst>
            <pc:docMk/>
            <pc:sldMk cId="3266305666" sldId="287"/>
            <ac:spMk id="3" creationId="{E6BA065D-7631-7D43-3AF2-1276603A3FED}"/>
          </ac:spMkLst>
        </pc:spChg>
        <pc:spChg chg="add mod">
          <ac:chgData name="Willis, Orion" userId="e283381d-8284-4d3f-ab32-7d71b1e99e1a" providerId="ADAL" clId="{FDD8D9AE-ADE9-4511-B0AB-373F5DC52EE5}" dt="2024-12-17T16:23:04.020" v="84" actId="21"/>
          <ac:spMkLst>
            <pc:docMk/>
            <pc:sldMk cId="3266305666" sldId="287"/>
            <ac:spMk id="5" creationId="{AA638820-FDF3-AA6E-4585-17D5B65C2812}"/>
          </ac:spMkLst>
        </pc:spChg>
        <pc:spChg chg="add mod">
          <ac:chgData name="Willis, Orion" userId="e283381d-8284-4d3f-ab32-7d71b1e99e1a" providerId="ADAL" clId="{FDD8D9AE-ADE9-4511-B0AB-373F5DC52EE5}" dt="2024-12-17T16:23:04.020" v="84" actId="21"/>
          <ac:spMkLst>
            <pc:docMk/>
            <pc:sldMk cId="3266305666" sldId="287"/>
            <ac:spMk id="7" creationId="{E65BD404-2B47-D715-B833-F378895194A9}"/>
          </ac:spMkLst>
        </pc:spChg>
      </pc:sldChg>
      <pc:sldChg chg="addSp delSp modSp del mod">
        <pc:chgData name="Willis, Orion" userId="e283381d-8284-4d3f-ab32-7d71b1e99e1a" providerId="ADAL" clId="{FDD8D9AE-ADE9-4511-B0AB-373F5DC52EE5}" dt="2024-12-17T16:27:32.272" v="119" actId="2696"/>
        <pc:sldMkLst>
          <pc:docMk/>
          <pc:sldMk cId="371021941" sldId="288"/>
        </pc:sldMkLst>
        <pc:spChg chg="del">
          <ac:chgData name="Willis, Orion" userId="e283381d-8284-4d3f-ab32-7d71b1e99e1a" providerId="ADAL" clId="{FDD8D9AE-ADE9-4511-B0AB-373F5DC52EE5}" dt="2024-12-17T16:27:29.609" v="118" actId="21"/>
          <ac:spMkLst>
            <pc:docMk/>
            <pc:sldMk cId="371021941" sldId="288"/>
            <ac:spMk id="2" creationId="{3727E7C7-7298-CEE5-49B9-10CD2E876B30}"/>
          </ac:spMkLst>
        </pc:spChg>
        <pc:spChg chg="del">
          <ac:chgData name="Willis, Orion" userId="e283381d-8284-4d3f-ab32-7d71b1e99e1a" providerId="ADAL" clId="{FDD8D9AE-ADE9-4511-B0AB-373F5DC52EE5}" dt="2024-12-17T16:27:29.609" v="118" actId="21"/>
          <ac:spMkLst>
            <pc:docMk/>
            <pc:sldMk cId="371021941" sldId="288"/>
            <ac:spMk id="3" creationId="{4F047AE7-AD63-865A-BD1E-654D5808EEE1}"/>
          </ac:spMkLst>
        </pc:spChg>
        <pc:spChg chg="add mod">
          <ac:chgData name="Willis, Orion" userId="e283381d-8284-4d3f-ab32-7d71b1e99e1a" providerId="ADAL" clId="{FDD8D9AE-ADE9-4511-B0AB-373F5DC52EE5}" dt="2024-12-17T16:27:29.609" v="118" actId="21"/>
          <ac:spMkLst>
            <pc:docMk/>
            <pc:sldMk cId="371021941" sldId="288"/>
            <ac:spMk id="6" creationId="{F6800495-6309-81EE-E455-371FD5A251C3}"/>
          </ac:spMkLst>
        </pc:spChg>
        <pc:spChg chg="add mod">
          <ac:chgData name="Willis, Orion" userId="e283381d-8284-4d3f-ab32-7d71b1e99e1a" providerId="ADAL" clId="{FDD8D9AE-ADE9-4511-B0AB-373F5DC52EE5}" dt="2024-12-17T16:27:29.609" v="118" actId="21"/>
          <ac:spMkLst>
            <pc:docMk/>
            <pc:sldMk cId="371021941" sldId="288"/>
            <ac:spMk id="8" creationId="{79C862EC-E749-4600-3D4E-2A7B9297F8B5}"/>
          </ac:spMkLst>
        </pc:spChg>
        <pc:picChg chg="del">
          <ac:chgData name="Willis, Orion" userId="e283381d-8284-4d3f-ab32-7d71b1e99e1a" providerId="ADAL" clId="{FDD8D9AE-ADE9-4511-B0AB-373F5DC52EE5}" dt="2024-12-17T16:27:29.609" v="118" actId="21"/>
          <ac:picMkLst>
            <pc:docMk/>
            <pc:sldMk cId="371021941" sldId="288"/>
            <ac:picMk id="4" creationId="{093D1517-9AAA-06C5-57E9-606913C751C2}"/>
          </ac:picMkLst>
        </pc:picChg>
      </pc:sldChg>
      <pc:sldChg chg="addSp delSp modSp del mod">
        <pc:chgData name="Willis, Orion" userId="e283381d-8284-4d3f-ab32-7d71b1e99e1a" providerId="ADAL" clId="{FDD8D9AE-ADE9-4511-B0AB-373F5DC52EE5}" dt="2024-12-17T16:37:57.294" v="138" actId="2696"/>
        <pc:sldMkLst>
          <pc:docMk/>
          <pc:sldMk cId="639389324" sldId="289"/>
        </pc:sldMkLst>
        <pc:spChg chg="del">
          <ac:chgData name="Willis, Orion" userId="e283381d-8284-4d3f-ab32-7d71b1e99e1a" providerId="ADAL" clId="{FDD8D9AE-ADE9-4511-B0AB-373F5DC52EE5}" dt="2024-12-17T16:37:53.511" v="137" actId="21"/>
          <ac:spMkLst>
            <pc:docMk/>
            <pc:sldMk cId="639389324" sldId="289"/>
            <ac:spMk id="2" creationId="{AF4FFC57-4A5F-4049-833E-147BCB7DCB3C}"/>
          </ac:spMkLst>
        </pc:spChg>
        <pc:spChg chg="del">
          <ac:chgData name="Willis, Orion" userId="e283381d-8284-4d3f-ab32-7d71b1e99e1a" providerId="ADAL" clId="{FDD8D9AE-ADE9-4511-B0AB-373F5DC52EE5}" dt="2024-12-17T16:37:53.511" v="137" actId="21"/>
          <ac:spMkLst>
            <pc:docMk/>
            <pc:sldMk cId="639389324" sldId="289"/>
            <ac:spMk id="3" creationId="{67DC0261-9386-BB1C-2085-8653B2A19191}"/>
          </ac:spMkLst>
        </pc:spChg>
        <pc:spChg chg="add mod">
          <ac:chgData name="Willis, Orion" userId="e283381d-8284-4d3f-ab32-7d71b1e99e1a" providerId="ADAL" clId="{FDD8D9AE-ADE9-4511-B0AB-373F5DC52EE5}" dt="2024-12-17T16:37:53.511" v="137" actId="21"/>
          <ac:spMkLst>
            <pc:docMk/>
            <pc:sldMk cId="639389324" sldId="289"/>
            <ac:spMk id="5" creationId="{B3A3424A-C93D-5DB8-CAF6-391F638D2ACB}"/>
          </ac:spMkLst>
        </pc:spChg>
        <pc:spChg chg="add mod">
          <ac:chgData name="Willis, Orion" userId="e283381d-8284-4d3f-ab32-7d71b1e99e1a" providerId="ADAL" clId="{FDD8D9AE-ADE9-4511-B0AB-373F5DC52EE5}" dt="2024-12-17T16:37:53.511" v="137" actId="21"/>
          <ac:spMkLst>
            <pc:docMk/>
            <pc:sldMk cId="639389324" sldId="289"/>
            <ac:spMk id="7" creationId="{91ACF1D5-1AA1-118F-D83F-2D54ED8815A8}"/>
          </ac:spMkLst>
        </pc:spChg>
      </pc:sldChg>
      <pc:sldChg chg="addSp delSp modSp add del mod">
        <pc:chgData name="Willis, Orion" userId="e283381d-8284-4d3f-ab32-7d71b1e99e1a" providerId="ADAL" clId="{FDD8D9AE-ADE9-4511-B0AB-373F5DC52EE5}" dt="2024-12-17T16:54:23.683" v="179" actId="1076"/>
        <pc:sldMkLst>
          <pc:docMk/>
          <pc:sldMk cId="325146105" sldId="290"/>
        </pc:sldMkLst>
        <pc:spChg chg="del">
          <ac:chgData name="Willis, Orion" userId="e283381d-8284-4d3f-ab32-7d71b1e99e1a" providerId="ADAL" clId="{FDD8D9AE-ADE9-4511-B0AB-373F5DC52EE5}" dt="2024-12-17T16:12:29.738" v="11" actId="478"/>
          <ac:spMkLst>
            <pc:docMk/>
            <pc:sldMk cId="325146105" sldId="290"/>
            <ac:spMk id="2" creationId="{9E5F5903-9361-1310-D6FA-4FE9DE7B7415}"/>
          </ac:spMkLst>
        </pc:spChg>
        <pc:spChg chg="del">
          <ac:chgData name="Willis, Orion" userId="e283381d-8284-4d3f-ab32-7d71b1e99e1a" providerId="ADAL" clId="{FDD8D9AE-ADE9-4511-B0AB-373F5DC52EE5}" dt="2024-12-17T16:12:31.128" v="12" actId="478"/>
          <ac:spMkLst>
            <pc:docMk/>
            <pc:sldMk cId="325146105" sldId="290"/>
            <ac:spMk id="3" creationId="{1510CFE7-456D-F779-B31C-B431388CF778}"/>
          </ac:spMkLst>
        </pc:spChg>
        <pc:spChg chg="add mod">
          <ac:chgData name="Willis, Orion" userId="e283381d-8284-4d3f-ab32-7d71b1e99e1a" providerId="ADAL" clId="{FDD8D9AE-ADE9-4511-B0AB-373F5DC52EE5}" dt="2024-12-17T16:14:21.404" v="36" actId="1076"/>
          <ac:spMkLst>
            <pc:docMk/>
            <pc:sldMk cId="325146105" sldId="290"/>
            <ac:spMk id="4" creationId="{6FCA7FD7-E3CD-7A2C-5AF7-2EE59026C9D4}"/>
          </ac:spMkLst>
        </pc:spChg>
        <pc:spChg chg="add mod">
          <ac:chgData name="Willis, Orion" userId="e283381d-8284-4d3f-ab32-7d71b1e99e1a" providerId="ADAL" clId="{FDD8D9AE-ADE9-4511-B0AB-373F5DC52EE5}" dt="2024-12-17T16:54:23.683" v="179" actId="1076"/>
          <ac:spMkLst>
            <pc:docMk/>
            <pc:sldMk cId="325146105" sldId="290"/>
            <ac:spMk id="5" creationId="{8586CD17-5B17-5D66-987C-05DC748B3FF9}"/>
          </ac:spMkLst>
        </pc:spChg>
      </pc:sldChg>
      <pc:sldChg chg="addSp delSp modSp mod">
        <pc:chgData name="Willis, Orion" userId="e283381d-8284-4d3f-ab32-7d71b1e99e1a" providerId="ADAL" clId="{FDD8D9AE-ADE9-4511-B0AB-373F5DC52EE5}" dt="2024-12-17T16:15:35.939" v="50" actId="1076"/>
        <pc:sldMkLst>
          <pc:docMk/>
          <pc:sldMk cId="3936111209" sldId="291"/>
        </pc:sldMkLst>
        <pc:spChg chg="del">
          <ac:chgData name="Willis, Orion" userId="e283381d-8284-4d3f-ab32-7d71b1e99e1a" providerId="ADAL" clId="{FDD8D9AE-ADE9-4511-B0AB-373F5DC52EE5}" dt="2024-12-17T16:12:33.124" v="13" actId="478"/>
          <ac:spMkLst>
            <pc:docMk/>
            <pc:sldMk cId="3936111209" sldId="291"/>
            <ac:spMk id="2" creationId="{9E5F5903-9361-1310-D6FA-4FE9DE7B7415}"/>
          </ac:spMkLst>
        </pc:spChg>
        <pc:spChg chg="del">
          <ac:chgData name="Willis, Orion" userId="e283381d-8284-4d3f-ab32-7d71b1e99e1a" providerId="ADAL" clId="{FDD8D9AE-ADE9-4511-B0AB-373F5DC52EE5}" dt="2024-12-17T16:12:33.751" v="14" actId="478"/>
          <ac:spMkLst>
            <pc:docMk/>
            <pc:sldMk cId="3936111209" sldId="291"/>
            <ac:spMk id="3" creationId="{1510CFE7-456D-F779-B31C-B431388CF778}"/>
          </ac:spMkLst>
        </pc:spChg>
        <pc:spChg chg="add mod">
          <ac:chgData name="Willis, Orion" userId="e283381d-8284-4d3f-ab32-7d71b1e99e1a" providerId="ADAL" clId="{FDD8D9AE-ADE9-4511-B0AB-373F5DC52EE5}" dt="2024-12-17T16:15:33.509" v="49" actId="1076"/>
          <ac:spMkLst>
            <pc:docMk/>
            <pc:sldMk cId="3936111209" sldId="291"/>
            <ac:spMk id="4" creationId="{AF4FFC57-4A5F-4049-833E-147BCB7DCB3C}"/>
          </ac:spMkLst>
        </pc:spChg>
        <pc:spChg chg="add mod">
          <ac:chgData name="Willis, Orion" userId="e283381d-8284-4d3f-ab32-7d71b1e99e1a" providerId="ADAL" clId="{FDD8D9AE-ADE9-4511-B0AB-373F5DC52EE5}" dt="2024-12-17T16:15:35.939" v="50" actId="1076"/>
          <ac:spMkLst>
            <pc:docMk/>
            <pc:sldMk cId="3936111209" sldId="291"/>
            <ac:spMk id="5" creationId="{67DC0261-9386-BB1C-2085-8653B2A19191}"/>
          </ac:spMkLst>
        </pc:spChg>
      </pc:sldChg>
      <pc:sldChg chg="addSp delSp modSp mod">
        <pc:chgData name="Willis, Orion" userId="e283381d-8284-4d3f-ab32-7d71b1e99e1a" providerId="ADAL" clId="{FDD8D9AE-ADE9-4511-B0AB-373F5DC52EE5}" dt="2024-12-17T16:24:39.097" v="97" actId="1076"/>
        <pc:sldMkLst>
          <pc:docMk/>
          <pc:sldMk cId="3473435431" sldId="292"/>
        </pc:sldMkLst>
        <pc:spChg chg="del">
          <ac:chgData name="Willis, Orion" userId="e283381d-8284-4d3f-ab32-7d71b1e99e1a" providerId="ADAL" clId="{FDD8D9AE-ADE9-4511-B0AB-373F5DC52EE5}" dt="2024-12-17T16:12:37.281" v="15" actId="478"/>
          <ac:spMkLst>
            <pc:docMk/>
            <pc:sldMk cId="3473435431" sldId="292"/>
            <ac:spMk id="2" creationId="{9E5F5903-9361-1310-D6FA-4FE9DE7B7415}"/>
          </ac:spMkLst>
        </pc:spChg>
        <pc:spChg chg="del">
          <ac:chgData name="Willis, Orion" userId="e283381d-8284-4d3f-ab32-7d71b1e99e1a" providerId="ADAL" clId="{FDD8D9AE-ADE9-4511-B0AB-373F5DC52EE5}" dt="2024-12-17T16:12:39.279" v="16" actId="478"/>
          <ac:spMkLst>
            <pc:docMk/>
            <pc:sldMk cId="3473435431" sldId="292"/>
            <ac:spMk id="3" creationId="{1510CFE7-456D-F779-B31C-B431388CF778}"/>
          </ac:spMkLst>
        </pc:spChg>
        <pc:spChg chg="add mod">
          <ac:chgData name="Willis, Orion" userId="e283381d-8284-4d3f-ab32-7d71b1e99e1a" providerId="ADAL" clId="{FDD8D9AE-ADE9-4511-B0AB-373F5DC52EE5}" dt="2024-12-17T16:24:39.097" v="97" actId="1076"/>
          <ac:spMkLst>
            <pc:docMk/>
            <pc:sldMk cId="3473435431" sldId="292"/>
            <ac:spMk id="4" creationId="{AF4FFC57-4A5F-4049-833E-147BCB7DCB3C}"/>
          </ac:spMkLst>
        </pc:spChg>
        <pc:spChg chg="add mod">
          <ac:chgData name="Willis, Orion" userId="e283381d-8284-4d3f-ab32-7d71b1e99e1a" providerId="ADAL" clId="{FDD8D9AE-ADE9-4511-B0AB-373F5DC52EE5}" dt="2024-12-17T16:24:36.130" v="96" actId="1076"/>
          <ac:spMkLst>
            <pc:docMk/>
            <pc:sldMk cId="3473435431" sldId="292"/>
            <ac:spMk id="5" creationId="{67DC0261-9386-BB1C-2085-8653B2A19191}"/>
          </ac:spMkLst>
        </pc:spChg>
      </pc:sldChg>
      <pc:sldChg chg="addSp delSp modSp mod">
        <pc:chgData name="Willis, Orion" userId="e283381d-8284-4d3f-ab32-7d71b1e99e1a" providerId="ADAL" clId="{FDD8D9AE-ADE9-4511-B0AB-373F5DC52EE5}" dt="2024-12-17T16:26:55.373" v="117" actId="1035"/>
        <pc:sldMkLst>
          <pc:docMk/>
          <pc:sldMk cId="559923378" sldId="293"/>
        </pc:sldMkLst>
        <pc:spChg chg="del">
          <ac:chgData name="Willis, Orion" userId="e283381d-8284-4d3f-ab32-7d71b1e99e1a" providerId="ADAL" clId="{FDD8D9AE-ADE9-4511-B0AB-373F5DC52EE5}" dt="2024-12-17T16:12:48.417" v="17" actId="478"/>
          <ac:spMkLst>
            <pc:docMk/>
            <pc:sldMk cId="559923378" sldId="293"/>
            <ac:spMk id="2" creationId="{9E5F5903-9361-1310-D6FA-4FE9DE7B7415}"/>
          </ac:spMkLst>
        </pc:spChg>
        <pc:spChg chg="del">
          <ac:chgData name="Willis, Orion" userId="e283381d-8284-4d3f-ab32-7d71b1e99e1a" providerId="ADAL" clId="{FDD8D9AE-ADE9-4511-B0AB-373F5DC52EE5}" dt="2024-12-17T16:12:50.295" v="18" actId="478"/>
          <ac:spMkLst>
            <pc:docMk/>
            <pc:sldMk cId="559923378" sldId="293"/>
            <ac:spMk id="3" creationId="{1510CFE7-456D-F779-B31C-B431388CF778}"/>
          </ac:spMkLst>
        </pc:spChg>
        <pc:spChg chg="add mod">
          <ac:chgData name="Willis, Orion" userId="e283381d-8284-4d3f-ab32-7d71b1e99e1a" providerId="ADAL" clId="{FDD8D9AE-ADE9-4511-B0AB-373F5DC52EE5}" dt="2024-12-17T16:26:43.258" v="114" actId="1076"/>
          <ac:spMkLst>
            <pc:docMk/>
            <pc:sldMk cId="559923378" sldId="293"/>
            <ac:spMk id="4" creationId="{9B4B4550-2885-6D0A-14B5-E90855C619AA}"/>
          </ac:spMkLst>
        </pc:spChg>
        <pc:spChg chg="add mod">
          <ac:chgData name="Willis, Orion" userId="e283381d-8284-4d3f-ab32-7d71b1e99e1a" providerId="ADAL" clId="{FDD8D9AE-ADE9-4511-B0AB-373F5DC52EE5}" dt="2024-12-17T16:26:55.373" v="117" actId="1035"/>
          <ac:spMkLst>
            <pc:docMk/>
            <pc:sldMk cId="559923378" sldId="293"/>
            <ac:spMk id="5" creationId="{E6BA065D-7631-7D43-3AF2-1276603A3FED}"/>
          </ac:spMkLst>
        </pc:spChg>
      </pc:sldChg>
      <pc:sldChg chg="del">
        <pc:chgData name="Willis, Orion" userId="e283381d-8284-4d3f-ab32-7d71b1e99e1a" providerId="ADAL" clId="{FDD8D9AE-ADE9-4511-B0AB-373F5DC52EE5}" dt="2024-12-17T16:11:57.524" v="8"/>
        <pc:sldMkLst>
          <pc:docMk/>
          <pc:sldMk cId="2522205408" sldId="293"/>
        </pc:sldMkLst>
      </pc:sldChg>
      <pc:sldChg chg="del">
        <pc:chgData name="Willis, Orion" userId="e283381d-8284-4d3f-ab32-7d71b1e99e1a" providerId="ADAL" clId="{FDD8D9AE-ADE9-4511-B0AB-373F5DC52EE5}" dt="2024-12-17T16:11:56.883" v="7"/>
        <pc:sldMkLst>
          <pc:docMk/>
          <pc:sldMk cId="1199887923" sldId="294"/>
        </pc:sldMkLst>
      </pc:sldChg>
      <pc:sldChg chg="addSp delSp modSp mod">
        <pc:chgData name="Willis, Orion" userId="e283381d-8284-4d3f-ab32-7d71b1e99e1a" providerId="ADAL" clId="{FDD8D9AE-ADE9-4511-B0AB-373F5DC52EE5}" dt="2024-12-17T16:37:38.642" v="136" actId="14100"/>
        <pc:sldMkLst>
          <pc:docMk/>
          <pc:sldMk cId="3310737613" sldId="294"/>
        </pc:sldMkLst>
        <pc:spChg chg="del">
          <ac:chgData name="Willis, Orion" userId="e283381d-8284-4d3f-ab32-7d71b1e99e1a" providerId="ADAL" clId="{FDD8D9AE-ADE9-4511-B0AB-373F5DC52EE5}" dt="2024-12-17T16:12:52.763" v="19" actId="478"/>
          <ac:spMkLst>
            <pc:docMk/>
            <pc:sldMk cId="3310737613" sldId="294"/>
            <ac:spMk id="2" creationId="{9E5F5903-9361-1310-D6FA-4FE9DE7B7415}"/>
          </ac:spMkLst>
        </pc:spChg>
        <pc:spChg chg="del">
          <ac:chgData name="Willis, Orion" userId="e283381d-8284-4d3f-ab32-7d71b1e99e1a" providerId="ADAL" clId="{FDD8D9AE-ADE9-4511-B0AB-373F5DC52EE5}" dt="2024-12-17T16:12:53.459" v="20" actId="478"/>
          <ac:spMkLst>
            <pc:docMk/>
            <pc:sldMk cId="3310737613" sldId="294"/>
            <ac:spMk id="3" creationId="{1510CFE7-456D-F779-B31C-B431388CF778}"/>
          </ac:spMkLst>
        </pc:spChg>
        <pc:spChg chg="add mod">
          <ac:chgData name="Willis, Orion" userId="e283381d-8284-4d3f-ab32-7d71b1e99e1a" providerId="ADAL" clId="{FDD8D9AE-ADE9-4511-B0AB-373F5DC52EE5}" dt="2024-12-17T16:37:12.070" v="124" actId="1076"/>
          <ac:spMkLst>
            <pc:docMk/>
            <pc:sldMk cId="3310737613" sldId="294"/>
            <ac:spMk id="4" creationId="{3727E7C7-7298-CEE5-49B9-10CD2E876B30}"/>
          </ac:spMkLst>
        </pc:spChg>
        <pc:spChg chg="add mod">
          <ac:chgData name="Willis, Orion" userId="e283381d-8284-4d3f-ab32-7d71b1e99e1a" providerId="ADAL" clId="{FDD8D9AE-ADE9-4511-B0AB-373F5DC52EE5}" dt="2024-12-17T16:37:30.349" v="132" actId="1076"/>
          <ac:spMkLst>
            <pc:docMk/>
            <pc:sldMk cId="3310737613" sldId="294"/>
            <ac:spMk id="5" creationId="{4F047AE7-AD63-865A-BD1E-654D5808EEE1}"/>
          </ac:spMkLst>
        </pc:spChg>
        <pc:picChg chg="add mod">
          <ac:chgData name="Willis, Orion" userId="e283381d-8284-4d3f-ab32-7d71b1e99e1a" providerId="ADAL" clId="{FDD8D9AE-ADE9-4511-B0AB-373F5DC52EE5}" dt="2024-12-17T16:37:38.642" v="136" actId="14100"/>
          <ac:picMkLst>
            <pc:docMk/>
            <pc:sldMk cId="3310737613" sldId="294"/>
            <ac:picMk id="6" creationId="{093D1517-9AAA-06C5-57E9-606913C751C2}"/>
          </ac:picMkLst>
        </pc:picChg>
      </pc:sldChg>
      <pc:sldChg chg="del">
        <pc:chgData name="Willis, Orion" userId="e283381d-8284-4d3f-ab32-7d71b1e99e1a" providerId="ADAL" clId="{FDD8D9AE-ADE9-4511-B0AB-373F5DC52EE5}" dt="2024-12-17T16:11:56.633" v="6"/>
        <pc:sldMkLst>
          <pc:docMk/>
          <pc:sldMk cId="897064372" sldId="295"/>
        </pc:sldMkLst>
      </pc:sldChg>
      <pc:sldChg chg="addSp delSp modSp mod">
        <pc:chgData name="Willis, Orion" userId="e283381d-8284-4d3f-ab32-7d71b1e99e1a" providerId="ADAL" clId="{FDD8D9AE-ADE9-4511-B0AB-373F5DC52EE5}" dt="2024-12-17T16:39:15.063" v="159" actId="1035"/>
        <pc:sldMkLst>
          <pc:docMk/>
          <pc:sldMk cId="3439911801" sldId="295"/>
        </pc:sldMkLst>
        <pc:spChg chg="del">
          <ac:chgData name="Willis, Orion" userId="e283381d-8284-4d3f-ab32-7d71b1e99e1a" providerId="ADAL" clId="{FDD8D9AE-ADE9-4511-B0AB-373F5DC52EE5}" dt="2024-12-17T16:12:56.673" v="21" actId="478"/>
          <ac:spMkLst>
            <pc:docMk/>
            <pc:sldMk cId="3439911801" sldId="295"/>
            <ac:spMk id="2" creationId="{9E5F5903-9361-1310-D6FA-4FE9DE7B7415}"/>
          </ac:spMkLst>
        </pc:spChg>
        <pc:spChg chg="del">
          <ac:chgData name="Willis, Orion" userId="e283381d-8284-4d3f-ab32-7d71b1e99e1a" providerId="ADAL" clId="{FDD8D9AE-ADE9-4511-B0AB-373F5DC52EE5}" dt="2024-12-17T16:12:57.513" v="22" actId="478"/>
          <ac:spMkLst>
            <pc:docMk/>
            <pc:sldMk cId="3439911801" sldId="295"/>
            <ac:spMk id="3" creationId="{1510CFE7-456D-F779-B31C-B431388CF778}"/>
          </ac:spMkLst>
        </pc:spChg>
        <pc:spChg chg="add mod">
          <ac:chgData name="Willis, Orion" userId="e283381d-8284-4d3f-ab32-7d71b1e99e1a" providerId="ADAL" clId="{FDD8D9AE-ADE9-4511-B0AB-373F5DC52EE5}" dt="2024-12-17T16:39:08.130" v="154" actId="1076"/>
          <ac:spMkLst>
            <pc:docMk/>
            <pc:sldMk cId="3439911801" sldId="295"/>
            <ac:spMk id="4" creationId="{AF4FFC57-4A5F-4049-833E-147BCB7DCB3C}"/>
          </ac:spMkLst>
        </pc:spChg>
        <pc:spChg chg="add mod">
          <ac:chgData name="Willis, Orion" userId="e283381d-8284-4d3f-ab32-7d71b1e99e1a" providerId="ADAL" clId="{FDD8D9AE-ADE9-4511-B0AB-373F5DC52EE5}" dt="2024-12-17T16:39:15.063" v="159" actId="1035"/>
          <ac:spMkLst>
            <pc:docMk/>
            <pc:sldMk cId="3439911801" sldId="295"/>
            <ac:spMk id="5" creationId="{67DC0261-9386-BB1C-2085-8653B2A19191}"/>
          </ac:spMkLst>
        </pc:spChg>
      </pc:sldChg>
      <pc:sldChg chg="addSp delSp modSp mod">
        <pc:chgData name="Willis, Orion" userId="e283381d-8284-4d3f-ab32-7d71b1e99e1a" providerId="ADAL" clId="{FDD8D9AE-ADE9-4511-B0AB-373F5DC52EE5}" dt="2024-12-17T16:40:06.911" v="176" actId="1076"/>
        <pc:sldMkLst>
          <pc:docMk/>
          <pc:sldMk cId="1622497678" sldId="296"/>
        </pc:sldMkLst>
        <pc:spChg chg="del">
          <ac:chgData name="Willis, Orion" userId="e283381d-8284-4d3f-ab32-7d71b1e99e1a" providerId="ADAL" clId="{FDD8D9AE-ADE9-4511-B0AB-373F5DC52EE5}" dt="2024-12-17T16:12:20.182" v="9" actId="478"/>
          <ac:spMkLst>
            <pc:docMk/>
            <pc:sldMk cId="1622497678" sldId="296"/>
            <ac:spMk id="2" creationId="{9E5F5903-9361-1310-D6FA-4FE9DE7B7415}"/>
          </ac:spMkLst>
        </pc:spChg>
        <pc:spChg chg="del">
          <ac:chgData name="Willis, Orion" userId="e283381d-8284-4d3f-ab32-7d71b1e99e1a" providerId="ADAL" clId="{FDD8D9AE-ADE9-4511-B0AB-373F5DC52EE5}" dt="2024-12-17T16:12:22.476" v="10" actId="478"/>
          <ac:spMkLst>
            <pc:docMk/>
            <pc:sldMk cId="1622497678" sldId="296"/>
            <ac:spMk id="3" creationId="{1510CFE7-456D-F779-B31C-B431388CF778}"/>
          </ac:spMkLst>
        </pc:spChg>
        <pc:spChg chg="add mod">
          <ac:chgData name="Willis, Orion" userId="e283381d-8284-4d3f-ab32-7d71b1e99e1a" providerId="ADAL" clId="{FDD8D9AE-ADE9-4511-B0AB-373F5DC52EE5}" dt="2024-12-17T16:40:06.911" v="176" actId="1076"/>
          <ac:spMkLst>
            <pc:docMk/>
            <pc:sldMk cId="1622497678" sldId="296"/>
            <ac:spMk id="4" creationId="{64492E64-A68B-8CA7-B3C6-044F7C8E76AB}"/>
          </ac:spMkLst>
        </pc:spChg>
        <pc:spChg chg="add mod">
          <ac:chgData name="Willis, Orion" userId="e283381d-8284-4d3f-ab32-7d71b1e99e1a" providerId="ADAL" clId="{FDD8D9AE-ADE9-4511-B0AB-373F5DC52EE5}" dt="2024-12-17T16:40:00.375" v="175" actId="1076"/>
          <ac:spMkLst>
            <pc:docMk/>
            <pc:sldMk cId="1622497678" sldId="296"/>
            <ac:spMk id="5" creationId="{B64A8207-997F-319E-7F6D-676D3ECA779B}"/>
          </ac:spMkLst>
        </pc:spChg>
      </pc:sldChg>
      <pc:sldChg chg="del">
        <pc:chgData name="Willis, Orion" userId="e283381d-8284-4d3f-ab32-7d71b1e99e1a" providerId="ADAL" clId="{FDD8D9AE-ADE9-4511-B0AB-373F5DC52EE5}" dt="2024-12-17T16:11:56.402" v="5"/>
        <pc:sldMkLst>
          <pc:docMk/>
          <pc:sldMk cId="2847955358" sldId="296"/>
        </pc:sldMkLst>
      </pc:sldChg>
      <pc:sldChg chg="del">
        <pc:chgData name="Willis, Orion" userId="e283381d-8284-4d3f-ab32-7d71b1e99e1a" providerId="ADAL" clId="{FDD8D9AE-ADE9-4511-B0AB-373F5DC52EE5}" dt="2024-12-17T16:11:56.131" v="4"/>
        <pc:sldMkLst>
          <pc:docMk/>
          <pc:sldMk cId="258128042" sldId="297"/>
        </pc:sldMkLst>
      </pc:sldChg>
      <pc:sldMasterChg chg="del delSldLayout">
        <pc:chgData name="Willis, Orion" userId="e283381d-8284-4d3f-ab32-7d71b1e99e1a" providerId="ADAL" clId="{FDD8D9AE-ADE9-4511-B0AB-373F5DC52EE5}" dt="2024-12-17T16:39:23.436" v="162" actId="2696"/>
        <pc:sldMasterMkLst>
          <pc:docMk/>
          <pc:sldMasterMk cId="3136267371" sldId="2147483681"/>
        </pc:sldMasterMkLst>
        <pc:sldLayoutChg chg="del">
          <pc:chgData name="Willis, Orion" userId="e283381d-8284-4d3f-ab32-7d71b1e99e1a" providerId="ADAL" clId="{FDD8D9AE-ADE9-4511-B0AB-373F5DC52EE5}" dt="2024-12-17T16:39:23.436" v="162" actId="2696"/>
          <pc:sldLayoutMkLst>
            <pc:docMk/>
            <pc:sldMasterMk cId="3136267371" sldId="2147483681"/>
            <pc:sldLayoutMk cId="267940307" sldId="2147483682"/>
          </pc:sldLayoutMkLst>
        </pc:sldLayoutChg>
        <pc:sldLayoutChg chg="del">
          <pc:chgData name="Willis, Orion" userId="e283381d-8284-4d3f-ab32-7d71b1e99e1a" providerId="ADAL" clId="{FDD8D9AE-ADE9-4511-B0AB-373F5DC52EE5}" dt="2024-12-17T16:39:23.436" v="162" actId="2696"/>
          <pc:sldLayoutMkLst>
            <pc:docMk/>
            <pc:sldMasterMk cId="3136267371" sldId="2147483681"/>
            <pc:sldLayoutMk cId="1773732037" sldId="2147483683"/>
          </pc:sldLayoutMkLst>
        </pc:sldLayoutChg>
        <pc:sldLayoutChg chg="del">
          <pc:chgData name="Willis, Orion" userId="e283381d-8284-4d3f-ab32-7d71b1e99e1a" providerId="ADAL" clId="{FDD8D9AE-ADE9-4511-B0AB-373F5DC52EE5}" dt="2024-12-17T16:39:23.436" v="162" actId="2696"/>
          <pc:sldLayoutMkLst>
            <pc:docMk/>
            <pc:sldMasterMk cId="3136267371" sldId="2147483681"/>
            <pc:sldLayoutMk cId="3968263454" sldId="2147483684"/>
          </pc:sldLayoutMkLst>
        </pc:sldLayoutChg>
        <pc:sldLayoutChg chg="del">
          <pc:chgData name="Willis, Orion" userId="e283381d-8284-4d3f-ab32-7d71b1e99e1a" providerId="ADAL" clId="{FDD8D9AE-ADE9-4511-B0AB-373F5DC52EE5}" dt="2024-12-17T16:39:23.436" v="162" actId="2696"/>
          <pc:sldLayoutMkLst>
            <pc:docMk/>
            <pc:sldMasterMk cId="3136267371" sldId="2147483681"/>
            <pc:sldLayoutMk cId="3119249891" sldId="2147483685"/>
          </pc:sldLayoutMkLst>
        </pc:sldLayoutChg>
        <pc:sldLayoutChg chg="del">
          <pc:chgData name="Willis, Orion" userId="e283381d-8284-4d3f-ab32-7d71b1e99e1a" providerId="ADAL" clId="{FDD8D9AE-ADE9-4511-B0AB-373F5DC52EE5}" dt="2024-12-17T16:39:23.436" v="162" actId="2696"/>
          <pc:sldLayoutMkLst>
            <pc:docMk/>
            <pc:sldMasterMk cId="3136267371" sldId="2147483681"/>
            <pc:sldLayoutMk cId="3054922134" sldId="2147483686"/>
          </pc:sldLayoutMkLst>
        </pc:sldLayoutChg>
        <pc:sldLayoutChg chg="del">
          <pc:chgData name="Willis, Orion" userId="e283381d-8284-4d3f-ab32-7d71b1e99e1a" providerId="ADAL" clId="{FDD8D9AE-ADE9-4511-B0AB-373F5DC52EE5}" dt="2024-12-17T16:39:23.436" v="162" actId="2696"/>
          <pc:sldLayoutMkLst>
            <pc:docMk/>
            <pc:sldMasterMk cId="3136267371" sldId="2147483681"/>
            <pc:sldLayoutMk cId="2938381997" sldId="2147483687"/>
          </pc:sldLayoutMkLst>
        </pc:sldLayoutChg>
        <pc:sldLayoutChg chg="del">
          <pc:chgData name="Willis, Orion" userId="e283381d-8284-4d3f-ab32-7d71b1e99e1a" providerId="ADAL" clId="{FDD8D9AE-ADE9-4511-B0AB-373F5DC52EE5}" dt="2024-12-17T16:39:23.436" v="162" actId="2696"/>
          <pc:sldLayoutMkLst>
            <pc:docMk/>
            <pc:sldMasterMk cId="3136267371" sldId="2147483681"/>
            <pc:sldLayoutMk cId="2840775159" sldId="2147483688"/>
          </pc:sldLayoutMkLst>
        </pc:sldLayoutChg>
        <pc:sldLayoutChg chg="del">
          <pc:chgData name="Willis, Orion" userId="e283381d-8284-4d3f-ab32-7d71b1e99e1a" providerId="ADAL" clId="{FDD8D9AE-ADE9-4511-B0AB-373F5DC52EE5}" dt="2024-12-17T16:39:23.436" v="162" actId="2696"/>
          <pc:sldLayoutMkLst>
            <pc:docMk/>
            <pc:sldMasterMk cId="3136267371" sldId="2147483681"/>
            <pc:sldLayoutMk cId="489734700" sldId="2147483689"/>
          </pc:sldLayoutMkLst>
        </pc:sldLayoutChg>
        <pc:sldLayoutChg chg="del">
          <pc:chgData name="Willis, Orion" userId="e283381d-8284-4d3f-ab32-7d71b1e99e1a" providerId="ADAL" clId="{FDD8D9AE-ADE9-4511-B0AB-373F5DC52EE5}" dt="2024-12-17T16:39:23.436" v="162" actId="2696"/>
          <pc:sldLayoutMkLst>
            <pc:docMk/>
            <pc:sldMasterMk cId="3136267371" sldId="2147483681"/>
            <pc:sldLayoutMk cId="1801490617" sldId="2147483690"/>
          </pc:sldLayoutMkLst>
        </pc:sldLayoutChg>
        <pc:sldLayoutChg chg="del">
          <pc:chgData name="Willis, Orion" userId="e283381d-8284-4d3f-ab32-7d71b1e99e1a" providerId="ADAL" clId="{FDD8D9AE-ADE9-4511-B0AB-373F5DC52EE5}" dt="2024-12-17T16:39:23.436" v="162" actId="2696"/>
          <pc:sldLayoutMkLst>
            <pc:docMk/>
            <pc:sldMasterMk cId="3136267371" sldId="2147483681"/>
            <pc:sldLayoutMk cId="246953702" sldId="2147483691"/>
          </pc:sldLayoutMkLst>
        </pc:sldLayoutChg>
        <pc:sldLayoutChg chg="del">
          <pc:chgData name="Willis, Orion" userId="e283381d-8284-4d3f-ab32-7d71b1e99e1a" providerId="ADAL" clId="{FDD8D9AE-ADE9-4511-B0AB-373F5DC52EE5}" dt="2024-12-17T16:39:23.436" v="162" actId="2696"/>
          <pc:sldLayoutMkLst>
            <pc:docMk/>
            <pc:sldMasterMk cId="3136267371" sldId="2147483681"/>
            <pc:sldLayoutMk cId="2492140018" sldId="2147483692"/>
          </pc:sldLayoutMkLst>
        </pc:sldLayoutChg>
        <pc:sldLayoutChg chg="del">
          <pc:chgData name="Willis, Orion" userId="e283381d-8284-4d3f-ab32-7d71b1e99e1a" providerId="ADAL" clId="{FDD8D9AE-ADE9-4511-B0AB-373F5DC52EE5}" dt="2024-12-17T16:39:23.436" v="162" actId="2696"/>
          <pc:sldLayoutMkLst>
            <pc:docMk/>
            <pc:sldMasterMk cId="3136267371" sldId="2147483681"/>
            <pc:sldLayoutMk cId="2326417790" sldId="2147483693"/>
          </pc:sldLayoutMkLst>
        </pc:sldLayoutChg>
      </pc:sldMasterChg>
    </pc:docChg>
  </pc:docChgLst>
  <pc:docChgLst>
    <pc:chgData name="Gibbons, Carl" userId="d2b037bc-8fb4-4222-845c-61440543a456" providerId="ADAL" clId="{513A426B-8C0C-4739-8154-95FA52836484}"/>
    <pc:docChg chg="custSel modSld">
      <pc:chgData name="Gibbons, Carl" userId="d2b037bc-8fb4-4222-845c-61440543a456" providerId="ADAL" clId="{513A426B-8C0C-4739-8154-95FA52836484}" dt="2024-06-13T20:40:03.415" v="917" actId="20577"/>
      <pc:docMkLst>
        <pc:docMk/>
      </pc:docMkLst>
      <pc:sldChg chg="modSp mod">
        <pc:chgData name="Gibbons, Carl" userId="d2b037bc-8fb4-4222-845c-61440543a456" providerId="ADAL" clId="{513A426B-8C0C-4739-8154-95FA52836484}" dt="2024-06-13T19:43:29.739" v="23" actId="20577"/>
        <pc:sldMkLst>
          <pc:docMk/>
          <pc:sldMk cId="2611413137" sldId="266"/>
        </pc:sldMkLst>
        <pc:spChg chg="mod">
          <ac:chgData name="Gibbons, Carl" userId="d2b037bc-8fb4-4222-845c-61440543a456" providerId="ADAL" clId="{513A426B-8C0C-4739-8154-95FA52836484}" dt="2024-06-13T19:43:29.739" v="23" actId="20577"/>
          <ac:spMkLst>
            <pc:docMk/>
            <pc:sldMk cId="2611413137" sldId="266"/>
            <ac:spMk id="2" creationId="{64492E64-A68B-8CA7-B3C6-044F7C8E76AB}"/>
          </ac:spMkLst>
        </pc:spChg>
      </pc:sldChg>
      <pc:sldChg chg="modSp mod">
        <pc:chgData name="Gibbons, Carl" userId="d2b037bc-8fb4-4222-845c-61440543a456" providerId="ADAL" clId="{513A426B-8C0C-4739-8154-95FA52836484}" dt="2024-06-13T19:56:07.263" v="304" actId="20577"/>
        <pc:sldMkLst>
          <pc:docMk/>
          <pc:sldMk cId="2022267737" sldId="268"/>
        </pc:sldMkLst>
        <pc:spChg chg="mod">
          <ac:chgData name="Gibbons, Carl" userId="d2b037bc-8fb4-4222-845c-61440543a456" providerId="ADAL" clId="{513A426B-8C0C-4739-8154-95FA52836484}" dt="2024-06-13T19:56:07.263" v="304" actId="20577"/>
          <ac:spMkLst>
            <pc:docMk/>
            <pc:sldMk cId="2022267737" sldId="26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19:59:09.439" v="305" actId="20577"/>
        <pc:sldMkLst>
          <pc:docMk/>
          <pc:sldMk cId="1457658100" sldId="271"/>
        </pc:sldMkLst>
        <pc:spChg chg="mod">
          <ac:chgData name="Gibbons, Carl" userId="d2b037bc-8fb4-4222-845c-61440543a456" providerId="ADAL" clId="{513A426B-8C0C-4739-8154-95FA52836484}" dt="2024-06-13T19:59:09.439" v="305" actId="20577"/>
          <ac:spMkLst>
            <pc:docMk/>
            <pc:sldMk cId="1457658100" sldId="271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0:51.743" v="31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13A426B-8C0C-4739-8154-95FA52836484}" dt="2024-06-13T20:20:51.743" v="31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8:48.315" v="35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13A426B-8C0C-4739-8154-95FA52836484}" dt="2024-06-13T20:28:48.315" v="35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13A426B-8C0C-4739-8154-95FA52836484}" dt="2024-06-13T20:40:03.415" v="917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13A426B-8C0C-4739-8154-95FA52836484}" dt="2024-06-13T20:40:03.415" v="917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26C7F00A-80DD-401B-832B-E7EF202E28C2}"/>
    <pc:docChg chg="undo custSel addSld delSld modSld">
      <pc:chgData name="Gibbons, Carl" userId="d2b037bc-8fb4-4222-845c-61440543a456" providerId="ADAL" clId="{26C7F00A-80DD-401B-832B-E7EF202E28C2}" dt="2024-06-14T04:25:56.561" v="6285" actId="20577"/>
      <pc:docMkLst>
        <pc:docMk/>
      </pc:docMkLst>
      <pc:sldChg chg="modSp mod">
        <pc:chgData name="Gibbons, Carl" userId="d2b037bc-8fb4-4222-845c-61440543a456" providerId="ADAL" clId="{26C7F00A-80DD-401B-832B-E7EF202E28C2}" dt="2024-06-14T03:01:29.413" v="72" actId="20577"/>
        <pc:sldMkLst>
          <pc:docMk/>
          <pc:sldMk cId="3644072983" sldId="256"/>
        </pc:sldMkLst>
        <pc:spChg chg="mod">
          <ac:chgData name="Gibbons, Carl" userId="d2b037bc-8fb4-4222-845c-61440543a456" providerId="ADAL" clId="{26C7F00A-80DD-401B-832B-E7EF202E28C2}" dt="2024-06-14T03:01:29.413" v="72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addSp modSp mod">
        <pc:chgData name="Gibbons, Carl" userId="d2b037bc-8fb4-4222-845c-61440543a456" providerId="ADAL" clId="{26C7F00A-80DD-401B-832B-E7EF202E28C2}" dt="2024-06-14T04:16:37.203" v="6124" actId="20577"/>
        <pc:sldMkLst>
          <pc:docMk/>
          <pc:sldMk cId="2611413137" sldId="266"/>
        </pc:sldMkLst>
        <pc:spChg chg="mod">
          <ac:chgData name="Gibbons, Carl" userId="d2b037bc-8fb4-4222-845c-61440543a456" providerId="ADAL" clId="{26C7F00A-80DD-401B-832B-E7EF202E28C2}" dt="2024-06-14T03:02:13.298" v="116" actId="20577"/>
          <ac:spMkLst>
            <pc:docMk/>
            <pc:sldMk cId="2611413137" sldId="266"/>
            <ac:spMk id="2" creationId="{64492E64-A68B-8CA7-B3C6-044F7C8E76AB}"/>
          </ac:spMkLst>
        </pc:spChg>
        <pc:spChg chg="add mod">
          <ac:chgData name="Gibbons, Carl" userId="d2b037bc-8fb4-4222-845c-61440543a456" providerId="ADAL" clId="{26C7F00A-80DD-401B-832B-E7EF202E28C2}" dt="2024-06-14T04:16:06.804" v="6121" actId="20577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26C7F00A-80DD-401B-832B-E7EF202E28C2}" dt="2024-06-14T04:13:37.754" v="6102" actId="20577"/>
          <ac:spMkLst>
            <pc:docMk/>
            <pc:sldMk cId="2611413137" sldId="266"/>
            <ac:spMk id="4" creationId="{B64A8207-997F-319E-7F6D-676D3ECA779B}"/>
          </ac:spMkLst>
        </pc:spChg>
        <pc:spChg chg="add mod">
          <ac:chgData name="Gibbons, Carl" userId="d2b037bc-8fb4-4222-845c-61440543a456" providerId="ADAL" clId="{26C7F00A-80DD-401B-832B-E7EF202E28C2}" dt="2024-06-14T04:16:37.203" v="6124" actId="20577"/>
          <ac:spMkLst>
            <pc:docMk/>
            <pc:sldMk cId="2611413137" sldId="266"/>
            <ac:spMk id="5" creationId="{EDDCCECA-E971-2EC4-FEF0-DCF50F49CE6A}"/>
          </ac:spMkLst>
        </pc:spChg>
        <pc:spChg chg="add mod">
          <ac:chgData name="Gibbons, Carl" userId="d2b037bc-8fb4-4222-845c-61440543a456" providerId="ADAL" clId="{26C7F00A-80DD-401B-832B-E7EF202E28C2}" dt="2024-06-14T04:12:29.809" v="6069" actId="1076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26C7F00A-80DD-401B-832B-E7EF202E28C2}" dt="2024-06-14T03:45:35.713" v="3519" actId="20577"/>
        <pc:sldMkLst>
          <pc:docMk/>
          <pc:sldMk cId="4188996306" sldId="267"/>
        </pc:sldMkLst>
        <pc:spChg chg="mod">
          <ac:chgData name="Gibbons, Carl" userId="d2b037bc-8fb4-4222-845c-61440543a456" providerId="ADAL" clId="{26C7F00A-80DD-401B-832B-E7EF202E28C2}" dt="2024-06-14T03:32:32.285" v="2957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3:45:35.713" v="3519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26C7F00A-80DD-401B-832B-E7EF202E28C2}" dt="2024-06-14T03:32:17.349" v="2943" actId="47"/>
        <pc:sldMkLst>
          <pc:docMk/>
          <pc:sldMk cId="2948456625" sldId="277"/>
        </pc:sldMkLst>
      </pc:sldChg>
      <pc:sldChg chg="del">
        <pc:chgData name="Gibbons, Carl" userId="d2b037bc-8fb4-4222-845c-61440543a456" providerId="ADAL" clId="{26C7F00A-80DD-401B-832B-E7EF202E28C2}" dt="2024-06-14T03:02:04.454" v="73" actId="47"/>
        <pc:sldMkLst>
          <pc:docMk/>
          <pc:sldMk cId="102374663" sldId="278"/>
        </pc:sldMkLst>
      </pc:sldChg>
      <pc:sldChg chg="del">
        <pc:chgData name="Gibbons, Carl" userId="d2b037bc-8fb4-4222-845c-61440543a456" providerId="ADAL" clId="{26C7F00A-80DD-401B-832B-E7EF202E28C2}" dt="2024-06-14T03:53:53.417" v="4260" actId="47"/>
        <pc:sldMkLst>
          <pc:docMk/>
          <pc:sldMk cId="1709941748" sldId="279"/>
        </pc:sldMkLst>
      </pc:sldChg>
      <pc:sldChg chg="del">
        <pc:chgData name="Gibbons, Carl" userId="d2b037bc-8fb4-4222-845c-61440543a456" providerId="ADAL" clId="{26C7F00A-80DD-401B-832B-E7EF202E28C2}" dt="2024-06-14T03:53:50.044" v="4259" actId="47"/>
        <pc:sldMkLst>
          <pc:docMk/>
          <pc:sldMk cId="4176796158" sldId="280"/>
        </pc:sldMkLst>
      </pc:sldChg>
      <pc:sldChg chg="del">
        <pc:chgData name="Gibbons, Carl" userId="d2b037bc-8fb4-4222-845c-61440543a456" providerId="ADAL" clId="{26C7F00A-80DD-401B-832B-E7EF202E28C2}" dt="2024-06-14T03:53:48.385" v="4257" actId="47"/>
        <pc:sldMkLst>
          <pc:docMk/>
          <pc:sldMk cId="3311622519" sldId="281"/>
        </pc:sldMkLst>
      </pc:sldChg>
      <pc:sldChg chg="del">
        <pc:chgData name="Gibbons, Carl" userId="d2b037bc-8fb4-4222-845c-61440543a456" providerId="ADAL" clId="{26C7F00A-80DD-401B-832B-E7EF202E28C2}" dt="2024-06-14T03:53:49.242" v="4258" actId="47"/>
        <pc:sldMkLst>
          <pc:docMk/>
          <pc:sldMk cId="4163349812" sldId="282"/>
        </pc:sldMkLst>
      </pc:sldChg>
      <pc:sldChg chg="del">
        <pc:chgData name="Gibbons, Carl" userId="d2b037bc-8fb4-4222-845c-61440543a456" providerId="ADAL" clId="{26C7F00A-80DD-401B-832B-E7EF202E28C2}" dt="2024-06-14T03:53:47.016" v="4256" actId="47"/>
        <pc:sldMkLst>
          <pc:docMk/>
          <pc:sldMk cId="2755793427" sldId="283"/>
        </pc:sldMkLst>
      </pc:sldChg>
      <pc:sldChg chg="modSp mod">
        <pc:chgData name="Gibbons, Carl" userId="d2b037bc-8fb4-4222-845c-61440543a456" providerId="ADAL" clId="{26C7F00A-80DD-401B-832B-E7EF202E28C2}" dt="2024-06-14T04:20:29.253" v="6160" actId="20577"/>
        <pc:sldMkLst>
          <pc:docMk/>
          <pc:sldMk cId="322366662" sldId="284"/>
        </pc:sldMkLst>
        <pc:spChg chg="mod">
          <ac:chgData name="Gibbons, Carl" userId="d2b037bc-8fb4-4222-845c-61440543a456" providerId="ADAL" clId="{26C7F00A-80DD-401B-832B-E7EF202E28C2}" dt="2024-06-14T04:10:42.746" v="6042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0:29.253" v="6160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5:56.561" v="6285" actId="20577"/>
        <pc:sldMkLst>
          <pc:docMk/>
          <pc:sldMk cId="2432840855" sldId="285"/>
        </pc:sldMkLst>
        <pc:spChg chg="mod">
          <ac:chgData name="Gibbons, Carl" userId="d2b037bc-8fb4-4222-845c-61440543a456" providerId="ADAL" clId="{26C7F00A-80DD-401B-832B-E7EF202E28C2}" dt="2024-06-14T03:44:30.748" v="3459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5:56.561" v="6285" actId="20577"/>
          <ac:spMkLst>
            <pc:docMk/>
            <pc:sldMk cId="2432840855" sldId="285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4:44.734" v="6236" actId="20577"/>
        <pc:sldMkLst>
          <pc:docMk/>
          <pc:sldMk cId="2169521787" sldId="286"/>
        </pc:sldMkLst>
        <pc:spChg chg="mod">
          <ac:chgData name="Gibbons, Carl" userId="d2b037bc-8fb4-4222-845c-61440543a456" providerId="ADAL" clId="{26C7F00A-80DD-401B-832B-E7EF202E28C2}" dt="2024-06-14T03:53:36.567" v="4255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4:44.734" v="6236" actId="20577"/>
          <ac:spMkLst>
            <pc:docMk/>
            <pc:sldMk cId="2169521787" sldId="286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0EC82395-5FDE-445B-A1E5-245204C0D88D}"/>
    <pc:docChg chg="custSel addSld delSld modSld">
      <pc:chgData name="Gibbons, Carl" userId="d2b037bc-8fb4-4222-845c-61440543a456" providerId="ADAL" clId="{0EC82395-5FDE-445B-A1E5-245204C0D88D}" dt="2024-06-27T21:07:49.697" v="3304" actId="20577"/>
      <pc:docMkLst>
        <pc:docMk/>
      </pc:docMkLst>
      <pc:sldChg chg="modSp mod">
        <pc:chgData name="Gibbons, Carl" userId="d2b037bc-8fb4-4222-845c-61440543a456" providerId="ADAL" clId="{0EC82395-5FDE-445B-A1E5-245204C0D88D}" dt="2024-06-27T20:28:38.357" v="179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EC82395-5FDE-445B-A1E5-245204C0D88D}" dt="2024-06-27T20:27:41.111" v="13" actId="20577"/>
          <ac:spMkLst>
            <pc:docMk/>
            <pc:sldMk cId="3644072983" sldId="256"/>
            <ac:spMk id="2" creationId="{6FCA7FD7-E3CD-7A2C-5AF7-2EE59026C9D4}"/>
          </ac:spMkLst>
        </pc:spChg>
        <pc:spChg chg="mod">
          <ac:chgData name="Gibbons, Carl" userId="d2b037bc-8fb4-4222-845c-61440543a456" providerId="ADAL" clId="{0EC82395-5FDE-445B-A1E5-245204C0D88D}" dt="2024-06-27T20:28:38.357" v="179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EC82395-5FDE-445B-A1E5-245204C0D88D}" dt="2024-06-27T21:07:49.697" v="3304" actId="20577"/>
        <pc:sldMkLst>
          <pc:docMk/>
          <pc:sldMk cId="322366662" sldId="284"/>
        </pc:sldMkLst>
        <pc:spChg chg="mod">
          <ac:chgData name="Gibbons, Carl" userId="d2b037bc-8fb4-4222-845c-61440543a456" providerId="ADAL" clId="{0EC82395-5FDE-445B-A1E5-245204C0D88D}" dt="2024-06-27T21:07:49.697" v="3304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new mod">
        <pc:chgData name="Gibbons, Carl" userId="d2b037bc-8fb4-4222-845c-61440543a456" providerId="ADAL" clId="{0EC82395-5FDE-445B-A1E5-245204C0D88D}" dt="2024-06-27T20:39:58.165" v="1051" actId="20577"/>
        <pc:sldMkLst>
          <pc:docMk/>
          <pc:sldMk cId="3461056406" sldId="285"/>
        </pc:sldMkLst>
        <pc:spChg chg="mod">
          <ac:chgData name="Gibbons, Carl" userId="d2b037bc-8fb4-4222-845c-61440543a456" providerId="ADAL" clId="{0EC82395-5FDE-445B-A1E5-245204C0D88D}" dt="2024-06-27T20:39:58.165" v="1051" actId="20577"/>
          <ac:spMkLst>
            <pc:docMk/>
            <pc:sldMk cId="3461056406" sldId="285"/>
            <ac:spMk id="2" creationId="{AF4FFC57-4A5F-4049-833E-147BCB7DCB3C}"/>
          </ac:spMkLst>
        </pc:spChg>
        <pc:spChg chg="mod">
          <ac:chgData name="Gibbons, Carl" userId="d2b037bc-8fb4-4222-845c-61440543a456" providerId="ADAL" clId="{0EC82395-5FDE-445B-A1E5-245204C0D88D}" dt="2024-06-27T20:37:39.838" v="1018" actId="20577"/>
          <ac:spMkLst>
            <pc:docMk/>
            <pc:sldMk cId="3461056406" sldId="285"/>
            <ac:spMk id="3" creationId="{67DC0261-9386-BB1C-2085-8653B2A19191}"/>
          </ac:spMkLst>
        </pc:spChg>
      </pc:sldChg>
      <pc:sldChg chg="modSp add mod">
        <pc:chgData name="Gibbons, Carl" userId="d2b037bc-8fb4-4222-845c-61440543a456" providerId="ADAL" clId="{0EC82395-5FDE-445B-A1E5-245204C0D88D}" dt="2024-06-27T20:44:42.347" v="1428" actId="20577"/>
        <pc:sldMkLst>
          <pc:docMk/>
          <pc:sldMk cId="3877965803" sldId="286"/>
        </pc:sldMkLst>
        <pc:spChg chg="mod">
          <ac:chgData name="Gibbons, Carl" userId="d2b037bc-8fb4-4222-845c-61440543a456" providerId="ADAL" clId="{0EC82395-5FDE-445B-A1E5-245204C0D88D}" dt="2024-06-27T20:39:54.133" v="1049" actId="20577"/>
          <ac:spMkLst>
            <pc:docMk/>
            <pc:sldMk cId="3877965803" sldId="286"/>
            <ac:spMk id="2" creationId="{AF4FFC57-4A5F-4049-833E-147BCB7DCB3C}"/>
          </ac:spMkLst>
        </pc:spChg>
        <pc:spChg chg="mod">
          <ac:chgData name="Gibbons, Carl" userId="d2b037bc-8fb4-4222-845c-61440543a456" providerId="ADAL" clId="{0EC82395-5FDE-445B-A1E5-245204C0D88D}" dt="2024-06-27T20:44:42.347" v="1428" actId="20577"/>
          <ac:spMkLst>
            <pc:docMk/>
            <pc:sldMk cId="3877965803" sldId="286"/>
            <ac:spMk id="3" creationId="{67DC0261-9386-BB1C-2085-8653B2A19191}"/>
          </ac:spMkLst>
        </pc:spChg>
      </pc:sldChg>
      <pc:sldChg chg="modSp new mod">
        <pc:chgData name="Gibbons, Carl" userId="d2b037bc-8fb4-4222-845c-61440543a456" providerId="ADAL" clId="{0EC82395-5FDE-445B-A1E5-245204C0D88D}" dt="2024-06-27T20:51:06.663" v="2223" actId="2711"/>
        <pc:sldMkLst>
          <pc:docMk/>
          <pc:sldMk cId="3266305666" sldId="287"/>
        </pc:sldMkLst>
        <pc:spChg chg="mod">
          <ac:chgData name="Gibbons, Carl" userId="d2b037bc-8fb4-4222-845c-61440543a456" providerId="ADAL" clId="{0EC82395-5FDE-445B-A1E5-245204C0D88D}" dt="2024-06-27T20:45:52.807" v="1555" actId="20577"/>
          <ac:spMkLst>
            <pc:docMk/>
            <pc:sldMk cId="3266305666" sldId="287"/>
            <ac:spMk id="2" creationId="{9B4B4550-2885-6D0A-14B5-E90855C619AA}"/>
          </ac:spMkLst>
        </pc:spChg>
        <pc:spChg chg="mod">
          <ac:chgData name="Gibbons, Carl" userId="d2b037bc-8fb4-4222-845c-61440543a456" providerId="ADAL" clId="{0EC82395-5FDE-445B-A1E5-245204C0D88D}" dt="2024-06-27T20:51:06.663" v="2223" actId="2711"/>
          <ac:spMkLst>
            <pc:docMk/>
            <pc:sldMk cId="3266305666" sldId="287"/>
            <ac:spMk id="3" creationId="{E6BA065D-7631-7D43-3AF2-1276603A3FED}"/>
          </ac:spMkLst>
        </pc:spChg>
      </pc:sldChg>
      <pc:sldChg chg="addSp modSp new mod">
        <pc:chgData name="Gibbons, Carl" userId="d2b037bc-8fb4-4222-845c-61440543a456" providerId="ADAL" clId="{0EC82395-5FDE-445B-A1E5-245204C0D88D}" dt="2024-06-27T21:05:33.423" v="3023" actId="20577"/>
        <pc:sldMkLst>
          <pc:docMk/>
          <pc:sldMk cId="371021941" sldId="288"/>
        </pc:sldMkLst>
        <pc:spChg chg="mod">
          <ac:chgData name="Gibbons, Carl" userId="d2b037bc-8fb4-4222-845c-61440543a456" providerId="ADAL" clId="{0EC82395-5FDE-445B-A1E5-245204C0D88D}" dt="2024-06-27T21:05:33.423" v="3023" actId="20577"/>
          <ac:spMkLst>
            <pc:docMk/>
            <pc:sldMk cId="371021941" sldId="288"/>
            <ac:spMk id="2" creationId="{3727E7C7-7298-CEE5-49B9-10CD2E876B30}"/>
          </ac:spMkLst>
        </pc:spChg>
        <pc:spChg chg="mod">
          <ac:chgData name="Gibbons, Carl" userId="d2b037bc-8fb4-4222-845c-61440543a456" providerId="ADAL" clId="{0EC82395-5FDE-445B-A1E5-245204C0D88D}" dt="2024-06-27T20:54:02.406" v="2298" actId="1076"/>
          <ac:spMkLst>
            <pc:docMk/>
            <pc:sldMk cId="371021941" sldId="288"/>
            <ac:spMk id="3" creationId="{4F047AE7-AD63-865A-BD1E-654D5808EEE1}"/>
          </ac:spMkLst>
        </pc:spChg>
        <pc:picChg chg="add mod">
          <ac:chgData name="Gibbons, Carl" userId="d2b037bc-8fb4-4222-845c-61440543a456" providerId="ADAL" clId="{0EC82395-5FDE-445B-A1E5-245204C0D88D}" dt="2024-06-27T20:54:49.145" v="2301" actId="692"/>
          <ac:picMkLst>
            <pc:docMk/>
            <pc:sldMk cId="371021941" sldId="288"/>
            <ac:picMk id="4" creationId="{093D1517-9AAA-06C5-57E9-606913C751C2}"/>
          </ac:picMkLst>
        </pc:picChg>
      </pc:sldChg>
      <pc:sldChg chg="modSp mod">
        <pc:chgData name="Gibbons, Carl" userId="d2b037bc-8fb4-4222-845c-61440543a456" providerId="ADAL" clId="{0EC82395-5FDE-445B-A1E5-245204C0D88D}" dt="2024-06-27T21:05:03.991" v="3012" actId="20577"/>
        <pc:sldMkLst>
          <pc:docMk/>
          <pc:sldMk cId="639389324" sldId="289"/>
        </pc:sldMkLst>
        <pc:spChg chg="mod">
          <ac:chgData name="Gibbons, Carl" userId="d2b037bc-8fb4-4222-845c-61440543a456" providerId="ADAL" clId="{0EC82395-5FDE-445B-A1E5-245204C0D88D}" dt="2024-06-27T21:01:38.333" v="2679" actId="20577"/>
          <ac:spMkLst>
            <pc:docMk/>
            <pc:sldMk cId="639389324" sldId="289"/>
            <ac:spMk id="2" creationId="{AF4FFC57-4A5F-4049-833E-147BCB7DCB3C}"/>
          </ac:spMkLst>
        </pc:spChg>
        <pc:spChg chg="mod">
          <ac:chgData name="Gibbons, Carl" userId="d2b037bc-8fb4-4222-845c-61440543a456" providerId="ADAL" clId="{0EC82395-5FDE-445B-A1E5-245204C0D88D}" dt="2024-06-27T21:05:03.991" v="3012" actId="20577"/>
          <ac:spMkLst>
            <pc:docMk/>
            <pc:sldMk cId="639389324" sldId="289"/>
            <ac:spMk id="3" creationId="{67DC0261-9386-BB1C-2085-8653B2A19191}"/>
          </ac:spMkLst>
        </pc:spChg>
      </pc:sldChg>
      <pc:sldChg chg="add del">
        <pc:chgData name="Gibbons, Carl" userId="d2b037bc-8fb4-4222-845c-61440543a456" providerId="ADAL" clId="{0EC82395-5FDE-445B-A1E5-245204C0D88D}" dt="2024-06-27T21:04:45.208" v="3008"/>
        <pc:sldMkLst>
          <pc:docMk/>
          <pc:sldMk cId="441585181" sldId="290"/>
        </pc:sldMkLst>
      </pc:sldChg>
    </pc:docChg>
  </pc:docChgLst>
  <pc:docChgLst>
    <pc:chgData name="Gibbons, Carl" userId="d2b037bc-8fb4-4222-845c-61440543a456" providerId="ADAL" clId="{B1B76948-CF5F-4A89-ADB0-7515E617BB90}"/>
    <pc:docChg chg="delSld modSld">
      <pc:chgData name="Gibbons, Carl" userId="d2b037bc-8fb4-4222-845c-61440543a456" providerId="ADAL" clId="{B1B76948-CF5F-4A89-ADB0-7515E617BB90}" dt="2024-06-25T12:33:24.787" v="198" actId="20577"/>
      <pc:docMkLst>
        <pc:docMk/>
      </pc:docMkLst>
      <pc:sldChg chg="modSp mod">
        <pc:chgData name="Gibbons, Carl" userId="d2b037bc-8fb4-4222-845c-61440543a456" providerId="ADAL" clId="{B1B76948-CF5F-4A89-ADB0-7515E617BB90}" dt="2024-06-25T12:32:04.706" v="18" actId="20577"/>
        <pc:sldMkLst>
          <pc:docMk/>
          <pc:sldMk cId="3644072983" sldId="256"/>
        </pc:sldMkLst>
        <pc:spChg chg="mod">
          <ac:chgData name="Gibbons, Carl" userId="d2b037bc-8fb4-4222-845c-61440543a456" providerId="ADAL" clId="{B1B76948-CF5F-4A89-ADB0-7515E617BB90}" dt="2024-06-25T12:32:04.706" v="18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del">
        <pc:chgData name="Gibbons, Carl" userId="d2b037bc-8fb4-4222-845c-61440543a456" providerId="ADAL" clId="{B1B76948-CF5F-4A89-ADB0-7515E617BB90}" dt="2024-06-25T12:32:12.983" v="19" actId="47"/>
        <pc:sldMkLst>
          <pc:docMk/>
          <pc:sldMk cId="2611413137" sldId="266"/>
        </pc:sldMkLst>
      </pc:sldChg>
      <pc:sldChg chg="del">
        <pc:chgData name="Gibbons, Carl" userId="d2b037bc-8fb4-4222-845c-61440543a456" providerId="ADAL" clId="{B1B76948-CF5F-4A89-ADB0-7515E617BB90}" dt="2024-06-25T12:32:14.913" v="21" actId="47"/>
        <pc:sldMkLst>
          <pc:docMk/>
          <pc:sldMk cId="4188996306" sldId="267"/>
        </pc:sldMkLst>
      </pc:sldChg>
      <pc:sldChg chg="modSp mod">
        <pc:chgData name="Gibbons, Carl" userId="d2b037bc-8fb4-4222-845c-61440543a456" providerId="ADAL" clId="{B1B76948-CF5F-4A89-ADB0-7515E617BB90}" dt="2024-06-25T12:33:24.787" v="198" actId="20577"/>
        <pc:sldMkLst>
          <pc:docMk/>
          <pc:sldMk cId="322366662" sldId="284"/>
        </pc:sldMkLst>
        <pc:spChg chg="mod">
          <ac:chgData name="Gibbons, Carl" userId="d2b037bc-8fb4-4222-845c-61440543a456" providerId="ADAL" clId="{B1B76948-CF5F-4A89-ADB0-7515E617BB90}" dt="2024-06-25T12:33:24.787" v="198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B1B76948-CF5F-4A89-ADB0-7515E617BB90}" dt="2024-06-25T12:32:16.295" v="23" actId="47"/>
        <pc:sldMkLst>
          <pc:docMk/>
          <pc:sldMk cId="2432840855" sldId="285"/>
        </pc:sldMkLst>
      </pc:sldChg>
      <pc:sldChg chg="del">
        <pc:chgData name="Gibbons, Carl" userId="d2b037bc-8fb4-4222-845c-61440543a456" providerId="ADAL" clId="{B1B76948-CF5F-4A89-ADB0-7515E617BB90}" dt="2024-06-25T12:32:17.032" v="24" actId="47"/>
        <pc:sldMkLst>
          <pc:docMk/>
          <pc:sldMk cId="2169521787" sldId="286"/>
        </pc:sldMkLst>
      </pc:sldChg>
      <pc:sldChg chg="del">
        <pc:chgData name="Gibbons, Carl" userId="d2b037bc-8fb4-4222-845c-61440543a456" providerId="ADAL" clId="{B1B76948-CF5F-4A89-ADB0-7515E617BB90}" dt="2024-06-25T12:32:14.113" v="20" actId="47"/>
        <pc:sldMkLst>
          <pc:docMk/>
          <pc:sldMk cId="1898587254" sldId="287"/>
        </pc:sldMkLst>
      </pc:sldChg>
      <pc:sldChg chg="del">
        <pc:chgData name="Gibbons, Carl" userId="d2b037bc-8fb4-4222-845c-61440543a456" providerId="ADAL" clId="{B1B76948-CF5F-4A89-ADB0-7515E617BB90}" dt="2024-06-25T12:32:15.669" v="22" actId="47"/>
        <pc:sldMkLst>
          <pc:docMk/>
          <pc:sldMk cId="1598400846" sldId="288"/>
        </pc:sldMkLst>
      </pc:sldChg>
      <pc:sldChg chg="del">
        <pc:chgData name="Gibbons, Carl" userId="d2b037bc-8fb4-4222-845c-61440543a456" providerId="ADAL" clId="{B1B76948-CF5F-4A89-ADB0-7515E617BB90}" dt="2024-06-25T12:32:18.119" v="25" actId="47"/>
        <pc:sldMkLst>
          <pc:docMk/>
          <pc:sldMk cId="1187668382" sldId="289"/>
        </pc:sldMkLst>
      </pc:sldChg>
      <pc:sldChg chg="del">
        <pc:chgData name="Gibbons, Carl" userId="d2b037bc-8fb4-4222-845c-61440543a456" providerId="ADAL" clId="{B1B76948-CF5F-4A89-ADB0-7515E617BB90}" dt="2024-06-25T12:32:18.969" v="26" actId="47"/>
        <pc:sldMkLst>
          <pc:docMk/>
          <pc:sldMk cId="1294143228" sldId="290"/>
        </pc:sldMkLst>
      </pc:sldChg>
      <pc:sldChg chg="del">
        <pc:chgData name="Gibbons, Carl" userId="d2b037bc-8fb4-4222-845c-61440543a456" providerId="ADAL" clId="{B1B76948-CF5F-4A89-ADB0-7515E617BB90}" dt="2024-06-25T12:32:20.323" v="27" actId="47"/>
        <pc:sldMkLst>
          <pc:docMk/>
          <pc:sldMk cId="1623491597" sldId="291"/>
        </pc:sldMkLst>
      </pc:sldChg>
    </pc:docChg>
  </pc:docChgLst>
  <pc:docChgLst>
    <pc:chgData name="Gibbons, Carl" userId="d2b037bc-8fb4-4222-845c-61440543a456" providerId="ADAL" clId="{3889D47B-FCE9-4AB2-9111-4C64BAB2FC05}"/>
    <pc:docChg chg="undo custSel addSld modSld">
      <pc:chgData name="Gibbons, Carl" userId="d2b037bc-8fb4-4222-845c-61440543a456" providerId="ADAL" clId="{3889D47B-FCE9-4AB2-9111-4C64BAB2FC05}" dt="2024-06-18T16:11:22.239" v="16939" actId="20577"/>
      <pc:docMkLst>
        <pc:docMk/>
      </pc:docMkLst>
      <pc:sldChg chg="modSp mod">
        <pc:chgData name="Gibbons, Carl" userId="d2b037bc-8fb4-4222-845c-61440543a456" providerId="ADAL" clId="{3889D47B-FCE9-4AB2-9111-4C64BAB2FC05}" dt="2024-06-18T16:11:22.239" v="16939" actId="20577"/>
        <pc:sldMkLst>
          <pc:docMk/>
          <pc:sldMk cId="3644072983" sldId="256"/>
        </pc:sldMkLst>
        <pc:spChg chg="mod">
          <ac:chgData name="Gibbons, Carl" userId="d2b037bc-8fb4-4222-845c-61440543a456" providerId="ADAL" clId="{3889D47B-FCE9-4AB2-9111-4C64BAB2FC05}" dt="2024-06-18T16:11:22.239" v="16939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delSp modSp mod">
        <pc:chgData name="Gibbons, Carl" userId="d2b037bc-8fb4-4222-845c-61440543a456" providerId="ADAL" clId="{3889D47B-FCE9-4AB2-9111-4C64BAB2FC05}" dt="2024-06-15T16:37:25.907" v="1675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3889D47B-FCE9-4AB2-9111-4C64BAB2FC05}" dt="2024-06-15T16:36:03.779" v="16752" actId="20577"/>
          <ac:spMkLst>
            <pc:docMk/>
            <pc:sldMk cId="2611413137" sldId="266"/>
            <ac:spMk id="2" creationId="{64492E64-A68B-8CA7-B3C6-044F7C8E76AB}"/>
          </ac:spMkLst>
        </pc:spChg>
        <pc:spChg chg="del mod">
          <ac:chgData name="Gibbons, Carl" userId="d2b037bc-8fb4-4222-845c-61440543a456" providerId="ADAL" clId="{3889D47B-FCE9-4AB2-9111-4C64BAB2FC05}" dt="2024-06-15T02:17:46.854" v="1960" actId="478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3889D47B-FCE9-4AB2-9111-4C64BAB2FC05}" dt="2024-06-15T16:37:25.907" v="16757" actId="20577"/>
          <ac:spMkLst>
            <pc:docMk/>
            <pc:sldMk cId="2611413137" sldId="266"/>
            <ac:spMk id="4" creationId="{B64A8207-997F-319E-7F6D-676D3ECA779B}"/>
          </ac:spMkLst>
        </pc:spChg>
        <pc:spChg chg="del mod">
          <ac:chgData name="Gibbons, Carl" userId="d2b037bc-8fb4-4222-845c-61440543a456" providerId="ADAL" clId="{3889D47B-FCE9-4AB2-9111-4C64BAB2FC05}" dt="2024-06-15T02:17:48.948" v="1961" actId="478"/>
          <ac:spMkLst>
            <pc:docMk/>
            <pc:sldMk cId="2611413137" sldId="266"/>
            <ac:spMk id="5" creationId="{EDDCCECA-E971-2EC4-FEF0-DCF50F49CE6A}"/>
          </ac:spMkLst>
        </pc:spChg>
        <pc:spChg chg="del">
          <ac:chgData name="Gibbons, Carl" userId="d2b037bc-8fb4-4222-845c-61440543a456" providerId="ADAL" clId="{3889D47B-FCE9-4AB2-9111-4C64BAB2FC05}" dt="2024-06-15T02:17:51.144" v="1962" actId="478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3889D47B-FCE9-4AB2-9111-4C64BAB2FC05}" dt="2024-06-15T16:35:34.617" v="16748" actId="114"/>
        <pc:sldMkLst>
          <pc:docMk/>
          <pc:sldMk cId="4188996306" sldId="267"/>
        </pc:sldMkLst>
        <pc:spChg chg="mod">
          <ac:chgData name="Gibbons, Carl" userId="d2b037bc-8fb4-4222-845c-61440543a456" providerId="ADAL" clId="{3889D47B-FCE9-4AB2-9111-4C64BAB2FC05}" dt="2024-06-15T03:34:23.581" v="5304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5:34.617" v="16748" actId="114"/>
          <ac:spMkLst>
            <pc:docMk/>
            <pc:sldMk cId="4188996306" sldId="26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05:30.597" v="16116" actId="20577"/>
        <pc:sldMkLst>
          <pc:docMk/>
          <pc:sldMk cId="322366662" sldId="284"/>
        </pc:sldMkLst>
        <pc:spChg chg="mod">
          <ac:chgData name="Gibbons, Carl" userId="d2b037bc-8fb4-4222-845c-61440543a456" providerId="ADAL" clId="{3889D47B-FCE9-4AB2-9111-4C64BAB2FC05}" dt="2024-06-15T16:05:30.597" v="16116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41:30.117" v="16827" actId="114"/>
        <pc:sldMkLst>
          <pc:docMk/>
          <pc:sldMk cId="2432840855" sldId="285"/>
        </pc:sldMkLst>
        <pc:spChg chg="mod">
          <ac:chgData name="Gibbons, Carl" userId="d2b037bc-8fb4-4222-845c-61440543a456" providerId="ADAL" clId="{3889D47B-FCE9-4AB2-9111-4C64BAB2FC05}" dt="2024-06-15T13:06:37.068" v="7275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41:30.117" v="16827" actId="114"/>
          <ac:spMkLst>
            <pc:docMk/>
            <pc:sldMk cId="2432840855" sldId="285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34:10.067" v="16747" actId="20577"/>
        <pc:sldMkLst>
          <pc:docMk/>
          <pc:sldMk cId="2169521787" sldId="286"/>
        </pc:sldMkLst>
        <pc:spChg chg="mod">
          <ac:chgData name="Gibbons, Carl" userId="d2b037bc-8fb4-4222-845c-61440543a456" providerId="ADAL" clId="{3889D47B-FCE9-4AB2-9111-4C64BAB2FC05}" dt="2024-06-15T14:39:00.702" v="9894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4:10.067" v="16747" actId="20577"/>
          <ac:spMkLst>
            <pc:docMk/>
            <pc:sldMk cId="2169521787" sldId="286"/>
            <ac:spMk id="4" creationId="{B64A8207-997F-319E-7F6D-676D3ECA779B}"/>
          </ac:spMkLst>
        </pc:spChg>
      </pc:sldChg>
      <pc:sldChg chg="addSp delSp modSp mod">
        <pc:chgData name="Gibbons, Carl" userId="d2b037bc-8fb4-4222-845c-61440543a456" providerId="ADAL" clId="{3889D47B-FCE9-4AB2-9111-4C64BAB2FC05}" dt="2024-06-15T16:36:08.887" v="16754" actId="20577"/>
        <pc:sldMkLst>
          <pc:docMk/>
          <pc:sldMk cId="1898587254" sldId="287"/>
        </pc:sldMkLst>
        <pc:spChg chg="mod">
          <ac:chgData name="Gibbons, Carl" userId="d2b037bc-8fb4-4222-845c-61440543a456" providerId="ADAL" clId="{3889D47B-FCE9-4AB2-9111-4C64BAB2FC05}" dt="2024-06-15T16:36:08.887" v="16754" actId="20577"/>
          <ac:spMkLst>
            <pc:docMk/>
            <pc:sldMk cId="1898587254" sldId="287"/>
            <ac:spMk id="2" creationId="{64492E64-A68B-8CA7-B3C6-044F7C8E76AB}"/>
          </ac:spMkLst>
        </pc:spChg>
        <pc:spChg chg="add mod">
          <ac:chgData name="Gibbons, Carl" userId="d2b037bc-8fb4-4222-845c-61440543a456" providerId="ADAL" clId="{3889D47B-FCE9-4AB2-9111-4C64BAB2FC05}" dt="2024-06-15T03:33:36.927" v="5199" actId="20577"/>
          <ac:spMkLst>
            <pc:docMk/>
            <pc:sldMk cId="1898587254" sldId="287"/>
            <ac:spMk id="3" creationId="{A07D4459-4375-32A9-1627-ECA3B23C5287}"/>
          </ac:spMkLst>
        </pc:spChg>
        <pc:spChg chg="mod">
          <ac:chgData name="Gibbons, Carl" userId="d2b037bc-8fb4-4222-845c-61440543a456" providerId="ADAL" clId="{3889D47B-FCE9-4AB2-9111-4C64BAB2FC05}" dt="2024-06-15T14:27:28.507" v="9753" actId="20577"/>
          <ac:spMkLst>
            <pc:docMk/>
            <pc:sldMk cId="1898587254" sldId="287"/>
            <ac:spMk id="4" creationId="{B64A8207-997F-319E-7F6D-676D3ECA779B}"/>
          </ac:spMkLst>
        </pc:spChg>
        <pc:spChg chg="add del mod">
          <ac:chgData name="Gibbons, Carl" userId="d2b037bc-8fb4-4222-845c-61440543a456" providerId="ADAL" clId="{3889D47B-FCE9-4AB2-9111-4C64BAB2FC05}" dt="2024-06-15T03:27:51.055" v="5021" actId="478"/>
          <ac:spMkLst>
            <pc:docMk/>
            <pc:sldMk cId="1898587254" sldId="287"/>
            <ac:spMk id="5" creationId="{6DA673F6-3104-9590-1412-F98E5B2D8556}"/>
          </ac:spMkLst>
        </pc:spChg>
        <pc:spChg chg="add mod">
          <ac:chgData name="Gibbons, Carl" userId="d2b037bc-8fb4-4222-845c-61440543a456" providerId="ADAL" clId="{3889D47B-FCE9-4AB2-9111-4C64BAB2FC05}" dt="2024-06-15T03:33:40.396" v="5201" actId="20577"/>
          <ac:spMkLst>
            <pc:docMk/>
            <pc:sldMk cId="1898587254" sldId="287"/>
            <ac:spMk id="6" creationId="{DB335DE6-7D9E-2E32-D41E-03A3DFA8B40E}"/>
          </ac:spMkLst>
        </pc:spChg>
      </pc:sldChg>
      <pc:sldChg chg="modSp mod">
        <pc:chgData name="Gibbons, Carl" userId="d2b037bc-8fb4-4222-845c-61440543a456" providerId="ADAL" clId="{3889D47B-FCE9-4AB2-9111-4C64BAB2FC05}" dt="2024-06-15T14:31:30.750" v="9797" actId="20577"/>
        <pc:sldMkLst>
          <pc:docMk/>
          <pc:sldMk cId="1598400846" sldId="288"/>
        </pc:sldMkLst>
        <pc:spChg chg="mod">
          <ac:chgData name="Gibbons, Carl" userId="d2b037bc-8fb4-4222-845c-61440543a456" providerId="ADAL" clId="{3889D47B-FCE9-4AB2-9111-4C64BAB2FC05}" dt="2024-06-15T13:54:39.696" v="9353" actId="20577"/>
          <ac:spMkLst>
            <pc:docMk/>
            <pc:sldMk cId="1598400846" sldId="288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31:30.750" v="9797" actId="20577"/>
          <ac:spMkLst>
            <pc:docMk/>
            <pc:sldMk cId="1598400846" sldId="28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4:50:09.307" v="10646" actId="20577"/>
        <pc:sldMkLst>
          <pc:docMk/>
          <pc:sldMk cId="1187668382" sldId="289"/>
        </pc:sldMkLst>
        <pc:spChg chg="mod">
          <ac:chgData name="Gibbons, Carl" userId="d2b037bc-8fb4-4222-845c-61440543a456" providerId="ADAL" clId="{3889D47B-FCE9-4AB2-9111-4C64BAB2FC05}" dt="2024-06-15T14:39:34.640" v="9962" actId="2711"/>
          <ac:spMkLst>
            <pc:docMk/>
            <pc:sldMk cId="1187668382" sldId="289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50:09.307" v="10646" actId="20577"/>
          <ac:spMkLst>
            <pc:docMk/>
            <pc:sldMk cId="1187668382" sldId="28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15T16:17:53.627" v="16590" actId="20577"/>
        <pc:sldMkLst>
          <pc:docMk/>
          <pc:sldMk cId="1294143228" sldId="290"/>
        </pc:sldMkLst>
        <pc:spChg chg="mod">
          <ac:chgData name="Gibbons, Carl" userId="d2b037bc-8fb4-4222-845c-61440543a456" providerId="ADAL" clId="{3889D47B-FCE9-4AB2-9111-4C64BAB2FC05}" dt="2024-06-15T16:14:06.107" v="16409" actId="20577"/>
          <ac:spMkLst>
            <pc:docMk/>
            <pc:sldMk cId="1294143228" sldId="290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17:53.627" v="16590" actId="20577"/>
          <ac:spMkLst>
            <pc:docMk/>
            <pc:sldMk cId="1294143228" sldId="290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15T16:31:38.250" v="16719" actId="20577"/>
        <pc:sldMkLst>
          <pc:docMk/>
          <pc:sldMk cId="1623491597" sldId="291"/>
        </pc:sldMkLst>
        <pc:spChg chg="mod">
          <ac:chgData name="Gibbons, Carl" userId="d2b037bc-8fb4-4222-845c-61440543a456" providerId="ADAL" clId="{3889D47B-FCE9-4AB2-9111-4C64BAB2FC05}" dt="2024-06-15T16:19:27.896" v="16620" actId="20577"/>
          <ac:spMkLst>
            <pc:docMk/>
            <pc:sldMk cId="1623491597" sldId="291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1:38.250" v="16719" actId="20577"/>
          <ac:spMkLst>
            <pc:docMk/>
            <pc:sldMk cId="1623491597" sldId="291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50BDE464-6684-48FF-AD2A-493B60EFD46B}"/>
    <pc:docChg chg="modSld">
      <pc:chgData name="Gibbons, Carl" userId="d2b037bc-8fb4-4222-845c-61440543a456" providerId="ADAL" clId="{50BDE464-6684-48FF-AD2A-493B60EFD46B}" dt="2023-12-21T18:37:59.974" v="91" actId="20577"/>
      <pc:docMkLst>
        <pc:docMk/>
      </pc:docMkLst>
      <pc:sldChg chg="modSp mod">
        <pc:chgData name="Gibbons, Carl" userId="d2b037bc-8fb4-4222-845c-61440543a456" providerId="ADAL" clId="{50BDE464-6684-48FF-AD2A-493B60EFD46B}" dt="2023-12-21T14:42:44.298" v="42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0BDE464-6684-48FF-AD2A-493B60EFD46B}" dt="2023-12-21T14:42:44.298" v="42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0BDE464-6684-48FF-AD2A-493B60EFD46B}" dt="2023-12-21T18:37:32.044" v="8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0BDE464-6684-48FF-AD2A-493B60EFD46B}" dt="2023-12-21T18:37:32.044" v="8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0BDE464-6684-48FF-AD2A-493B60EFD46B}" dt="2023-12-21T18:37:59.974" v="91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0BDE464-6684-48FF-AD2A-493B60EFD46B}" dt="2023-12-21T18:37:59.974" v="91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ACF90228-EFF2-4732-BE47-2165A82AAC55}"/>
    <pc:docChg chg="modSld">
      <pc:chgData name="Gibbons, Carl" userId="d2b037bc-8fb4-4222-845c-61440543a456" providerId="ADAL" clId="{ACF90228-EFF2-4732-BE47-2165A82AAC55}" dt="2024-01-09T21:29:00.955" v="0"/>
      <pc:docMkLst>
        <pc:docMk/>
      </pc:docMkLst>
      <pc:sldChg chg="modSp mod">
        <pc:chgData name="Gibbons, Carl" userId="d2b037bc-8fb4-4222-845c-61440543a456" providerId="ADAL" clId="{ACF90228-EFF2-4732-BE47-2165A82AAC55}" dt="2024-01-09T21:29:00.955" v="0"/>
        <pc:sldMkLst>
          <pc:docMk/>
          <pc:sldMk cId="1055206713" sldId="269"/>
        </pc:sldMkLst>
        <pc:spChg chg="mod">
          <ac:chgData name="Gibbons, Carl" userId="d2b037bc-8fb4-4222-845c-61440543a456" providerId="ADAL" clId="{ACF90228-EFF2-4732-BE47-2165A82AAC55}" dt="2024-01-09T21:29:00.955" v="0"/>
          <ac:spMkLst>
            <pc:docMk/>
            <pc:sldMk cId="1055206713" sldId="269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03FBA6AE-0D48-4EE9-822C-90748FD99EBE}"/>
    <pc:docChg chg="undo custSel addSld delSld modSld">
      <pc:chgData name="Gibbons, Carl" userId="d2b037bc-8fb4-4222-845c-61440543a456" providerId="ADAL" clId="{03FBA6AE-0D48-4EE9-822C-90748FD99EBE}" dt="2024-06-14T02:44:54.770" v="11896" actId="20577"/>
      <pc:docMkLst>
        <pc:docMk/>
      </pc:docMkLst>
      <pc:sldChg chg="modSp mod">
        <pc:chgData name="Gibbons, Carl" userId="d2b037bc-8fb4-4222-845c-61440543a456" providerId="ADAL" clId="{03FBA6AE-0D48-4EE9-822C-90748FD99EBE}" dt="2024-06-13T21:06:32.135" v="40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3FBA6AE-0D48-4EE9-822C-90748FD99EBE}" dt="2024-06-13T21:06:32.135" v="40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3FBA6AE-0D48-4EE9-822C-90748FD99EBE}" dt="2024-06-14T02:36:03.736" v="1159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03FBA6AE-0D48-4EE9-822C-90748FD99EBE}" dt="2024-06-13T22:05:01.388" v="3780" actId="20577"/>
          <ac:spMkLst>
            <pc:docMk/>
            <pc:sldMk cId="2611413137" sldId="266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6:03.736" v="11597" actId="20577"/>
          <ac:spMkLst>
            <pc:docMk/>
            <pc:sldMk cId="2611413137" sldId="266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4T02:44:54.770" v="11896" actId="20577"/>
        <pc:sldMkLst>
          <pc:docMk/>
          <pc:sldMk cId="4188996306" sldId="267"/>
        </pc:sldMkLst>
        <pc:spChg chg="mod">
          <ac:chgData name="Gibbons, Carl" userId="d2b037bc-8fb4-4222-845c-61440543a456" providerId="ADAL" clId="{03FBA6AE-0D48-4EE9-822C-90748FD99EBE}" dt="2024-06-13T22:57:37.201" v="6568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44:54.770" v="11896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03FBA6AE-0D48-4EE9-822C-90748FD99EBE}" dt="2024-06-13T22:41:15.753" v="5958" actId="47"/>
        <pc:sldMkLst>
          <pc:docMk/>
          <pc:sldMk cId="2022267737" sldId="268"/>
        </pc:sldMkLst>
      </pc:sldChg>
      <pc:sldChg chg="del">
        <pc:chgData name="Gibbons, Carl" userId="d2b037bc-8fb4-4222-845c-61440543a456" providerId="ADAL" clId="{03FBA6AE-0D48-4EE9-822C-90748FD99EBE}" dt="2024-06-13T22:41:21.442" v="5959" actId="47"/>
        <pc:sldMkLst>
          <pc:docMk/>
          <pc:sldMk cId="1055206713" sldId="269"/>
        </pc:sldMkLst>
      </pc:sldChg>
      <pc:sldChg chg="del">
        <pc:chgData name="Gibbons, Carl" userId="d2b037bc-8fb4-4222-845c-61440543a456" providerId="ADAL" clId="{03FBA6AE-0D48-4EE9-822C-90748FD99EBE}" dt="2024-06-14T02:18:47.652" v="10821" actId="47"/>
        <pc:sldMkLst>
          <pc:docMk/>
          <pc:sldMk cId="1457658100" sldId="271"/>
        </pc:sldMkLst>
      </pc:sldChg>
      <pc:sldChg chg="del">
        <pc:chgData name="Gibbons, Carl" userId="d2b037bc-8fb4-4222-845c-61440543a456" providerId="ADAL" clId="{03FBA6AE-0D48-4EE9-822C-90748FD99EBE}" dt="2024-06-14T02:18:51.358" v="10822" actId="47"/>
        <pc:sldMkLst>
          <pc:docMk/>
          <pc:sldMk cId="3594981681" sldId="272"/>
        </pc:sldMkLst>
      </pc:sldChg>
      <pc:sldChg chg="del">
        <pc:chgData name="Gibbons, Carl" userId="d2b037bc-8fb4-4222-845c-61440543a456" providerId="ADAL" clId="{03FBA6AE-0D48-4EE9-822C-90748FD99EBE}" dt="2024-06-14T02:18:52.978" v="10823" actId="47"/>
        <pc:sldMkLst>
          <pc:docMk/>
          <pc:sldMk cId="1865769485" sldId="273"/>
        </pc:sldMkLst>
      </pc:sldChg>
      <pc:sldChg chg="del">
        <pc:chgData name="Gibbons, Carl" userId="d2b037bc-8fb4-4222-845c-61440543a456" providerId="ADAL" clId="{03FBA6AE-0D48-4EE9-822C-90748FD99EBE}" dt="2024-06-14T02:18:57.599" v="10826" actId="47"/>
        <pc:sldMkLst>
          <pc:docMk/>
          <pc:sldMk cId="3798299007" sldId="274"/>
        </pc:sldMkLst>
      </pc:sldChg>
      <pc:sldChg chg="del">
        <pc:chgData name="Gibbons, Carl" userId="d2b037bc-8fb4-4222-845c-61440543a456" providerId="ADAL" clId="{03FBA6AE-0D48-4EE9-822C-90748FD99EBE}" dt="2024-06-14T02:18:56.117" v="10825" actId="47"/>
        <pc:sldMkLst>
          <pc:docMk/>
          <pc:sldMk cId="3809967197" sldId="275"/>
        </pc:sldMkLst>
      </pc:sldChg>
      <pc:sldChg chg="del">
        <pc:chgData name="Gibbons, Carl" userId="d2b037bc-8fb4-4222-845c-61440543a456" providerId="ADAL" clId="{03FBA6AE-0D48-4EE9-822C-90748FD99EBE}" dt="2024-06-14T02:18:54.669" v="10824" actId="47"/>
        <pc:sldMkLst>
          <pc:docMk/>
          <pc:sldMk cId="1742169507" sldId="276"/>
        </pc:sldMkLst>
      </pc:sldChg>
      <pc:sldChg chg="modSp mod">
        <pc:chgData name="Gibbons, Carl" userId="d2b037bc-8fb4-4222-845c-61440543a456" providerId="ADAL" clId="{03FBA6AE-0D48-4EE9-822C-90748FD99EBE}" dt="2024-06-14T02:31:11.744" v="11509" actId="20577"/>
        <pc:sldMkLst>
          <pc:docMk/>
          <pc:sldMk cId="2948456625" sldId="277"/>
        </pc:sldMkLst>
        <pc:spChg chg="mod">
          <ac:chgData name="Gibbons, Carl" userId="d2b037bc-8fb4-4222-845c-61440543a456" providerId="ADAL" clId="{03FBA6AE-0D48-4EE9-822C-90748FD99EBE}" dt="2024-06-13T21:48:05.730" v="3216" actId="121"/>
          <ac:spMkLst>
            <pc:docMk/>
            <pc:sldMk cId="2948456625" sldId="27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1:11.744" v="11509" actId="20577"/>
          <ac:spMkLst>
            <pc:docMk/>
            <pc:sldMk cId="2948456625" sldId="27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2:47:31.465" v="6305" actId="2711"/>
        <pc:sldMkLst>
          <pc:docMk/>
          <pc:sldMk cId="102374663" sldId="278"/>
        </pc:sldMkLst>
        <pc:spChg chg="mod">
          <ac:chgData name="Gibbons, Carl" userId="d2b037bc-8fb4-4222-845c-61440543a456" providerId="ADAL" clId="{03FBA6AE-0D48-4EE9-822C-90748FD99EBE}" dt="2024-06-13T22:05:26.049" v="3811" actId="20577"/>
          <ac:spMkLst>
            <pc:docMk/>
            <pc:sldMk cId="102374663" sldId="278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2:47:31.465" v="6305" actId="2711"/>
          <ac:spMkLst>
            <pc:docMk/>
            <pc:sldMk cId="102374663" sldId="27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3:55:11.126" v="7088" actId="20577"/>
        <pc:sldMkLst>
          <pc:docMk/>
          <pc:sldMk cId="1709941748" sldId="279"/>
        </pc:sldMkLst>
        <pc:spChg chg="mod">
          <ac:chgData name="Gibbons, Carl" userId="d2b037bc-8fb4-4222-845c-61440543a456" providerId="ADAL" clId="{03FBA6AE-0D48-4EE9-822C-90748FD99EBE}" dt="2024-06-13T22:57:55.201" v="6665" actId="20577"/>
          <ac:spMkLst>
            <pc:docMk/>
            <pc:sldMk cId="1709941748" sldId="279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3:55:11.126" v="7088" actId="20577"/>
          <ac:spMkLst>
            <pc:docMk/>
            <pc:sldMk cId="1709941748" sldId="27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03FBA6AE-0D48-4EE9-822C-90748FD99EBE}" dt="2024-06-14T00:10:50.964" v="8544" actId="20577"/>
        <pc:sldMkLst>
          <pc:docMk/>
          <pc:sldMk cId="4176796158" sldId="280"/>
        </pc:sldMkLst>
        <pc:spChg chg="mod">
          <ac:chgData name="Gibbons, Carl" userId="d2b037bc-8fb4-4222-845c-61440543a456" providerId="ADAL" clId="{03FBA6AE-0D48-4EE9-822C-90748FD99EBE}" dt="2024-06-13T22:59:41.417" v="6810" actId="20577"/>
          <ac:spMkLst>
            <pc:docMk/>
            <pc:sldMk cId="4176796158" sldId="280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0:10:50.964" v="8544" actId="20577"/>
          <ac:spMkLst>
            <pc:docMk/>
            <pc:sldMk cId="4176796158" sldId="280"/>
            <ac:spMk id="4" creationId="{B64A8207-997F-319E-7F6D-676D3ECA779B}"/>
          </ac:spMkLst>
        </pc:spChg>
      </pc:sldChg>
      <pc:sldChg chg="addSp delSp modSp add mod">
        <pc:chgData name="Gibbons, Carl" userId="d2b037bc-8fb4-4222-845c-61440543a456" providerId="ADAL" clId="{03FBA6AE-0D48-4EE9-822C-90748FD99EBE}" dt="2024-06-14T02:14:32.855" v="10749" actId="20577"/>
        <pc:sldMkLst>
          <pc:docMk/>
          <pc:sldMk cId="3311622519" sldId="281"/>
        </pc:sldMkLst>
        <pc:spChg chg="mod">
          <ac:chgData name="Gibbons, Carl" userId="d2b037bc-8fb4-4222-845c-61440543a456" providerId="ADAL" clId="{03FBA6AE-0D48-4EE9-822C-90748FD99EBE}" dt="2024-06-14T00:12:46.331" v="8671" actId="20577"/>
          <ac:spMkLst>
            <pc:docMk/>
            <pc:sldMk cId="3311622519" sldId="281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14:32.855" v="10749" actId="20577"/>
          <ac:spMkLst>
            <pc:docMk/>
            <pc:sldMk cId="3311622519" sldId="281"/>
            <ac:spMk id="4" creationId="{B64A8207-997F-319E-7F6D-676D3ECA779B}"/>
          </ac:spMkLst>
        </pc:spChg>
        <pc:picChg chg="add del mod">
          <ac:chgData name="Gibbons, Carl" userId="d2b037bc-8fb4-4222-845c-61440543a456" providerId="ADAL" clId="{03FBA6AE-0D48-4EE9-822C-90748FD99EBE}" dt="2024-06-14T02:04:04.653" v="10371" actId="21"/>
          <ac:picMkLst>
            <pc:docMk/>
            <pc:sldMk cId="3311622519" sldId="281"/>
            <ac:picMk id="3" creationId="{35E48BCB-1C2F-2E96-EF4A-96F8258A6CD5}"/>
          </ac:picMkLst>
        </pc:picChg>
        <pc:picChg chg="add mod">
          <ac:chgData name="Gibbons, Carl" userId="d2b037bc-8fb4-4222-845c-61440543a456" providerId="ADAL" clId="{03FBA6AE-0D48-4EE9-822C-90748FD99EBE}" dt="2024-06-14T02:06:10.534" v="10385" actId="1076"/>
          <ac:picMkLst>
            <pc:docMk/>
            <pc:sldMk cId="3311622519" sldId="281"/>
            <ac:picMk id="5" creationId="{964A523C-A252-E697-9D9D-B775552D1E5A}"/>
          </ac:picMkLst>
        </pc:picChg>
      </pc:sldChg>
      <pc:sldChg chg="addSp delSp modSp new mod">
        <pc:chgData name="Gibbons, Carl" userId="d2b037bc-8fb4-4222-845c-61440543a456" providerId="ADAL" clId="{03FBA6AE-0D48-4EE9-822C-90748FD99EBE}" dt="2024-06-14T02:05:04.855" v="10378" actId="14100"/>
        <pc:sldMkLst>
          <pc:docMk/>
          <pc:sldMk cId="4163349812" sldId="282"/>
        </pc:sldMkLst>
        <pc:spChg chg="del mod">
          <ac:chgData name="Gibbons, Carl" userId="d2b037bc-8fb4-4222-845c-61440543a456" providerId="ADAL" clId="{03FBA6AE-0D48-4EE9-822C-90748FD99EBE}" dt="2024-06-14T02:04:30.870" v="10374" actId="478"/>
          <ac:spMkLst>
            <pc:docMk/>
            <pc:sldMk cId="4163349812" sldId="282"/>
            <ac:spMk id="2" creationId="{4AE3385E-05EC-6198-C1F8-9A3B1B29699F}"/>
          </ac:spMkLst>
        </pc:spChg>
        <pc:picChg chg="add mod">
          <ac:chgData name="Gibbons, Carl" userId="d2b037bc-8fb4-4222-845c-61440543a456" providerId="ADAL" clId="{03FBA6AE-0D48-4EE9-822C-90748FD99EBE}" dt="2024-06-14T02:05:04.855" v="10378" actId="14100"/>
          <ac:picMkLst>
            <pc:docMk/>
            <pc:sldMk cId="4163349812" sldId="282"/>
            <ac:picMk id="3" creationId="{DDD67C52-F2B7-5C7C-7935-A519ACF539C6}"/>
          </ac:picMkLst>
        </pc:picChg>
      </pc:sldChg>
      <pc:sldChg chg="addSp delSp modSp mod">
        <pc:chgData name="Gibbons, Carl" userId="d2b037bc-8fb4-4222-845c-61440543a456" providerId="ADAL" clId="{03FBA6AE-0D48-4EE9-822C-90748FD99EBE}" dt="2024-06-14T02:18:23.404" v="10820" actId="20577"/>
        <pc:sldMkLst>
          <pc:docMk/>
          <pc:sldMk cId="2755793427" sldId="283"/>
        </pc:sldMkLst>
        <pc:spChg chg="mod">
          <ac:chgData name="Gibbons, Carl" userId="d2b037bc-8fb4-4222-845c-61440543a456" providerId="ADAL" clId="{03FBA6AE-0D48-4EE9-822C-90748FD99EBE}" dt="2024-06-14T02:08:54.890" v="10425" actId="255"/>
          <ac:spMkLst>
            <pc:docMk/>
            <pc:sldMk cId="2755793427" sldId="283"/>
            <ac:spMk id="2" creationId="{64492E64-A68B-8CA7-B3C6-044F7C8E76AB}"/>
          </ac:spMkLst>
        </pc:spChg>
        <pc:spChg chg="add del mod">
          <ac:chgData name="Gibbons, Carl" userId="d2b037bc-8fb4-4222-845c-61440543a456" providerId="ADAL" clId="{03FBA6AE-0D48-4EE9-822C-90748FD99EBE}" dt="2024-06-14T02:08:59.876" v="10426" actId="478"/>
          <ac:spMkLst>
            <pc:docMk/>
            <pc:sldMk cId="2755793427" sldId="283"/>
            <ac:spMk id="3" creationId="{45760345-54DB-DC54-088B-A39AF1CDA414}"/>
          </ac:spMkLst>
        </pc:spChg>
        <pc:spChg chg="mod">
          <ac:chgData name="Gibbons, Carl" userId="d2b037bc-8fb4-4222-845c-61440543a456" providerId="ADAL" clId="{03FBA6AE-0D48-4EE9-822C-90748FD99EBE}" dt="2024-06-14T02:18:23.404" v="10820" actId="20577"/>
          <ac:spMkLst>
            <pc:docMk/>
            <pc:sldMk cId="2755793427" sldId="283"/>
            <ac:spMk id="4" creationId="{B64A8207-997F-319E-7F6D-676D3ECA779B}"/>
          </ac:spMkLst>
        </pc:spChg>
        <pc:picChg chg="del">
          <ac:chgData name="Gibbons, Carl" userId="d2b037bc-8fb4-4222-845c-61440543a456" providerId="ADAL" clId="{03FBA6AE-0D48-4EE9-822C-90748FD99EBE}" dt="2024-06-14T02:10:08.302" v="10536" actId="478"/>
          <ac:picMkLst>
            <pc:docMk/>
            <pc:sldMk cId="2755793427" sldId="283"/>
            <ac:picMk id="5" creationId="{964A523C-A252-E697-9D9D-B775552D1E5A}"/>
          </ac:picMkLst>
        </pc:picChg>
      </pc:sldChg>
      <pc:sldChg chg="modSp mod">
        <pc:chgData name="Gibbons, Carl" userId="d2b037bc-8fb4-4222-845c-61440543a456" providerId="ADAL" clId="{03FBA6AE-0D48-4EE9-822C-90748FD99EBE}" dt="2024-06-14T02:27:06.409" v="11412" actId="20577"/>
        <pc:sldMkLst>
          <pc:docMk/>
          <pc:sldMk cId="322366662" sldId="284"/>
        </pc:sldMkLst>
        <pc:spChg chg="mod">
          <ac:chgData name="Gibbons, Carl" userId="d2b037bc-8fb4-4222-845c-61440543a456" providerId="ADAL" clId="{03FBA6AE-0D48-4EE9-822C-90748FD99EBE}" dt="2024-06-14T02:19:20.925" v="10835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27:06.409" v="11412" actId="20577"/>
          <ac:spMkLst>
            <pc:docMk/>
            <pc:sldMk cId="322366662" sldId="284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DD1CE632-2E50-4DF6-A094-0B92632EBA8E}"/>
    <pc:docChg chg="modSld">
      <pc:chgData name="Gibbons, Carl" userId="d2b037bc-8fb4-4222-845c-61440543a456" providerId="ADAL" clId="{DD1CE632-2E50-4DF6-A094-0B92632EBA8E}" dt="2023-12-06T17:42:28.848" v="23" actId="20577"/>
      <pc:docMkLst>
        <pc:docMk/>
      </pc:docMkLst>
      <pc:sldChg chg="modSp mod">
        <pc:chgData name="Gibbons, Carl" userId="d2b037bc-8fb4-4222-845c-61440543a456" providerId="ADAL" clId="{DD1CE632-2E50-4DF6-A094-0B92632EBA8E}" dt="2023-11-21T08:38:02.899" v="11" actId="20577"/>
        <pc:sldMkLst>
          <pc:docMk/>
          <pc:sldMk cId="3594981681" sldId="272"/>
        </pc:sldMkLst>
        <pc:spChg chg="mod">
          <ac:chgData name="Gibbons, Carl" userId="d2b037bc-8fb4-4222-845c-61440543a456" providerId="ADAL" clId="{DD1CE632-2E50-4DF6-A094-0B92632EBA8E}" dt="2023-11-21T08:38:02.899" v="11" actId="20577"/>
          <ac:spMkLst>
            <pc:docMk/>
            <pc:sldMk cId="3594981681" sldId="272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42:28.848" v="2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DD1CE632-2E50-4DF6-A094-0B92632EBA8E}" dt="2023-12-06T17:42:28.848" v="2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39:43.190" v="1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DD1CE632-2E50-4DF6-A094-0B92632EBA8E}" dt="2023-12-06T17:39:43.190" v="1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DD1CE632-2E50-4DF6-A094-0B92632EBA8E}" dt="2023-12-06T17:40:27.333" v="15" actId="20577"/>
        <pc:sldMkLst>
          <pc:docMk/>
          <pc:sldMk cId="1742169507" sldId="276"/>
        </pc:sldMkLst>
        <pc:spChg chg="mod">
          <ac:chgData name="Gibbons, Carl" userId="d2b037bc-8fb4-4222-845c-61440543a456" providerId="ADAL" clId="{DD1CE632-2E50-4DF6-A094-0B92632EBA8E}" dt="2023-12-06T17:40:27.333" v="15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243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43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2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4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09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25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1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2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3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034453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6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561D-B949-3649-8DE3-37913D11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574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63EF-3D40-7FF9-6390-00F17F7D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92760-2C5B-A5E9-50CF-8E0F18C96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2313-72D3-BC48-B6C7-BD28A4B2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61C9-27D3-9627-AC42-42DA3AE0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2D45-370E-D661-58AD-D3D45A41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9204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14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6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74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Brigham Young University-Idaho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7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owershellgallery.com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CA7FD7-E3CD-7A2C-5AF7-2EE59026C9D4}"/>
              </a:ext>
            </a:extLst>
          </p:cNvPr>
          <p:cNvSpPr txBox="1">
            <a:spLocks/>
          </p:cNvSpPr>
          <p:nvPr/>
        </p:nvSpPr>
        <p:spPr>
          <a:xfrm>
            <a:off x="2357885" y="2757579"/>
            <a:ext cx="7476227" cy="74956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CYBER 360: Advanced Scripting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586CD17-5B17-5D66-987C-05DC748B3FF9}"/>
              </a:ext>
            </a:extLst>
          </p:cNvPr>
          <p:cNvSpPr txBox="1">
            <a:spLocks/>
          </p:cNvSpPr>
          <p:nvPr/>
        </p:nvSpPr>
        <p:spPr>
          <a:xfrm>
            <a:off x="4282613" y="3507148"/>
            <a:ext cx="3626769" cy="590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dirty="0"/>
              <a:t>9.1: Modules In-Depth</a:t>
            </a:r>
          </a:p>
        </p:txBody>
      </p:sp>
    </p:spTree>
    <p:extLst>
      <p:ext uri="{BB962C8B-B14F-4D97-AF65-F5344CB8AC3E}">
        <p14:creationId xmlns:p14="http://schemas.microsoft.com/office/powerpoint/2010/main" val="32514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 txBox="1">
            <a:spLocks/>
          </p:cNvSpPr>
          <p:nvPr/>
        </p:nvSpPr>
        <p:spPr>
          <a:xfrm>
            <a:off x="2680657" y="1326746"/>
            <a:ext cx="6830683" cy="76084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Review: PowerShell modules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DC0261-9386-BB1C-2085-8653B2A19191}"/>
              </a:ext>
            </a:extLst>
          </p:cNvPr>
          <p:cNvSpPr txBox="1">
            <a:spLocks/>
          </p:cNvSpPr>
          <p:nvPr/>
        </p:nvSpPr>
        <p:spPr>
          <a:xfrm>
            <a:off x="838198" y="2087594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Recall from your chapter 2 study: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PowerShell cmdlets and functions may be organized into Modules.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Filesystem locations where PowerShell expects to find modules:  </a:t>
            </a:r>
            <a:r>
              <a:rPr lang="en-US" sz="2000" b="1" dirty="0">
                <a:latin typeface="Consolas" panose="020B0609020204030204" pitchFamily="49" charset="0"/>
              </a:rPr>
              <a:t>$</a:t>
            </a:r>
            <a:r>
              <a:rPr lang="en-US" sz="2000" b="1" dirty="0" err="1">
                <a:latin typeface="Consolas" panose="020B0609020204030204" pitchFamily="49" charset="0"/>
              </a:rPr>
              <a:t>Env:PSModulePath</a:t>
            </a:r>
            <a:r>
              <a:rPr lang="en-US" sz="2000" dirty="0"/>
              <a:t> 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PowerShell Gallery: </a:t>
            </a:r>
            <a:r>
              <a:rPr lang="en-US" sz="2000" dirty="0">
                <a:hlinkClick r:id="rId2"/>
              </a:rPr>
              <a:t>https://www.powershellgallery.com/</a:t>
            </a:r>
            <a:r>
              <a:rPr lang="en-US" sz="2000" dirty="0"/>
              <a:t> 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Cmdlets for finding and installing new modules: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</a:rPr>
              <a:t>Find-Module</a:t>
            </a:r>
            <a:r>
              <a:rPr lang="en-US" sz="2000" dirty="0"/>
              <a:t>, </a:t>
            </a:r>
            <a:r>
              <a:rPr lang="en-US" sz="2000" b="1" dirty="0">
                <a:latin typeface="Consolas" panose="020B0609020204030204" pitchFamily="49" charset="0"/>
              </a:rPr>
              <a:t>Install-Module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Cmdlets for working with installed modules: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</a:rPr>
              <a:t>Get-Module</a:t>
            </a:r>
            <a:r>
              <a:rPr lang="en-US" sz="2000" dirty="0"/>
              <a:t>, </a:t>
            </a:r>
            <a:r>
              <a:rPr lang="en-US" sz="2000" b="1" dirty="0">
                <a:latin typeface="Consolas" panose="020B0609020204030204" pitchFamily="49" charset="0"/>
              </a:rPr>
              <a:t>Get-Command –Module</a:t>
            </a:r>
            <a:r>
              <a:rPr lang="en-US" sz="2000" dirty="0"/>
              <a:t> </a:t>
            </a:r>
            <a:r>
              <a:rPr lang="en-US" sz="2000" i="1" dirty="0"/>
              <a:t>&lt;module name&gt;</a:t>
            </a:r>
            <a:r>
              <a:rPr lang="en-US" sz="2000" dirty="0"/>
              <a:t>, </a:t>
            </a:r>
            <a:r>
              <a:rPr lang="en-US" sz="2000" b="1" dirty="0">
                <a:latin typeface="Consolas" panose="020B0609020204030204" pitchFamily="49" charset="0"/>
              </a:rPr>
              <a:t>Remove-Module</a:t>
            </a:r>
          </a:p>
        </p:txBody>
      </p:sp>
    </p:spTree>
    <p:extLst>
      <p:ext uri="{BB962C8B-B14F-4D97-AF65-F5344CB8AC3E}">
        <p14:creationId xmlns:p14="http://schemas.microsoft.com/office/powerpoint/2010/main" val="393611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 txBox="1">
            <a:spLocks/>
          </p:cNvSpPr>
          <p:nvPr/>
        </p:nvSpPr>
        <p:spPr>
          <a:xfrm>
            <a:off x="1140413" y="1339112"/>
            <a:ext cx="9911174" cy="71317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Cmdlets for authoring PowerShell modules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DC0261-9386-BB1C-2085-8653B2A19191}"/>
              </a:ext>
            </a:extLst>
          </p:cNvPr>
          <p:cNvSpPr txBox="1">
            <a:spLocks/>
          </p:cNvSpPr>
          <p:nvPr/>
        </p:nvSpPr>
        <p:spPr>
          <a:xfrm>
            <a:off x="1140413" y="2207563"/>
            <a:ext cx="9911174" cy="279575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/>
              <a:t>Cmdlets to granularly specify cmdlets, functions, aliases, and/or variables that will be made available: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</a:rPr>
              <a:t>Export-</a:t>
            </a:r>
            <a:r>
              <a:rPr lang="en-US" sz="2000" b="1" dirty="0" err="1">
                <a:latin typeface="Consolas" panose="020B0609020204030204" pitchFamily="49" charset="0"/>
              </a:rPr>
              <a:t>ModuleMember</a:t>
            </a:r>
            <a:r>
              <a:rPr lang="en-US" sz="2000" dirty="0"/>
              <a:t> </a:t>
            </a:r>
            <a:endParaRPr lang="en-US" sz="2000" b="1" dirty="0">
              <a:latin typeface="Consolas" panose="020B0609020204030204" pitchFamily="49" charset="0"/>
            </a:endParaRPr>
          </a:p>
          <a:p>
            <a:pPr fontAlgn="auto">
              <a:spcAft>
                <a:spcPts val="0"/>
              </a:spcAft>
            </a:pPr>
            <a:r>
              <a:rPr lang="en-US" sz="2000" dirty="0"/>
              <a:t>Cmdlets for working with module manifest (</a:t>
            </a:r>
            <a:r>
              <a:rPr lang="en-US" sz="2000" b="1" dirty="0">
                <a:latin typeface="Consolas" panose="020B0609020204030204" pitchFamily="49" charset="0"/>
              </a:rPr>
              <a:t>.psd1</a:t>
            </a:r>
            <a:r>
              <a:rPr lang="en-US" sz="2000" dirty="0"/>
              <a:t>) files: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</a:rPr>
              <a:t>New-Module</a:t>
            </a:r>
            <a:endParaRPr lang="en-US" sz="2000" dirty="0"/>
          </a:p>
          <a:p>
            <a:pPr lvl="1" fontAlgn="auto"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</a:rPr>
              <a:t>New-</a:t>
            </a:r>
            <a:r>
              <a:rPr lang="en-US" sz="2000" b="1" dirty="0" err="1">
                <a:latin typeface="Consolas" panose="020B0609020204030204" pitchFamily="49" charset="0"/>
              </a:rPr>
              <a:t>ModuleManifest</a:t>
            </a:r>
            <a:r>
              <a:rPr lang="en-US" sz="2000" dirty="0"/>
              <a:t> 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</a:rPr>
              <a:t>Update-</a:t>
            </a:r>
            <a:r>
              <a:rPr lang="en-US" sz="2000" b="1" dirty="0" err="1">
                <a:latin typeface="Consolas" panose="020B0609020204030204" pitchFamily="49" charset="0"/>
              </a:rPr>
              <a:t>ModuleManifest</a:t>
            </a:r>
            <a:r>
              <a:rPr lang="en-US" sz="2000" dirty="0"/>
              <a:t> 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</a:rPr>
              <a:t>Test-</a:t>
            </a:r>
            <a:r>
              <a:rPr lang="en-US" sz="2000" b="1" dirty="0" err="1">
                <a:latin typeface="Consolas" panose="020B0609020204030204" pitchFamily="49" charset="0"/>
              </a:rPr>
              <a:t>ModuleManifest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343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4B4550-2885-6D0A-14B5-E90855C619AA}"/>
              </a:ext>
            </a:extLst>
          </p:cNvPr>
          <p:cNvSpPr txBox="1">
            <a:spLocks/>
          </p:cNvSpPr>
          <p:nvPr/>
        </p:nvSpPr>
        <p:spPr>
          <a:xfrm>
            <a:off x="1395274" y="1282637"/>
            <a:ext cx="9401452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Modules can include PowerShell classes</a:t>
            </a:r>
            <a:br>
              <a:rPr lang="en-US" dirty="0"/>
            </a:br>
            <a:r>
              <a:rPr lang="en-US" dirty="0"/>
              <a:t>(to provide new custom data types)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BA065D-7631-7D43-3AF2-1276603A3FED}"/>
              </a:ext>
            </a:extLst>
          </p:cNvPr>
          <p:cNvSpPr txBox="1">
            <a:spLocks/>
          </p:cNvSpPr>
          <p:nvPr/>
        </p:nvSpPr>
        <p:spPr>
          <a:xfrm>
            <a:off x="998507" y="2785753"/>
            <a:ext cx="10194985" cy="33761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/>
              <a:t>If a module provides new classes, use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nsolas" panose="020B0609020204030204" pitchFamily="49" charset="0"/>
              </a:rPr>
              <a:t>using module</a:t>
            </a:r>
            <a:r>
              <a:rPr lang="en-US" sz="2000" dirty="0"/>
              <a:t> </a:t>
            </a:r>
            <a:r>
              <a:rPr lang="en-US" sz="2000" i="1" dirty="0"/>
              <a:t>&lt;module name&gt;</a:t>
            </a:r>
            <a:r>
              <a:rPr lang="en-US" sz="2000" dirty="0"/>
              <a:t>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000" dirty="0"/>
              <a:t>to load the module. (If it just provides cmdlets, functions, aliases, and/or variables, you may use the </a:t>
            </a:r>
            <a:r>
              <a:rPr lang="en-US" sz="2000" b="1" dirty="0">
                <a:latin typeface="Consolas" panose="020B0609020204030204" pitchFamily="49" charset="0"/>
              </a:rPr>
              <a:t>Import-Module</a:t>
            </a:r>
            <a:r>
              <a:rPr lang="en-US" sz="2000" dirty="0"/>
              <a:t> cmdlet instead.)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US" sz="2000" dirty="0"/>
          </a:p>
          <a:p>
            <a:pPr fontAlgn="auto">
              <a:spcAft>
                <a:spcPts val="0"/>
              </a:spcAft>
            </a:pPr>
            <a:r>
              <a:rPr lang="en-US" sz="2000" dirty="0"/>
              <a:t>A module is automatically loaded when: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A cmdlet from that module is run,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</a:rPr>
              <a:t>Get-Command</a:t>
            </a:r>
            <a:r>
              <a:rPr lang="en-US" sz="2000" dirty="0"/>
              <a:t> is used to find or learn about a module’s commands, or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</a:rPr>
              <a:t>Get-Help</a:t>
            </a:r>
            <a:r>
              <a:rPr lang="en-US" sz="2000" dirty="0"/>
              <a:t> is used to get more info about a cmdlet in a module.</a:t>
            </a:r>
          </a:p>
        </p:txBody>
      </p:sp>
    </p:spTree>
    <p:extLst>
      <p:ext uri="{BB962C8B-B14F-4D97-AF65-F5344CB8AC3E}">
        <p14:creationId xmlns:p14="http://schemas.microsoft.com/office/powerpoint/2010/main" val="55992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27E7C7-7298-CEE5-49B9-10CD2E876B30}"/>
              </a:ext>
            </a:extLst>
          </p:cNvPr>
          <p:cNvSpPr txBox="1">
            <a:spLocks/>
          </p:cNvSpPr>
          <p:nvPr/>
        </p:nvSpPr>
        <p:spPr>
          <a:xfrm>
            <a:off x="2844560" y="1106996"/>
            <a:ext cx="6502879" cy="7931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All about </a:t>
            </a:r>
            <a:r>
              <a:rPr lang="en-US" dirty="0">
                <a:latin typeface="Consolas" panose="020B0609020204030204" pitchFamily="49" charset="0"/>
              </a:rPr>
              <a:t>Import-Module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F047AE7-AD63-865A-BD1E-654D5808EEE1}"/>
              </a:ext>
            </a:extLst>
          </p:cNvPr>
          <p:cNvSpPr txBox="1">
            <a:spLocks/>
          </p:cNvSpPr>
          <p:nvPr/>
        </p:nvSpPr>
        <p:spPr>
          <a:xfrm>
            <a:off x="8850701" y="6368723"/>
            <a:ext cx="3106947" cy="25868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1800" i="1" dirty="0"/>
              <a:t>PowerShell in Action, 3e, p280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D1517-9AAA-06C5-57E9-606913C75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74" y="1815941"/>
            <a:ext cx="8936649" cy="4421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073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4FFC57-4A5F-4049-833E-147BCB7DCB3C}"/>
              </a:ext>
            </a:extLst>
          </p:cNvPr>
          <p:cNvSpPr txBox="1">
            <a:spLocks/>
          </p:cNvSpPr>
          <p:nvPr/>
        </p:nvSpPr>
        <p:spPr>
          <a:xfrm>
            <a:off x="3477164" y="1270899"/>
            <a:ext cx="5237672" cy="63553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More module cmdlets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DC0261-9386-BB1C-2085-8653B2A19191}"/>
              </a:ext>
            </a:extLst>
          </p:cNvPr>
          <p:cNvSpPr txBox="1">
            <a:spLocks/>
          </p:cNvSpPr>
          <p:nvPr/>
        </p:nvSpPr>
        <p:spPr>
          <a:xfrm>
            <a:off x="985568" y="2067166"/>
            <a:ext cx="10220864" cy="33157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dirty="0"/>
              <a:t>Instead of downloading and installing a module, you can download only (don’t install) with the </a:t>
            </a:r>
            <a:r>
              <a:rPr lang="en-US" sz="2000" b="1" dirty="0">
                <a:latin typeface="Consolas" panose="020B0609020204030204" pitchFamily="49" charset="0"/>
              </a:rPr>
              <a:t>Save-Module</a:t>
            </a:r>
            <a:r>
              <a:rPr lang="en-US" sz="2000" dirty="0"/>
              <a:t> cmdlet.</a:t>
            </a:r>
          </a:p>
          <a:p>
            <a:pPr fontAlgn="auto">
              <a:spcAft>
                <a:spcPts val="0"/>
              </a:spcAft>
            </a:pPr>
            <a:endParaRPr lang="en-US" sz="2000" dirty="0"/>
          </a:p>
          <a:p>
            <a:pPr fontAlgn="auto">
              <a:spcAft>
                <a:spcPts val="0"/>
              </a:spcAft>
            </a:pPr>
            <a:r>
              <a:rPr lang="en-US" sz="2000" dirty="0"/>
              <a:t>You can register and use additional module repositories.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</a:rPr>
              <a:t>Get-</a:t>
            </a:r>
            <a:r>
              <a:rPr lang="en-US" sz="2000" b="1" dirty="0" err="1">
                <a:latin typeface="Consolas" panose="020B0609020204030204" pitchFamily="49" charset="0"/>
              </a:rPr>
              <a:t>PSRepository</a:t>
            </a:r>
            <a:r>
              <a:rPr lang="en-US" sz="2000" dirty="0"/>
              <a:t> 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</a:rPr>
              <a:t>Register-</a:t>
            </a:r>
            <a:r>
              <a:rPr lang="en-US" sz="2000" b="1" dirty="0" err="1">
                <a:latin typeface="Consolas" panose="020B0609020204030204" pitchFamily="49" charset="0"/>
              </a:rPr>
              <a:t>PSRepository</a:t>
            </a:r>
            <a:r>
              <a:rPr lang="en-US" sz="2000" dirty="0"/>
              <a:t> </a:t>
            </a:r>
          </a:p>
          <a:p>
            <a:pPr lvl="1" fontAlgn="auto">
              <a:spcAft>
                <a:spcPts val="0"/>
              </a:spcAft>
            </a:pPr>
            <a:endParaRPr lang="en-US" sz="2000" b="1" dirty="0">
              <a:latin typeface="Consolas" panose="020B0609020204030204" pitchFamily="49" charset="0"/>
            </a:endParaRPr>
          </a:p>
          <a:p>
            <a:pPr fontAlgn="auto">
              <a:spcAft>
                <a:spcPts val="0"/>
              </a:spcAft>
            </a:pPr>
            <a:r>
              <a:rPr lang="en-US" sz="2000" dirty="0"/>
              <a:t>You can publish your own modules in your own repositories:</a:t>
            </a:r>
          </a:p>
          <a:p>
            <a:pPr lvl="1" fontAlgn="auto">
              <a:spcAft>
                <a:spcPts val="0"/>
              </a:spcAft>
            </a:pPr>
            <a:r>
              <a:rPr lang="en-US" sz="2000" b="1" dirty="0">
                <a:latin typeface="Consolas" panose="020B0609020204030204" pitchFamily="49" charset="0"/>
              </a:rPr>
              <a:t>Publish-Module</a:t>
            </a:r>
            <a:r>
              <a:rPr lang="en-US" sz="2000" dirty="0"/>
              <a:t>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1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4972425" y="1347506"/>
            <a:ext cx="2247143" cy="7749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/>
              <a:t>Exercise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4" y="2122422"/>
            <a:ext cx="9655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For your first exercise this week, you will explore module cmdlets in depth, install and use modules from the PowerShell gallery, import a custom module, and register a new repository.</a:t>
            </a:r>
          </a:p>
        </p:txBody>
      </p:sp>
    </p:spTree>
    <p:extLst>
      <p:ext uri="{BB962C8B-B14F-4D97-AF65-F5344CB8AC3E}">
        <p14:creationId xmlns:p14="http://schemas.microsoft.com/office/powerpoint/2010/main" val="162249767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ue Background Theme" id="{2DFDCE93-67F8-4AD8-ADD9-EC0DB44F2AE1}" vid="{8095BF8E-35F9-4086-BB9D-BE8E66B472B4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Background Theme</Template>
  <TotalTime>2005</TotalTime>
  <Words>316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Consolas</vt:lpstr>
      <vt:lpstr>Times</vt:lpstr>
      <vt:lpstr>Blue Background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Willis, Orion</cp:lastModifiedBy>
  <cp:revision>1</cp:revision>
  <dcterms:created xsi:type="dcterms:W3CDTF">2023-11-21T07:23:03Z</dcterms:created>
  <dcterms:modified xsi:type="dcterms:W3CDTF">2024-12-17T16:54:24Z</dcterms:modified>
</cp:coreProperties>
</file>