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</p:sld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22379-C0C8-4C6E-87B1-EC933D771001}" v="14" dt="2024-12-17T17:00:55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D6085967-26A6-4629-8CC7-2C03349F2E98}"/>
    <pc:docChg chg="undo custSel addSld delSld modSld">
      <pc:chgData name="Gibbons, Carl" userId="d2b037bc-8fb4-4222-845c-61440543a456" providerId="ADAL" clId="{D6085967-26A6-4629-8CC7-2C03349F2E98}" dt="2024-06-27T22:47:04.091" v="4601" actId="20577"/>
      <pc:docMkLst>
        <pc:docMk/>
      </pc:docMkLst>
      <pc:sldChg chg="modSp mod">
        <pc:chgData name="Gibbons, Carl" userId="d2b037bc-8fb4-4222-845c-61440543a456" providerId="ADAL" clId="{D6085967-26A6-4629-8CC7-2C03349F2E98}" dt="2024-06-27T21:53:27.533" v="17" actId="20577"/>
        <pc:sldMkLst>
          <pc:docMk/>
          <pc:sldMk cId="3644072983" sldId="256"/>
        </pc:sldMkLst>
        <pc:spChg chg="mod">
          <ac:chgData name="Gibbons, Carl" userId="d2b037bc-8fb4-4222-845c-61440543a456" providerId="ADAL" clId="{D6085967-26A6-4629-8CC7-2C03349F2E98}" dt="2024-06-27T21:53:27.533" v="17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D6085967-26A6-4629-8CC7-2C03349F2E98}" dt="2024-06-27T22:47:04.091" v="4601" actId="20577"/>
        <pc:sldMkLst>
          <pc:docMk/>
          <pc:sldMk cId="322366662" sldId="284"/>
        </pc:sldMkLst>
        <pc:spChg chg="mod">
          <ac:chgData name="Gibbons, Carl" userId="d2b037bc-8fb4-4222-845c-61440543a456" providerId="ADAL" clId="{D6085967-26A6-4629-8CC7-2C03349F2E98}" dt="2024-06-27T22:47:04.091" v="4601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D6085967-26A6-4629-8CC7-2C03349F2E98}" dt="2024-06-27T22:04:48.912" v="200" actId="20577"/>
        <pc:sldMkLst>
          <pc:docMk/>
          <pc:sldMk cId="3461056406" sldId="285"/>
        </pc:sldMkLst>
        <pc:spChg chg="mod">
          <ac:chgData name="Gibbons, Carl" userId="d2b037bc-8fb4-4222-845c-61440543a456" providerId="ADAL" clId="{D6085967-26A6-4629-8CC7-2C03349F2E98}" dt="2024-06-27T21:54:02.403" v="67" actId="20577"/>
          <ac:spMkLst>
            <pc:docMk/>
            <pc:sldMk cId="3461056406" sldId="285"/>
            <ac:spMk id="2" creationId="{AF4FFC57-4A5F-4049-833E-147BCB7DCB3C}"/>
          </ac:spMkLst>
        </pc:spChg>
        <pc:spChg chg="del mod">
          <ac:chgData name="Gibbons, Carl" userId="d2b037bc-8fb4-4222-845c-61440543a456" providerId="ADAL" clId="{D6085967-26A6-4629-8CC7-2C03349F2E98}" dt="2024-06-27T21:54:29.617" v="70" actId="478"/>
          <ac:spMkLst>
            <pc:docMk/>
            <pc:sldMk cId="3461056406" sldId="285"/>
            <ac:spMk id="3" creationId="{67DC0261-9386-BB1C-2085-8653B2A19191}"/>
          </ac:spMkLst>
        </pc:spChg>
        <pc:spChg chg="del">
          <ac:chgData name="Gibbons, Carl" userId="d2b037bc-8fb4-4222-845c-61440543a456" providerId="ADAL" clId="{D6085967-26A6-4629-8CC7-2C03349F2E98}" dt="2024-06-27T21:55:33.036" v="79" actId="478"/>
          <ac:spMkLst>
            <pc:docMk/>
            <pc:sldMk cId="3461056406" sldId="285"/>
            <ac:spMk id="4" creationId="{B3AE118A-640B-51EA-D796-7B56645FDA07}"/>
          </ac:spMkLst>
        </pc:spChg>
        <pc:spChg chg="add del mod">
          <ac:chgData name="Gibbons, Carl" userId="d2b037bc-8fb4-4222-845c-61440543a456" providerId="ADAL" clId="{D6085967-26A6-4629-8CC7-2C03349F2E98}" dt="2024-06-27T21:55:20.264" v="77" actId="478"/>
          <ac:spMkLst>
            <pc:docMk/>
            <pc:sldMk cId="3461056406" sldId="285"/>
            <ac:spMk id="6" creationId="{8F3FFFDC-14C6-106E-42F8-A3540BC7ADC0}"/>
          </ac:spMkLst>
        </pc:spChg>
        <pc:spChg chg="add mod">
          <ac:chgData name="Gibbons, Carl" userId="d2b037bc-8fb4-4222-845c-61440543a456" providerId="ADAL" clId="{D6085967-26A6-4629-8CC7-2C03349F2E98}" dt="2024-06-27T22:04:48.912" v="200" actId="20577"/>
          <ac:spMkLst>
            <pc:docMk/>
            <pc:sldMk cId="3461056406" sldId="285"/>
            <ac:spMk id="8" creationId="{A65A1EB3-D1FF-7054-E4A0-32CFD411EBCE}"/>
          </ac:spMkLst>
        </pc:spChg>
        <pc:spChg chg="add del mod">
          <ac:chgData name="Gibbons, Carl" userId="d2b037bc-8fb4-4222-845c-61440543a456" providerId="ADAL" clId="{D6085967-26A6-4629-8CC7-2C03349F2E98}" dt="2024-06-27T21:55:47.937" v="81" actId="21"/>
          <ac:spMkLst>
            <pc:docMk/>
            <pc:sldMk cId="3461056406" sldId="285"/>
            <ac:spMk id="9" creationId="{A47A19AC-03F7-A40D-077E-51265491C222}"/>
          </ac:spMkLst>
        </pc:spChg>
        <pc:spChg chg="add del mod">
          <ac:chgData name="Gibbons, Carl" userId="d2b037bc-8fb4-4222-845c-61440543a456" providerId="ADAL" clId="{D6085967-26A6-4629-8CC7-2C03349F2E98}" dt="2024-06-27T22:00:23.103" v="114" actId="478"/>
          <ac:spMkLst>
            <pc:docMk/>
            <pc:sldMk cId="3461056406" sldId="285"/>
            <ac:spMk id="10" creationId="{75B130A0-A67D-2CD6-8EDD-B6AF964309D4}"/>
          </ac:spMkLst>
        </pc:spChg>
        <pc:spChg chg="add mod">
          <ac:chgData name="Gibbons, Carl" userId="d2b037bc-8fb4-4222-845c-61440543a456" providerId="ADAL" clId="{D6085967-26A6-4629-8CC7-2C03349F2E98}" dt="2024-06-27T22:04:30.540" v="198" actId="1076"/>
          <ac:spMkLst>
            <pc:docMk/>
            <pc:sldMk cId="3461056406" sldId="285"/>
            <ac:spMk id="11" creationId="{79F6EA98-EC25-7169-A339-0486CE084B4E}"/>
          </ac:spMkLst>
        </pc:spChg>
        <pc:graphicFrameChg chg="add mod">
          <ac:chgData name="Gibbons, Carl" userId="d2b037bc-8fb4-4222-845c-61440543a456" providerId="ADAL" clId="{D6085967-26A6-4629-8CC7-2C03349F2E98}" dt="2024-06-27T21:54:39.430" v="72"/>
          <ac:graphicFrameMkLst>
            <pc:docMk/>
            <pc:sldMk cId="3461056406" sldId="285"/>
            <ac:graphicFrameMk id="7" creationId="{85742D5D-36E6-3791-05B7-9D18D27C2701}"/>
          </ac:graphicFrameMkLst>
        </pc:graphicFrameChg>
      </pc:sldChg>
      <pc:sldChg chg="modSp mod">
        <pc:chgData name="Gibbons, Carl" userId="d2b037bc-8fb4-4222-845c-61440543a456" providerId="ADAL" clId="{D6085967-26A6-4629-8CC7-2C03349F2E98}" dt="2024-06-27T22:17:32.213" v="147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D6085967-26A6-4629-8CC7-2C03349F2E98}" dt="2024-06-27T22:05:29.336" v="234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17:32.213" v="147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del">
        <pc:chgData name="Gibbons, Carl" userId="d2b037bc-8fb4-4222-845c-61440543a456" providerId="ADAL" clId="{D6085967-26A6-4629-8CC7-2C03349F2E98}" dt="2024-06-27T22:17:48.693" v="1479" actId="47"/>
        <pc:sldMkLst>
          <pc:docMk/>
          <pc:sldMk cId="371021941" sldId="288"/>
        </pc:sldMkLst>
      </pc:sldChg>
      <pc:sldChg chg="modSp mod">
        <pc:chgData name="Gibbons, Carl" userId="d2b037bc-8fb4-4222-845c-61440543a456" providerId="ADAL" clId="{D6085967-26A6-4629-8CC7-2C03349F2E98}" dt="2024-06-27T22:34:48.397" v="3430" actId="20577"/>
        <pc:sldMkLst>
          <pc:docMk/>
          <pc:sldMk cId="639389324" sldId="289"/>
        </pc:sldMkLst>
        <pc:spChg chg="mod">
          <ac:chgData name="Gibbons, Carl" userId="d2b037bc-8fb4-4222-845c-61440543a456" providerId="ADAL" clId="{D6085967-26A6-4629-8CC7-2C03349F2E98}" dt="2024-06-27T22:34:48.397" v="3430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25:34.808" v="2413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Sp modSp add mod">
        <pc:chgData name="Gibbons, Carl" userId="d2b037bc-8fb4-4222-845c-61440543a456" providerId="ADAL" clId="{D6085967-26A6-4629-8CC7-2C03349F2E98}" dt="2024-06-27T22:36:08.346" v="3468" actId="20577"/>
        <pc:sldMkLst>
          <pc:docMk/>
          <pc:sldMk cId="724921324" sldId="290"/>
        </pc:sldMkLst>
        <pc:spChg chg="mod">
          <ac:chgData name="Gibbons, Carl" userId="d2b037bc-8fb4-4222-845c-61440543a456" providerId="ADAL" clId="{D6085967-26A6-4629-8CC7-2C03349F2E98}" dt="2024-06-27T22:35:14.158" v="3465" actId="20577"/>
          <ac:spMkLst>
            <pc:docMk/>
            <pc:sldMk cId="724921324" sldId="290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34:35.505" v="3426" actId="27636"/>
          <ac:spMkLst>
            <pc:docMk/>
            <pc:sldMk cId="724921324" sldId="290"/>
            <ac:spMk id="3" creationId="{67DC0261-9386-BB1C-2085-8653B2A19191}"/>
          </ac:spMkLst>
        </pc:spChg>
        <pc:spChg chg="add mod">
          <ac:chgData name="Gibbons, Carl" userId="d2b037bc-8fb4-4222-845c-61440543a456" providerId="ADAL" clId="{D6085967-26A6-4629-8CC7-2C03349F2E98}" dt="2024-06-27T22:36:08.346" v="3468" actId="20577"/>
          <ac:spMkLst>
            <pc:docMk/>
            <pc:sldMk cId="724921324" sldId="290"/>
            <ac:spMk id="4" creationId="{1BE76952-BA4F-84DF-003D-295401143DF1}"/>
          </ac:spMkLst>
        </pc:spChg>
      </pc:sldChg>
      <pc:sldChg chg="modSp mod">
        <pc:chgData name="Gibbons, Carl" userId="d2b037bc-8fb4-4222-845c-61440543a456" providerId="ADAL" clId="{D6085967-26A6-4629-8CC7-2C03349F2E98}" dt="2024-06-27T22:45:28.438" v="4503" actId="20577"/>
        <pc:sldMkLst>
          <pc:docMk/>
          <pc:sldMk cId="1976204481" sldId="291"/>
        </pc:sldMkLst>
        <pc:spChg chg="mod">
          <ac:chgData name="Gibbons, Carl" userId="d2b037bc-8fb4-4222-845c-61440543a456" providerId="ADAL" clId="{D6085967-26A6-4629-8CC7-2C03349F2E98}" dt="2024-06-27T22:37:08.013" v="3516" actId="20577"/>
          <ac:spMkLst>
            <pc:docMk/>
            <pc:sldMk cId="1976204481" sldId="291"/>
            <ac:spMk id="2" creationId="{AF4FFC57-4A5F-4049-833E-147BCB7DCB3C}"/>
          </ac:spMkLst>
        </pc:spChg>
        <pc:spChg chg="mod">
          <ac:chgData name="Gibbons, Carl" userId="d2b037bc-8fb4-4222-845c-61440543a456" providerId="ADAL" clId="{D6085967-26A6-4629-8CC7-2C03349F2E98}" dt="2024-06-27T22:45:28.438" v="4503" actId="20577"/>
          <ac:spMkLst>
            <pc:docMk/>
            <pc:sldMk cId="1976204481" sldId="291"/>
            <ac:spMk id="3" creationId="{67DC0261-9386-BB1C-2085-8653B2A19191}"/>
          </ac:spMkLst>
        </pc:spChg>
      </pc:sld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Willis, Orion" userId="e283381d-8284-4d3f-ab32-7d71b1e99e1a" providerId="ADAL" clId="{D1822379-C0C8-4C6E-87B1-EC933D771001}"/>
    <pc:docChg chg="undo custSel delSld modSld delMainMaster">
      <pc:chgData name="Willis, Orion" userId="e283381d-8284-4d3f-ab32-7d71b1e99e1a" providerId="ADAL" clId="{D1822379-C0C8-4C6E-87B1-EC933D771001}" dt="2024-12-17T17:01:26.066" v="116" actId="1076"/>
      <pc:docMkLst>
        <pc:docMk/>
      </pc:docMkLst>
      <pc:sldChg chg="addSp delSp modSp del mod">
        <pc:chgData name="Willis, Orion" userId="e283381d-8284-4d3f-ab32-7d71b1e99e1a" providerId="ADAL" clId="{D1822379-C0C8-4C6E-87B1-EC933D771001}" dt="2024-12-17T16:55:29.705" v="29" actId="2696"/>
        <pc:sldMkLst>
          <pc:docMk/>
          <pc:sldMk cId="3644072983" sldId="256"/>
        </pc:sldMkLst>
        <pc:spChg chg="del">
          <ac:chgData name="Willis, Orion" userId="e283381d-8284-4d3f-ab32-7d71b1e99e1a" providerId="ADAL" clId="{D1822379-C0C8-4C6E-87B1-EC933D771001}" dt="2024-12-17T16:52:24.112" v="14" actId="21"/>
          <ac:spMkLst>
            <pc:docMk/>
            <pc:sldMk cId="3644072983" sldId="256"/>
            <ac:spMk id="2" creationId="{6FCA7FD7-E3CD-7A2C-5AF7-2EE59026C9D4}"/>
          </ac:spMkLst>
        </pc:spChg>
        <pc:spChg chg="del">
          <ac:chgData name="Willis, Orion" userId="e283381d-8284-4d3f-ab32-7d71b1e99e1a" providerId="ADAL" clId="{D1822379-C0C8-4C6E-87B1-EC933D771001}" dt="2024-12-17T16:52:24.112" v="14" actId="21"/>
          <ac:spMkLst>
            <pc:docMk/>
            <pc:sldMk cId="3644072983" sldId="256"/>
            <ac:spMk id="3" creationId="{8586CD17-5B17-5D66-987C-05DC748B3FF9}"/>
          </ac:spMkLst>
        </pc:spChg>
        <pc:spChg chg="add mod">
          <ac:chgData name="Willis, Orion" userId="e283381d-8284-4d3f-ab32-7d71b1e99e1a" providerId="ADAL" clId="{D1822379-C0C8-4C6E-87B1-EC933D771001}" dt="2024-12-17T16:52:24.112" v="14" actId="21"/>
          <ac:spMkLst>
            <pc:docMk/>
            <pc:sldMk cId="3644072983" sldId="256"/>
            <ac:spMk id="5" creationId="{6E2D04DD-B53F-5970-A943-69888630518E}"/>
          </ac:spMkLst>
        </pc:spChg>
        <pc:spChg chg="add mod">
          <ac:chgData name="Willis, Orion" userId="e283381d-8284-4d3f-ab32-7d71b1e99e1a" providerId="ADAL" clId="{D1822379-C0C8-4C6E-87B1-EC933D771001}" dt="2024-12-17T16:52:24.112" v="14" actId="21"/>
          <ac:spMkLst>
            <pc:docMk/>
            <pc:sldMk cId="3644072983" sldId="256"/>
            <ac:spMk id="7" creationId="{340F75A1-A014-DEEC-D3A5-D5C888031D39}"/>
          </ac:spMkLst>
        </pc:spChg>
      </pc:sldChg>
      <pc:sldChg chg="addSp delSp modSp del mod">
        <pc:chgData name="Willis, Orion" userId="e283381d-8284-4d3f-ab32-7d71b1e99e1a" providerId="ADAL" clId="{D1822379-C0C8-4C6E-87B1-EC933D771001}" dt="2024-12-17T17:00:53.159" v="103" actId="2696"/>
        <pc:sldMkLst>
          <pc:docMk/>
          <pc:sldMk cId="322366662" sldId="284"/>
        </pc:sldMkLst>
        <pc:spChg chg="del">
          <ac:chgData name="Willis, Orion" userId="e283381d-8284-4d3f-ab32-7d71b1e99e1a" providerId="ADAL" clId="{D1822379-C0C8-4C6E-87B1-EC933D771001}" dt="2024-12-17T17:00:51.220" v="101" actId="21"/>
          <ac:spMkLst>
            <pc:docMk/>
            <pc:sldMk cId="322366662" sldId="284"/>
            <ac:spMk id="2" creationId="{64492E64-A68B-8CA7-B3C6-044F7C8E76AB}"/>
          </ac:spMkLst>
        </pc:spChg>
        <pc:spChg chg="del">
          <ac:chgData name="Willis, Orion" userId="e283381d-8284-4d3f-ab32-7d71b1e99e1a" providerId="ADAL" clId="{D1822379-C0C8-4C6E-87B1-EC933D771001}" dt="2024-12-17T17:00:51.220" v="101" actId="21"/>
          <ac:spMkLst>
            <pc:docMk/>
            <pc:sldMk cId="322366662" sldId="284"/>
            <ac:spMk id="4" creationId="{B64A8207-997F-319E-7F6D-676D3ECA779B}"/>
          </ac:spMkLst>
        </pc:spChg>
        <pc:spChg chg="add mod">
          <ac:chgData name="Willis, Orion" userId="e283381d-8284-4d3f-ab32-7d71b1e99e1a" providerId="ADAL" clId="{D1822379-C0C8-4C6E-87B1-EC933D771001}" dt="2024-12-17T17:00:51.225" v="102" actId="27636"/>
          <ac:spMkLst>
            <pc:docMk/>
            <pc:sldMk cId="322366662" sldId="284"/>
            <ac:spMk id="5" creationId="{44CA65F0-8A5D-3D62-A9A2-D0C26D36BEF3}"/>
          </ac:spMkLst>
        </pc:spChg>
      </pc:sldChg>
      <pc:sldChg chg="addSp delSp modSp del mod">
        <pc:chgData name="Willis, Orion" userId="e283381d-8284-4d3f-ab32-7d71b1e99e1a" providerId="ADAL" clId="{D1822379-C0C8-4C6E-87B1-EC933D771001}" dt="2024-12-17T16:55:35.485" v="31" actId="2696"/>
        <pc:sldMkLst>
          <pc:docMk/>
          <pc:sldMk cId="3461056406" sldId="285"/>
        </pc:sldMkLst>
        <pc:spChg chg="del">
          <ac:chgData name="Willis, Orion" userId="e283381d-8284-4d3f-ab32-7d71b1e99e1a" providerId="ADAL" clId="{D1822379-C0C8-4C6E-87B1-EC933D771001}" dt="2024-12-17T16:55:33.177" v="30" actId="21"/>
          <ac:spMkLst>
            <pc:docMk/>
            <pc:sldMk cId="3461056406" sldId="285"/>
            <ac:spMk id="2" creationId="{AF4FFC57-4A5F-4049-833E-147BCB7DCB3C}"/>
          </ac:spMkLst>
        </pc:spChg>
        <pc:spChg chg="add mod">
          <ac:chgData name="Willis, Orion" userId="e283381d-8284-4d3f-ab32-7d71b1e99e1a" providerId="ADAL" clId="{D1822379-C0C8-4C6E-87B1-EC933D771001}" dt="2024-12-17T16:55:33.177" v="30" actId="21"/>
          <ac:spMkLst>
            <pc:docMk/>
            <pc:sldMk cId="3461056406" sldId="285"/>
            <ac:spMk id="4" creationId="{0980A5B7-9957-EF62-28BE-CC02B055289D}"/>
          </ac:spMkLst>
        </pc:spChg>
        <pc:spChg chg="del">
          <ac:chgData name="Willis, Orion" userId="e283381d-8284-4d3f-ab32-7d71b1e99e1a" providerId="ADAL" clId="{D1822379-C0C8-4C6E-87B1-EC933D771001}" dt="2024-12-17T16:55:33.177" v="30" actId="21"/>
          <ac:spMkLst>
            <pc:docMk/>
            <pc:sldMk cId="3461056406" sldId="285"/>
            <ac:spMk id="8" creationId="{A65A1EB3-D1FF-7054-E4A0-32CFD411EBCE}"/>
          </ac:spMkLst>
        </pc:spChg>
        <pc:spChg chg="del">
          <ac:chgData name="Willis, Orion" userId="e283381d-8284-4d3f-ab32-7d71b1e99e1a" providerId="ADAL" clId="{D1822379-C0C8-4C6E-87B1-EC933D771001}" dt="2024-12-17T16:55:33.177" v="30" actId="21"/>
          <ac:spMkLst>
            <pc:docMk/>
            <pc:sldMk cId="3461056406" sldId="285"/>
            <ac:spMk id="11" creationId="{79F6EA98-EC25-7169-A339-0486CE084B4E}"/>
          </ac:spMkLst>
        </pc:spChg>
      </pc:sldChg>
      <pc:sldChg chg="addSp delSp modSp del mod">
        <pc:chgData name="Willis, Orion" userId="e283381d-8284-4d3f-ab32-7d71b1e99e1a" providerId="ADAL" clId="{D1822379-C0C8-4C6E-87B1-EC933D771001}" dt="2024-12-17T16:56:20.042" v="41" actId="2696"/>
        <pc:sldMkLst>
          <pc:docMk/>
          <pc:sldMk cId="3877965803" sldId="286"/>
        </pc:sldMkLst>
        <pc:spChg chg="del">
          <ac:chgData name="Willis, Orion" userId="e283381d-8284-4d3f-ab32-7d71b1e99e1a" providerId="ADAL" clId="{D1822379-C0C8-4C6E-87B1-EC933D771001}" dt="2024-12-17T16:56:17.971" v="40" actId="21"/>
          <ac:spMkLst>
            <pc:docMk/>
            <pc:sldMk cId="3877965803" sldId="286"/>
            <ac:spMk id="2" creationId="{AF4FFC57-4A5F-4049-833E-147BCB7DCB3C}"/>
          </ac:spMkLst>
        </pc:spChg>
        <pc:spChg chg="del">
          <ac:chgData name="Willis, Orion" userId="e283381d-8284-4d3f-ab32-7d71b1e99e1a" providerId="ADAL" clId="{D1822379-C0C8-4C6E-87B1-EC933D771001}" dt="2024-12-17T16:56:17.971" v="40" actId="21"/>
          <ac:spMkLst>
            <pc:docMk/>
            <pc:sldMk cId="3877965803" sldId="286"/>
            <ac:spMk id="3" creationId="{67DC0261-9386-BB1C-2085-8653B2A19191}"/>
          </ac:spMkLst>
        </pc:spChg>
        <pc:spChg chg="add mod">
          <ac:chgData name="Willis, Orion" userId="e283381d-8284-4d3f-ab32-7d71b1e99e1a" providerId="ADAL" clId="{D1822379-C0C8-4C6E-87B1-EC933D771001}" dt="2024-12-17T16:56:17.971" v="40" actId="21"/>
          <ac:spMkLst>
            <pc:docMk/>
            <pc:sldMk cId="3877965803" sldId="286"/>
            <ac:spMk id="5" creationId="{2F5ECB0D-A086-B49D-D211-8CBEC7737A35}"/>
          </ac:spMkLst>
        </pc:spChg>
        <pc:spChg chg="add mod">
          <ac:chgData name="Willis, Orion" userId="e283381d-8284-4d3f-ab32-7d71b1e99e1a" providerId="ADAL" clId="{D1822379-C0C8-4C6E-87B1-EC933D771001}" dt="2024-12-17T16:56:17.971" v="40" actId="21"/>
          <ac:spMkLst>
            <pc:docMk/>
            <pc:sldMk cId="3877965803" sldId="286"/>
            <ac:spMk id="7" creationId="{FFF0DB0D-83CF-4DB4-6A45-41B24570FB2F}"/>
          </ac:spMkLst>
        </pc:spChg>
      </pc:sldChg>
      <pc:sldChg chg="addSp delSp modSp del mod">
        <pc:chgData name="Willis, Orion" userId="e283381d-8284-4d3f-ab32-7d71b1e99e1a" providerId="ADAL" clId="{D1822379-C0C8-4C6E-87B1-EC933D771001}" dt="2024-12-17T16:57:15.747" v="53" actId="2696"/>
        <pc:sldMkLst>
          <pc:docMk/>
          <pc:sldMk cId="639389324" sldId="289"/>
        </pc:sldMkLst>
        <pc:spChg chg="del">
          <ac:chgData name="Willis, Orion" userId="e283381d-8284-4d3f-ab32-7d71b1e99e1a" providerId="ADAL" clId="{D1822379-C0C8-4C6E-87B1-EC933D771001}" dt="2024-12-17T16:57:13.493" v="52" actId="21"/>
          <ac:spMkLst>
            <pc:docMk/>
            <pc:sldMk cId="639389324" sldId="289"/>
            <ac:spMk id="2" creationId="{AF4FFC57-4A5F-4049-833E-147BCB7DCB3C}"/>
          </ac:spMkLst>
        </pc:spChg>
        <pc:spChg chg="del">
          <ac:chgData name="Willis, Orion" userId="e283381d-8284-4d3f-ab32-7d71b1e99e1a" providerId="ADAL" clId="{D1822379-C0C8-4C6E-87B1-EC933D771001}" dt="2024-12-17T16:57:13.493" v="52" actId="21"/>
          <ac:spMkLst>
            <pc:docMk/>
            <pc:sldMk cId="639389324" sldId="289"/>
            <ac:spMk id="3" creationId="{67DC0261-9386-BB1C-2085-8653B2A19191}"/>
          </ac:spMkLst>
        </pc:spChg>
        <pc:spChg chg="add mod">
          <ac:chgData name="Willis, Orion" userId="e283381d-8284-4d3f-ab32-7d71b1e99e1a" providerId="ADAL" clId="{D1822379-C0C8-4C6E-87B1-EC933D771001}" dt="2024-12-17T16:57:13.493" v="52" actId="21"/>
          <ac:spMkLst>
            <pc:docMk/>
            <pc:sldMk cId="639389324" sldId="289"/>
            <ac:spMk id="5" creationId="{6ECCA470-126E-78DB-43C8-75136BE5919F}"/>
          </ac:spMkLst>
        </pc:spChg>
        <pc:spChg chg="add mod">
          <ac:chgData name="Willis, Orion" userId="e283381d-8284-4d3f-ab32-7d71b1e99e1a" providerId="ADAL" clId="{D1822379-C0C8-4C6E-87B1-EC933D771001}" dt="2024-12-17T16:57:13.493" v="52" actId="21"/>
          <ac:spMkLst>
            <pc:docMk/>
            <pc:sldMk cId="639389324" sldId="289"/>
            <ac:spMk id="7" creationId="{CDA536E7-4652-9B59-B9B2-AF86B3F2B5AE}"/>
          </ac:spMkLst>
        </pc:spChg>
      </pc:sldChg>
      <pc:sldChg chg="addSp delSp modSp del mod">
        <pc:chgData name="Willis, Orion" userId="e283381d-8284-4d3f-ab32-7d71b1e99e1a" providerId="ADAL" clId="{D1822379-C0C8-4C6E-87B1-EC933D771001}" dt="2024-12-17T16:58:27.518" v="69" actId="2696"/>
        <pc:sldMkLst>
          <pc:docMk/>
          <pc:sldMk cId="724921324" sldId="290"/>
        </pc:sldMkLst>
        <pc:spChg chg="del">
          <ac:chgData name="Willis, Orion" userId="e283381d-8284-4d3f-ab32-7d71b1e99e1a" providerId="ADAL" clId="{D1822379-C0C8-4C6E-87B1-EC933D771001}" dt="2024-12-17T16:58:25.222" v="68" actId="21"/>
          <ac:spMkLst>
            <pc:docMk/>
            <pc:sldMk cId="724921324" sldId="290"/>
            <ac:spMk id="2" creationId="{AF4FFC57-4A5F-4049-833E-147BCB7DCB3C}"/>
          </ac:spMkLst>
        </pc:spChg>
        <pc:spChg chg="del">
          <ac:chgData name="Willis, Orion" userId="e283381d-8284-4d3f-ab32-7d71b1e99e1a" providerId="ADAL" clId="{D1822379-C0C8-4C6E-87B1-EC933D771001}" dt="2024-12-17T16:58:25.222" v="68" actId="21"/>
          <ac:spMkLst>
            <pc:docMk/>
            <pc:sldMk cId="724921324" sldId="290"/>
            <ac:spMk id="3" creationId="{67DC0261-9386-BB1C-2085-8653B2A19191}"/>
          </ac:spMkLst>
        </pc:spChg>
        <pc:spChg chg="del">
          <ac:chgData name="Willis, Orion" userId="e283381d-8284-4d3f-ab32-7d71b1e99e1a" providerId="ADAL" clId="{D1822379-C0C8-4C6E-87B1-EC933D771001}" dt="2024-12-17T16:58:25.222" v="68" actId="21"/>
          <ac:spMkLst>
            <pc:docMk/>
            <pc:sldMk cId="724921324" sldId="290"/>
            <ac:spMk id="4" creationId="{1BE76952-BA4F-84DF-003D-295401143DF1}"/>
          </ac:spMkLst>
        </pc:spChg>
        <pc:spChg chg="add mod">
          <ac:chgData name="Willis, Orion" userId="e283381d-8284-4d3f-ab32-7d71b1e99e1a" providerId="ADAL" clId="{D1822379-C0C8-4C6E-87B1-EC933D771001}" dt="2024-12-17T16:58:25.222" v="68" actId="21"/>
          <ac:spMkLst>
            <pc:docMk/>
            <pc:sldMk cId="724921324" sldId="290"/>
            <ac:spMk id="6" creationId="{507EBC58-1CCB-7B42-9B5A-9E79E8EF9E2B}"/>
          </ac:spMkLst>
        </pc:spChg>
        <pc:spChg chg="add mod">
          <ac:chgData name="Willis, Orion" userId="e283381d-8284-4d3f-ab32-7d71b1e99e1a" providerId="ADAL" clId="{D1822379-C0C8-4C6E-87B1-EC933D771001}" dt="2024-12-17T16:58:25.222" v="68" actId="21"/>
          <ac:spMkLst>
            <pc:docMk/>
            <pc:sldMk cId="724921324" sldId="290"/>
            <ac:spMk id="8" creationId="{7CE150E2-449E-0043-EA90-8F5F170E5BE1}"/>
          </ac:spMkLst>
        </pc:spChg>
      </pc:sldChg>
      <pc:sldChg chg="addSp delSp modSp del mod">
        <pc:chgData name="Willis, Orion" userId="e283381d-8284-4d3f-ab32-7d71b1e99e1a" providerId="ADAL" clId="{D1822379-C0C8-4C6E-87B1-EC933D771001}" dt="2024-12-17T16:59:56.633" v="87" actId="2696"/>
        <pc:sldMkLst>
          <pc:docMk/>
          <pc:sldMk cId="1976204481" sldId="291"/>
        </pc:sldMkLst>
        <pc:spChg chg="del">
          <ac:chgData name="Willis, Orion" userId="e283381d-8284-4d3f-ab32-7d71b1e99e1a" providerId="ADAL" clId="{D1822379-C0C8-4C6E-87B1-EC933D771001}" dt="2024-12-17T16:59:54.354" v="86" actId="21"/>
          <ac:spMkLst>
            <pc:docMk/>
            <pc:sldMk cId="1976204481" sldId="291"/>
            <ac:spMk id="2" creationId="{AF4FFC57-4A5F-4049-833E-147BCB7DCB3C}"/>
          </ac:spMkLst>
        </pc:spChg>
        <pc:spChg chg="del">
          <ac:chgData name="Willis, Orion" userId="e283381d-8284-4d3f-ab32-7d71b1e99e1a" providerId="ADAL" clId="{D1822379-C0C8-4C6E-87B1-EC933D771001}" dt="2024-12-17T16:59:54.354" v="86" actId="21"/>
          <ac:spMkLst>
            <pc:docMk/>
            <pc:sldMk cId="1976204481" sldId="291"/>
            <ac:spMk id="3" creationId="{67DC0261-9386-BB1C-2085-8653B2A19191}"/>
          </ac:spMkLst>
        </pc:spChg>
        <pc:spChg chg="add mod">
          <ac:chgData name="Willis, Orion" userId="e283381d-8284-4d3f-ab32-7d71b1e99e1a" providerId="ADAL" clId="{D1822379-C0C8-4C6E-87B1-EC933D771001}" dt="2024-12-17T16:59:54.354" v="86" actId="21"/>
          <ac:spMkLst>
            <pc:docMk/>
            <pc:sldMk cId="1976204481" sldId="291"/>
            <ac:spMk id="5" creationId="{A83070B5-2B61-B0F9-A346-2C3E5DD177C6}"/>
          </ac:spMkLst>
        </pc:spChg>
        <pc:spChg chg="add mod">
          <ac:chgData name="Willis, Orion" userId="e283381d-8284-4d3f-ab32-7d71b1e99e1a" providerId="ADAL" clId="{D1822379-C0C8-4C6E-87B1-EC933D771001}" dt="2024-12-17T16:59:54.354" v="86" actId="21"/>
          <ac:spMkLst>
            <pc:docMk/>
            <pc:sldMk cId="1976204481" sldId="291"/>
            <ac:spMk id="7" creationId="{6EF7A0B0-7D63-0A28-E8F5-18EB9554AE7F}"/>
          </ac:spMkLst>
        </pc:spChg>
      </pc:sldChg>
      <pc:sldChg chg="addSp delSp modSp mod">
        <pc:chgData name="Willis, Orion" userId="e283381d-8284-4d3f-ab32-7d71b1e99e1a" providerId="ADAL" clId="{D1822379-C0C8-4C6E-87B1-EC933D771001}" dt="2024-12-17T16:54:15.091" v="28" actId="1076"/>
        <pc:sldMkLst>
          <pc:docMk/>
          <pc:sldMk cId="325146105" sldId="292"/>
        </pc:sldMkLst>
        <pc:spChg chg="del">
          <ac:chgData name="Willis, Orion" userId="e283381d-8284-4d3f-ab32-7d71b1e99e1a" providerId="ADAL" clId="{D1822379-C0C8-4C6E-87B1-EC933D771001}" dt="2024-12-17T16:51:42.956" v="0" actId="478"/>
          <ac:spMkLst>
            <pc:docMk/>
            <pc:sldMk cId="325146105" sldId="292"/>
            <ac:spMk id="2" creationId="{9E5F5903-9361-1310-D6FA-4FE9DE7B7415}"/>
          </ac:spMkLst>
        </pc:spChg>
        <pc:spChg chg="del">
          <ac:chgData name="Willis, Orion" userId="e283381d-8284-4d3f-ab32-7d71b1e99e1a" providerId="ADAL" clId="{D1822379-C0C8-4C6E-87B1-EC933D771001}" dt="2024-12-17T16:51:43.696" v="1" actId="478"/>
          <ac:spMkLst>
            <pc:docMk/>
            <pc:sldMk cId="325146105" sldId="292"/>
            <ac:spMk id="3" creationId="{1510CFE7-456D-F779-B31C-B431388CF778}"/>
          </ac:spMkLst>
        </pc:spChg>
        <pc:spChg chg="add mod">
          <ac:chgData name="Willis, Orion" userId="e283381d-8284-4d3f-ab32-7d71b1e99e1a" providerId="ADAL" clId="{D1822379-C0C8-4C6E-87B1-EC933D771001}" dt="2024-12-17T16:52:52.425" v="20" actId="1076"/>
          <ac:spMkLst>
            <pc:docMk/>
            <pc:sldMk cId="325146105" sldId="292"/>
            <ac:spMk id="4" creationId="{6FCA7FD7-E3CD-7A2C-5AF7-2EE59026C9D4}"/>
          </ac:spMkLst>
        </pc:spChg>
        <pc:spChg chg="add mod">
          <ac:chgData name="Willis, Orion" userId="e283381d-8284-4d3f-ab32-7d71b1e99e1a" providerId="ADAL" clId="{D1822379-C0C8-4C6E-87B1-EC933D771001}" dt="2024-12-17T16:54:15.091" v="28" actId="1076"/>
          <ac:spMkLst>
            <pc:docMk/>
            <pc:sldMk cId="325146105" sldId="292"/>
            <ac:spMk id="5" creationId="{8586CD17-5B17-5D66-987C-05DC748B3FF9}"/>
          </ac:spMkLst>
        </pc:spChg>
      </pc:sldChg>
      <pc:sldChg chg="addSp delSp modSp mod">
        <pc:chgData name="Willis, Orion" userId="e283381d-8284-4d3f-ab32-7d71b1e99e1a" providerId="ADAL" clId="{D1822379-C0C8-4C6E-87B1-EC933D771001}" dt="2024-12-17T16:56:09.485" v="39" actId="1076"/>
        <pc:sldMkLst>
          <pc:docMk/>
          <pc:sldMk cId="2724569025" sldId="293"/>
        </pc:sldMkLst>
        <pc:spChg chg="del">
          <ac:chgData name="Willis, Orion" userId="e283381d-8284-4d3f-ab32-7d71b1e99e1a" providerId="ADAL" clId="{D1822379-C0C8-4C6E-87B1-EC933D771001}" dt="2024-12-17T16:51:47.032" v="2" actId="478"/>
          <ac:spMkLst>
            <pc:docMk/>
            <pc:sldMk cId="2724569025" sldId="293"/>
            <ac:spMk id="2" creationId="{9E5F5903-9361-1310-D6FA-4FE9DE7B7415}"/>
          </ac:spMkLst>
        </pc:spChg>
        <pc:spChg chg="add mod">
          <ac:chgData name="Willis, Orion" userId="e283381d-8284-4d3f-ab32-7d71b1e99e1a" providerId="ADAL" clId="{D1822379-C0C8-4C6E-87B1-EC933D771001}" dt="2024-12-17T16:55:50.137" v="36" actId="1076"/>
          <ac:spMkLst>
            <pc:docMk/>
            <pc:sldMk cId="2724569025" sldId="293"/>
            <ac:spMk id="2" creationId="{AF4FFC57-4A5F-4049-833E-147BCB7DCB3C}"/>
          </ac:spMkLst>
        </pc:spChg>
        <pc:spChg chg="del">
          <ac:chgData name="Willis, Orion" userId="e283381d-8284-4d3f-ab32-7d71b1e99e1a" providerId="ADAL" clId="{D1822379-C0C8-4C6E-87B1-EC933D771001}" dt="2024-12-17T16:51:47.803" v="3" actId="478"/>
          <ac:spMkLst>
            <pc:docMk/>
            <pc:sldMk cId="2724569025" sldId="293"/>
            <ac:spMk id="3" creationId="{1510CFE7-456D-F779-B31C-B431388CF778}"/>
          </ac:spMkLst>
        </pc:spChg>
        <pc:spChg chg="add mod">
          <ac:chgData name="Willis, Orion" userId="e283381d-8284-4d3f-ab32-7d71b1e99e1a" providerId="ADAL" clId="{D1822379-C0C8-4C6E-87B1-EC933D771001}" dt="2024-12-17T16:56:09.485" v="39" actId="1076"/>
          <ac:spMkLst>
            <pc:docMk/>
            <pc:sldMk cId="2724569025" sldId="293"/>
            <ac:spMk id="8" creationId="{A65A1EB3-D1FF-7054-E4A0-32CFD411EBCE}"/>
          </ac:spMkLst>
        </pc:spChg>
        <pc:spChg chg="add mod">
          <ac:chgData name="Willis, Orion" userId="e283381d-8284-4d3f-ab32-7d71b1e99e1a" providerId="ADAL" clId="{D1822379-C0C8-4C6E-87B1-EC933D771001}" dt="2024-12-17T16:56:09.485" v="39" actId="1076"/>
          <ac:spMkLst>
            <pc:docMk/>
            <pc:sldMk cId="2724569025" sldId="293"/>
            <ac:spMk id="11" creationId="{79F6EA98-EC25-7169-A339-0486CE084B4E}"/>
          </ac:spMkLst>
        </pc:spChg>
      </pc:sldChg>
      <pc:sldChg chg="addSp delSp modSp mod">
        <pc:chgData name="Willis, Orion" userId="e283381d-8284-4d3f-ab32-7d71b1e99e1a" providerId="ADAL" clId="{D1822379-C0C8-4C6E-87B1-EC933D771001}" dt="2024-12-17T16:57:07.899" v="51" actId="1076"/>
        <pc:sldMkLst>
          <pc:docMk/>
          <pc:sldMk cId="296497149" sldId="294"/>
        </pc:sldMkLst>
        <pc:spChg chg="del">
          <ac:chgData name="Willis, Orion" userId="e283381d-8284-4d3f-ab32-7d71b1e99e1a" providerId="ADAL" clId="{D1822379-C0C8-4C6E-87B1-EC933D771001}" dt="2024-12-17T16:51:51.393" v="4" actId="478"/>
          <ac:spMkLst>
            <pc:docMk/>
            <pc:sldMk cId="296497149" sldId="294"/>
            <ac:spMk id="2" creationId="{9E5F5903-9361-1310-D6FA-4FE9DE7B7415}"/>
          </ac:spMkLst>
        </pc:spChg>
        <pc:spChg chg="add mod">
          <ac:chgData name="Willis, Orion" userId="e283381d-8284-4d3f-ab32-7d71b1e99e1a" providerId="ADAL" clId="{D1822379-C0C8-4C6E-87B1-EC933D771001}" dt="2024-12-17T16:57:00.690" v="49" actId="14100"/>
          <ac:spMkLst>
            <pc:docMk/>
            <pc:sldMk cId="296497149" sldId="294"/>
            <ac:spMk id="2" creationId="{AF4FFC57-4A5F-4049-833E-147BCB7DCB3C}"/>
          </ac:spMkLst>
        </pc:spChg>
        <pc:spChg chg="del">
          <ac:chgData name="Willis, Orion" userId="e283381d-8284-4d3f-ab32-7d71b1e99e1a" providerId="ADAL" clId="{D1822379-C0C8-4C6E-87B1-EC933D771001}" dt="2024-12-17T16:51:52.561" v="5" actId="478"/>
          <ac:spMkLst>
            <pc:docMk/>
            <pc:sldMk cId="296497149" sldId="294"/>
            <ac:spMk id="3" creationId="{1510CFE7-456D-F779-B31C-B431388CF778}"/>
          </ac:spMkLst>
        </pc:spChg>
        <pc:spChg chg="add mod">
          <ac:chgData name="Willis, Orion" userId="e283381d-8284-4d3f-ab32-7d71b1e99e1a" providerId="ADAL" clId="{D1822379-C0C8-4C6E-87B1-EC933D771001}" dt="2024-12-17T16:57:07.899" v="51" actId="1076"/>
          <ac:spMkLst>
            <pc:docMk/>
            <pc:sldMk cId="296497149" sldId="294"/>
            <ac:spMk id="3" creationId="{67DC0261-9386-BB1C-2085-8653B2A19191}"/>
          </ac:spMkLst>
        </pc:spChg>
      </pc:sldChg>
      <pc:sldChg chg="addSp delSp modSp mod">
        <pc:chgData name="Willis, Orion" userId="e283381d-8284-4d3f-ab32-7d71b1e99e1a" providerId="ADAL" clId="{D1822379-C0C8-4C6E-87B1-EC933D771001}" dt="2024-12-17T16:58:16.512" v="67" actId="404"/>
        <pc:sldMkLst>
          <pc:docMk/>
          <pc:sldMk cId="315182343" sldId="295"/>
        </pc:sldMkLst>
        <pc:spChg chg="del">
          <ac:chgData name="Willis, Orion" userId="e283381d-8284-4d3f-ab32-7d71b1e99e1a" providerId="ADAL" clId="{D1822379-C0C8-4C6E-87B1-EC933D771001}" dt="2024-12-17T16:51:54.480" v="6" actId="478"/>
          <ac:spMkLst>
            <pc:docMk/>
            <pc:sldMk cId="315182343" sldId="295"/>
            <ac:spMk id="2" creationId="{9E5F5903-9361-1310-D6FA-4FE9DE7B7415}"/>
          </ac:spMkLst>
        </pc:spChg>
        <pc:spChg chg="add mod">
          <ac:chgData name="Willis, Orion" userId="e283381d-8284-4d3f-ab32-7d71b1e99e1a" providerId="ADAL" clId="{D1822379-C0C8-4C6E-87B1-EC933D771001}" dt="2024-12-17T16:58:02.542" v="64" actId="14100"/>
          <ac:spMkLst>
            <pc:docMk/>
            <pc:sldMk cId="315182343" sldId="295"/>
            <ac:spMk id="2" creationId="{AF4FFC57-4A5F-4049-833E-147BCB7DCB3C}"/>
          </ac:spMkLst>
        </pc:spChg>
        <pc:spChg chg="del">
          <ac:chgData name="Willis, Orion" userId="e283381d-8284-4d3f-ab32-7d71b1e99e1a" providerId="ADAL" clId="{D1822379-C0C8-4C6E-87B1-EC933D771001}" dt="2024-12-17T16:51:55.199" v="7" actId="478"/>
          <ac:spMkLst>
            <pc:docMk/>
            <pc:sldMk cId="315182343" sldId="295"/>
            <ac:spMk id="3" creationId="{1510CFE7-456D-F779-B31C-B431388CF778}"/>
          </ac:spMkLst>
        </pc:spChg>
        <pc:spChg chg="add mod">
          <ac:chgData name="Willis, Orion" userId="e283381d-8284-4d3f-ab32-7d71b1e99e1a" providerId="ADAL" clId="{D1822379-C0C8-4C6E-87B1-EC933D771001}" dt="2024-12-17T16:58:16.512" v="67" actId="404"/>
          <ac:spMkLst>
            <pc:docMk/>
            <pc:sldMk cId="315182343" sldId="295"/>
            <ac:spMk id="3" creationId="{67DC0261-9386-BB1C-2085-8653B2A19191}"/>
          </ac:spMkLst>
        </pc:spChg>
      </pc:sldChg>
      <pc:sldChg chg="addSp delSp modSp mod">
        <pc:chgData name="Willis, Orion" userId="e283381d-8284-4d3f-ab32-7d71b1e99e1a" providerId="ADAL" clId="{D1822379-C0C8-4C6E-87B1-EC933D771001}" dt="2024-12-17T16:59:46.028" v="85" actId="1076"/>
        <pc:sldMkLst>
          <pc:docMk/>
          <pc:sldMk cId="3769162443" sldId="296"/>
        </pc:sldMkLst>
        <pc:spChg chg="del">
          <ac:chgData name="Willis, Orion" userId="e283381d-8284-4d3f-ab32-7d71b1e99e1a" providerId="ADAL" clId="{D1822379-C0C8-4C6E-87B1-EC933D771001}" dt="2024-12-17T16:51:57.969" v="8" actId="478"/>
          <ac:spMkLst>
            <pc:docMk/>
            <pc:sldMk cId="3769162443" sldId="296"/>
            <ac:spMk id="2" creationId="{9E5F5903-9361-1310-D6FA-4FE9DE7B7415}"/>
          </ac:spMkLst>
        </pc:spChg>
        <pc:spChg chg="add mod">
          <ac:chgData name="Willis, Orion" userId="e283381d-8284-4d3f-ab32-7d71b1e99e1a" providerId="ADAL" clId="{D1822379-C0C8-4C6E-87B1-EC933D771001}" dt="2024-12-17T16:59:40.190" v="84" actId="1076"/>
          <ac:spMkLst>
            <pc:docMk/>
            <pc:sldMk cId="3769162443" sldId="296"/>
            <ac:spMk id="2" creationId="{AF4FFC57-4A5F-4049-833E-147BCB7DCB3C}"/>
          </ac:spMkLst>
        </pc:spChg>
        <pc:spChg chg="del">
          <ac:chgData name="Willis, Orion" userId="e283381d-8284-4d3f-ab32-7d71b1e99e1a" providerId="ADAL" clId="{D1822379-C0C8-4C6E-87B1-EC933D771001}" dt="2024-12-17T16:51:59.624" v="9" actId="478"/>
          <ac:spMkLst>
            <pc:docMk/>
            <pc:sldMk cId="3769162443" sldId="296"/>
            <ac:spMk id="3" creationId="{1510CFE7-456D-F779-B31C-B431388CF778}"/>
          </ac:spMkLst>
        </pc:spChg>
        <pc:spChg chg="add mod">
          <ac:chgData name="Willis, Orion" userId="e283381d-8284-4d3f-ab32-7d71b1e99e1a" providerId="ADAL" clId="{D1822379-C0C8-4C6E-87B1-EC933D771001}" dt="2024-12-17T16:59:24.874" v="83" actId="1035"/>
          <ac:spMkLst>
            <pc:docMk/>
            <pc:sldMk cId="3769162443" sldId="296"/>
            <ac:spMk id="3" creationId="{67DC0261-9386-BB1C-2085-8653B2A19191}"/>
          </ac:spMkLst>
        </pc:spChg>
        <pc:spChg chg="add mod">
          <ac:chgData name="Willis, Orion" userId="e283381d-8284-4d3f-ab32-7d71b1e99e1a" providerId="ADAL" clId="{D1822379-C0C8-4C6E-87B1-EC933D771001}" dt="2024-12-17T16:59:46.028" v="85" actId="1076"/>
          <ac:spMkLst>
            <pc:docMk/>
            <pc:sldMk cId="3769162443" sldId="296"/>
            <ac:spMk id="4" creationId="{1BE76952-BA4F-84DF-003D-295401143DF1}"/>
          </ac:spMkLst>
        </pc:spChg>
      </pc:sldChg>
      <pc:sldChg chg="addSp delSp modSp mod">
        <pc:chgData name="Willis, Orion" userId="e283381d-8284-4d3f-ab32-7d71b1e99e1a" providerId="ADAL" clId="{D1822379-C0C8-4C6E-87B1-EC933D771001}" dt="2024-12-17T17:00:42.535" v="100" actId="1036"/>
        <pc:sldMkLst>
          <pc:docMk/>
          <pc:sldMk cId="2894291318" sldId="297"/>
        </pc:sldMkLst>
        <pc:spChg chg="del">
          <ac:chgData name="Willis, Orion" userId="e283381d-8284-4d3f-ab32-7d71b1e99e1a" providerId="ADAL" clId="{D1822379-C0C8-4C6E-87B1-EC933D771001}" dt="2024-12-17T16:52:02.770" v="10" actId="478"/>
          <ac:spMkLst>
            <pc:docMk/>
            <pc:sldMk cId="2894291318" sldId="297"/>
            <ac:spMk id="2" creationId="{9E5F5903-9361-1310-D6FA-4FE9DE7B7415}"/>
          </ac:spMkLst>
        </pc:spChg>
        <pc:spChg chg="add mod">
          <ac:chgData name="Willis, Orion" userId="e283381d-8284-4d3f-ab32-7d71b1e99e1a" providerId="ADAL" clId="{D1822379-C0C8-4C6E-87B1-EC933D771001}" dt="2024-12-17T17:00:42.535" v="100" actId="1036"/>
          <ac:spMkLst>
            <pc:docMk/>
            <pc:sldMk cId="2894291318" sldId="297"/>
            <ac:spMk id="2" creationId="{AF4FFC57-4A5F-4049-833E-147BCB7DCB3C}"/>
          </ac:spMkLst>
        </pc:spChg>
        <pc:spChg chg="del">
          <ac:chgData name="Willis, Orion" userId="e283381d-8284-4d3f-ab32-7d71b1e99e1a" providerId="ADAL" clId="{D1822379-C0C8-4C6E-87B1-EC933D771001}" dt="2024-12-17T16:52:03.810" v="11" actId="478"/>
          <ac:spMkLst>
            <pc:docMk/>
            <pc:sldMk cId="2894291318" sldId="297"/>
            <ac:spMk id="3" creationId="{1510CFE7-456D-F779-B31C-B431388CF778}"/>
          </ac:spMkLst>
        </pc:spChg>
        <pc:spChg chg="add mod">
          <ac:chgData name="Willis, Orion" userId="e283381d-8284-4d3f-ab32-7d71b1e99e1a" providerId="ADAL" clId="{D1822379-C0C8-4C6E-87B1-EC933D771001}" dt="2024-12-17T17:00:39.639" v="98" actId="1076"/>
          <ac:spMkLst>
            <pc:docMk/>
            <pc:sldMk cId="2894291318" sldId="297"/>
            <ac:spMk id="3" creationId="{67DC0261-9386-BB1C-2085-8653B2A19191}"/>
          </ac:spMkLst>
        </pc:spChg>
      </pc:sldChg>
      <pc:sldChg chg="addSp delSp modSp mod">
        <pc:chgData name="Willis, Orion" userId="e283381d-8284-4d3f-ab32-7d71b1e99e1a" providerId="ADAL" clId="{D1822379-C0C8-4C6E-87B1-EC933D771001}" dt="2024-12-17T17:01:26.066" v="116" actId="1076"/>
        <pc:sldMkLst>
          <pc:docMk/>
          <pc:sldMk cId="2426059308" sldId="298"/>
        </pc:sldMkLst>
        <pc:spChg chg="add mod">
          <ac:chgData name="Willis, Orion" userId="e283381d-8284-4d3f-ab32-7d71b1e99e1a" providerId="ADAL" clId="{D1822379-C0C8-4C6E-87B1-EC933D771001}" dt="2024-12-17T17:01:26.066" v="116" actId="1076"/>
          <ac:spMkLst>
            <pc:docMk/>
            <pc:sldMk cId="2426059308" sldId="298"/>
            <ac:spMk id="2" creationId="{64492E64-A68B-8CA7-B3C6-044F7C8E76AB}"/>
          </ac:spMkLst>
        </pc:spChg>
        <pc:spChg chg="del">
          <ac:chgData name="Willis, Orion" userId="e283381d-8284-4d3f-ab32-7d71b1e99e1a" providerId="ADAL" clId="{D1822379-C0C8-4C6E-87B1-EC933D771001}" dt="2024-12-17T16:52:06.904" v="12" actId="478"/>
          <ac:spMkLst>
            <pc:docMk/>
            <pc:sldMk cId="2426059308" sldId="298"/>
            <ac:spMk id="2" creationId="{9E5F5903-9361-1310-D6FA-4FE9DE7B7415}"/>
          </ac:spMkLst>
        </pc:spChg>
        <pc:spChg chg="del">
          <ac:chgData name="Willis, Orion" userId="e283381d-8284-4d3f-ab32-7d71b1e99e1a" providerId="ADAL" clId="{D1822379-C0C8-4C6E-87B1-EC933D771001}" dt="2024-12-17T16:52:08.057" v="13" actId="478"/>
          <ac:spMkLst>
            <pc:docMk/>
            <pc:sldMk cId="2426059308" sldId="298"/>
            <ac:spMk id="3" creationId="{1510CFE7-456D-F779-B31C-B431388CF778}"/>
          </ac:spMkLst>
        </pc:spChg>
        <pc:spChg chg="add mod">
          <ac:chgData name="Willis, Orion" userId="e283381d-8284-4d3f-ab32-7d71b1e99e1a" providerId="ADAL" clId="{D1822379-C0C8-4C6E-87B1-EC933D771001}" dt="2024-12-17T17:01:23.296" v="115" actId="1076"/>
          <ac:spMkLst>
            <pc:docMk/>
            <pc:sldMk cId="2426059308" sldId="298"/>
            <ac:spMk id="4" creationId="{B64A8207-997F-319E-7F6D-676D3ECA779B}"/>
          </ac:spMkLst>
        </pc:spChg>
      </pc:sldChg>
      <pc:sldMasterChg chg="del delSldLayout">
        <pc:chgData name="Willis, Orion" userId="e283381d-8284-4d3f-ab32-7d71b1e99e1a" providerId="ADAL" clId="{D1822379-C0C8-4C6E-87B1-EC933D771001}" dt="2024-12-17T17:00:53.159" v="103" actId="2696"/>
        <pc:sldMasterMkLst>
          <pc:docMk/>
          <pc:sldMasterMk cId="3136267371" sldId="2147483681"/>
        </pc:sldMasterMkLst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267940307" sldId="2147483682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1773732037" sldId="2147483683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3968263454" sldId="2147483684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3119249891" sldId="2147483685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3054922134" sldId="2147483686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2938381997" sldId="2147483687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2840775159" sldId="2147483688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489734700" sldId="2147483689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1801490617" sldId="2147483690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246953702" sldId="2147483691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2492140018" sldId="2147483692"/>
          </pc:sldLayoutMkLst>
        </pc:sldLayoutChg>
        <pc:sldLayoutChg chg="del">
          <pc:chgData name="Willis, Orion" userId="e283381d-8284-4d3f-ab32-7d71b1e99e1a" providerId="ADAL" clId="{D1822379-C0C8-4C6E-87B1-EC933D771001}" dt="2024-12-17T17:00:53.159" v="103" actId="2696"/>
          <pc:sldLayoutMkLst>
            <pc:docMk/>
            <pc:sldMasterMk cId="3136267371" sldId="2147483681"/>
            <pc:sldLayoutMk cId="2326417790" sldId="2147483693"/>
          </pc:sldLayoutMkLst>
        </pc:sldLayoutChg>
      </pc:sldMasterChg>
    </pc:docChg>
  </pc:docChgLst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08C743A0-6526-4066-967C-A9B01170A4A8}"/>
    <pc:docChg chg="undo custSel delSld modSld">
      <pc:chgData name="Gibbons, Carl" userId="d2b037bc-8fb4-4222-845c-61440543a456" providerId="ADAL" clId="{08C743A0-6526-4066-967C-A9B01170A4A8}" dt="2024-06-27T21:49:44.010" v="3190" actId="20577"/>
      <pc:docMkLst>
        <pc:docMk/>
      </pc:docMkLst>
      <pc:sldChg chg="modSp mod">
        <pc:chgData name="Gibbons, Carl" userId="d2b037bc-8fb4-4222-845c-61440543a456" providerId="ADAL" clId="{08C743A0-6526-4066-967C-A9B01170A4A8}" dt="2024-06-27T21:10:27.607" v="2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8C743A0-6526-4066-967C-A9B01170A4A8}" dt="2024-06-27T21:10:27.607" v="2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8C743A0-6526-4066-967C-A9B01170A4A8}" dt="2024-06-27T21:49:44.010" v="3190" actId="20577"/>
        <pc:sldMkLst>
          <pc:docMk/>
          <pc:sldMk cId="322366662" sldId="284"/>
        </pc:sldMkLst>
        <pc:spChg chg="mod">
          <ac:chgData name="Gibbons, Carl" userId="d2b037bc-8fb4-4222-845c-61440543a456" providerId="ADAL" clId="{08C743A0-6526-4066-967C-A9B01170A4A8}" dt="2024-06-27T21:49:44.010" v="319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addSp modSp mod">
        <pc:chgData name="Gibbons, Carl" userId="d2b037bc-8fb4-4222-845c-61440543a456" providerId="ADAL" clId="{08C743A0-6526-4066-967C-A9B01170A4A8}" dt="2024-06-27T21:22:25.103" v="1159" actId="114"/>
        <pc:sldMkLst>
          <pc:docMk/>
          <pc:sldMk cId="3461056406" sldId="285"/>
        </pc:sldMkLst>
        <pc:spChg chg="mod">
          <ac:chgData name="Gibbons, Carl" userId="d2b037bc-8fb4-4222-845c-61440543a456" providerId="ADAL" clId="{08C743A0-6526-4066-967C-A9B01170A4A8}" dt="2024-06-27T21:11:17.976" v="66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22:25.103" v="1159" actId="114"/>
          <ac:spMkLst>
            <pc:docMk/>
            <pc:sldMk cId="3461056406" sldId="285"/>
            <ac:spMk id="3" creationId="{67DC0261-9386-BB1C-2085-8653B2A19191}"/>
          </ac:spMkLst>
        </pc:spChg>
        <pc:spChg chg="add mod">
          <ac:chgData name="Gibbons, Carl" userId="d2b037bc-8fb4-4222-845c-61440543a456" providerId="ADAL" clId="{08C743A0-6526-4066-967C-A9B01170A4A8}" dt="2024-06-27T21:20:59.975" v="1132"/>
          <ac:spMkLst>
            <pc:docMk/>
            <pc:sldMk cId="3461056406" sldId="285"/>
            <ac:spMk id="4" creationId="{B3AE118A-640B-51EA-D796-7B56645FDA07}"/>
          </ac:spMkLst>
        </pc:spChg>
      </pc:sldChg>
      <pc:sldChg chg="modSp mod">
        <pc:chgData name="Gibbons, Carl" userId="d2b037bc-8fb4-4222-845c-61440543a456" providerId="ADAL" clId="{08C743A0-6526-4066-967C-A9B01170A4A8}" dt="2024-06-27T21:36:11.868" v="1957" actId="113"/>
        <pc:sldMkLst>
          <pc:docMk/>
          <pc:sldMk cId="3877965803" sldId="286"/>
        </pc:sldMkLst>
        <pc:spChg chg="mod">
          <ac:chgData name="Gibbons, Carl" userId="d2b037bc-8fb4-4222-845c-61440543a456" providerId="ADAL" clId="{08C743A0-6526-4066-967C-A9B01170A4A8}" dt="2024-06-27T21:23:35.110" v="1215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36:11.868" v="1957" actId="113"/>
          <ac:spMkLst>
            <pc:docMk/>
            <pc:sldMk cId="3877965803" sldId="286"/>
            <ac:spMk id="3" creationId="{67DC0261-9386-BB1C-2085-8653B2A19191}"/>
          </ac:spMkLst>
        </pc:spChg>
      </pc:sldChg>
      <pc:sldChg chg="addSp modSp del mod">
        <pc:chgData name="Gibbons, Carl" userId="d2b037bc-8fb4-4222-845c-61440543a456" providerId="ADAL" clId="{08C743A0-6526-4066-967C-A9B01170A4A8}" dt="2024-06-27T21:32:10.217" v="1922" actId="47"/>
        <pc:sldMkLst>
          <pc:docMk/>
          <pc:sldMk cId="3266305666" sldId="287"/>
        </pc:sldMkLst>
        <pc:spChg chg="add mod">
          <ac:chgData name="Gibbons, Carl" userId="d2b037bc-8fb4-4222-845c-61440543a456" providerId="ADAL" clId="{08C743A0-6526-4066-967C-A9B01170A4A8}" dt="2024-06-27T21:20:26.546" v="1131" actId="20577"/>
          <ac:spMkLst>
            <pc:docMk/>
            <pc:sldMk cId="3266305666" sldId="287"/>
            <ac:spMk id="4" creationId="{516749E0-BAF1-C0BB-0329-D14E2A8C8292}"/>
          </ac:spMkLst>
        </pc:spChg>
      </pc:sldChg>
      <pc:sldChg chg="addSp delSp modSp mod">
        <pc:chgData name="Gibbons, Carl" userId="d2b037bc-8fb4-4222-845c-61440543a456" providerId="ADAL" clId="{08C743A0-6526-4066-967C-A9B01170A4A8}" dt="2024-06-27T21:40:29.016" v="2355" actId="20577"/>
        <pc:sldMkLst>
          <pc:docMk/>
          <pc:sldMk cId="371021941" sldId="288"/>
        </pc:sldMkLst>
        <pc:spChg chg="mod">
          <ac:chgData name="Gibbons, Carl" userId="d2b037bc-8fb4-4222-845c-61440543a456" providerId="ADAL" clId="{08C743A0-6526-4066-967C-A9B01170A4A8}" dt="2024-06-27T21:34:12.354" v="1955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8C743A0-6526-4066-967C-A9B01170A4A8}" dt="2024-06-27T21:40:29.016" v="2355" actId="20577"/>
          <ac:spMkLst>
            <pc:docMk/>
            <pc:sldMk cId="371021941" sldId="288"/>
            <ac:spMk id="3" creationId="{4F047AE7-AD63-865A-BD1E-654D5808EEE1}"/>
          </ac:spMkLst>
        </pc:spChg>
        <pc:picChg chg="del">
          <ac:chgData name="Gibbons, Carl" userId="d2b037bc-8fb4-4222-845c-61440543a456" providerId="ADAL" clId="{08C743A0-6526-4066-967C-A9B01170A4A8}" dt="2024-06-27T21:32:48.916" v="1925" actId="478"/>
          <ac:picMkLst>
            <pc:docMk/>
            <pc:sldMk cId="371021941" sldId="288"/>
            <ac:picMk id="4" creationId="{093D1517-9AAA-06C5-57E9-606913C751C2}"/>
          </ac:picMkLst>
        </pc:picChg>
        <pc:picChg chg="add mod">
          <ac:chgData name="Gibbons, Carl" userId="d2b037bc-8fb4-4222-845c-61440543a456" providerId="ADAL" clId="{08C743A0-6526-4066-967C-A9B01170A4A8}" dt="2024-06-27T21:33:33.885" v="1928" actId="692"/>
          <ac:picMkLst>
            <pc:docMk/>
            <pc:sldMk cId="371021941" sldId="288"/>
            <ac:picMk id="5" creationId="{F90901A4-D668-4F4E-12DC-24DA92965499}"/>
          </ac:picMkLst>
        </pc:picChg>
      </pc:sldChg>
      <pc:sldChg chg="modSp mod">
        <pc:chgData name="Gibbons, Carl" userId="d2b037bc-8fb4-4222-845c-61440543a456" providerId="ADAL" clId="{08C743A0-6526-4066-967C-A9B01170A4A8}" dt="2024-06-27T21:45:04.392" v="2696" actId="20577"/>
        <pc:sldMkLst>
          <pc:docMk/>
          <pc:sldMk cId="639389324" sldId="289"/>
        </pc:sldMkLst>
        <pc:spChg chg="mod">
          <ac:chgData name="Gibbons, Carl" userId="d2b037bc-8fb4-4222-845c-61440543a456" providerId="ADAL" clId="{08C743A0-6526-4066-967C-A9B01170A4A8}" dt="2024-06-27T21:36:49.437" v="1974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8C743A0-6526-4066-967C-A9B01170A4A8}" dt="2024-06-27T21:45:04.392" v="2696" actId="20577"/>
          <ac:spMkLst>
            <pc:docMk/>
            <pc:sldMk cId="639389324" sldId="289"/>
            <ac:spMk id="3" creationId="{67DC0261-9386-BB1C-2085-8653B2A19191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EC82395-5FDE-445B-A1E5-245204C0D88D}"/>
    <pc:docChg chg="custSel addSld delSld modSld">
      <pc:chgData name="Gibbons, Carl" userId="d2b037bc-8fb4-4222-845c-61440543a456" providerId="ADAL" clId="{0EC82395-5FDE-445B-A1E5-245204C0D88D}" dt="2024-06-27T21:07:49.697" v="3304" actId="20577"/>
      <pc:docMkLst>
        <pc:docMk/>
      </pc:docMkLst>
      <pc:sldChg chg="modSp mod">
        <pc:chgData name="Gibbons, Carl" userId="d2b037bc-8fb4-4222-845c-61440543a456" providerId="ADAL" clId="{0EC82395-5FDE-445B-A1E5-245204C0D88D}" dt="2024-06-27T20:28:38.357" v="17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EC82395-5FDE-445B-A1E5-245204C0D88D}" dt="2024-06-27T20:27:41.111" v="13" actId="20577"/>
          <ac:spMkLst>
            <pc:docMk/>
            <pc:sldMk cId="3644072983" sldId="256"/>
            <ac:spMk id="2" creationId="{6FCA7FD7-E3CD-7A2C-5AF7-2EE59026C9D4}"/>
          </ac:spMkLst>
        </pc:spChg>
        <pc:spChg chg="mod">
          <ac:chgData name="Gibbons, Carl" userId="d2b037bc-8fb4-4222-845c-61440543a456" providerId="ADAL" clId="{0EC82395-5FDE-445B-A1E5-245204C0D88D}" dt="2024-06-27T20:28:38.357" v="17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EC82395-5FDE-445B-A1E5-245204C0D88D}" dt="2024-06-27T21:07:49.697" v="3304" actId="20577"/>
        <pc:sldMkLst>
          <pc:docMk/>
          <pc:sldMk cId="322366662" sldId="284"/>
        </pc:sldMkLst>
        <pc:spChg chg="mod">
          <ac:chgData name="Gibbons, Carl" userId="d2b037bc-8fb4-4222-845c-61440543a456" providerId="ADAL" clId="{0EC82395-5FDE-445B-A1E5-245204C0D88D}" dt="2024-06-27T21:07:49.697" v="3304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new mod">
        <pc:chgData name="Gibbons, Carl" userId="d2b037bc-8fb4-4222-845c-61440543a456" providerId="ADAL" clId="{0EC82395-5FDE-445B-A1E5-245204C0D88D}" dt="2024-06-27T20:39:58.165" v="1051" actId="20577"/>
        <pc:sldMkLst>
          <pc:docMk/>
          <pc:sldMk cId="3461056406" sldId="285"/>
        </pc:sldMkLst>
        <pc:spChg chg="mod">
          <ac:chgData name="Gibbons, Carl" userId="d2b037bc-8fb4-4222-845c-61440543a456" providerId="ADAL" clId="{0EC82395-5FDE-445B-A1E5-245204C0D88D}" dt="2024-06-27T20:39:58.165" v="1051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37:39.838" v="1018" actId="20577"/>
          <ac:spMkLst>
            <pc:docMk/>
            <pc:sldMk cId="3461056406" sldId="285"/>
            <ac:spMk id="3" creationId="{67DC0261-9386-BB1C-2085-8653B2A19191}"/>
          </ac:spMkLst>
        </pc:spChg>
      </pc:sldChg>
      <pc:sldChg chg="modSp add mod">
        <pc:chgData name="Gibbons, Carl" userId="d2b037bc-8fb4-4222-845c-61440543a456" providerId="ADAL" clId="{0EC82395-5FDE-445B-A1E5-245204C0D88D}" dt="2024-06-27T20:44:42.347" v="142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0EC82395-5FDE-445B-A1E5-245204C0D88D}" dt="2024-06-27T20:39:54.133" v="1049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44:42.347" v="142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modSp new mod">
        <pc:chgData name="Gibbons, Carl" userId="d2b037bc-8fb4-4222-845c-61440543a456" providerId="ADAL" clId="{0EC82395-5FDE-445B-A1E5-245204C0D88D}" dt="2024-06-27T20:51:06.663" v="2223" actId="2711"/>
        <pc:sldMkLst>
          <pc:docMk/>
          <pc:sldMk cId="3266305666" sldId="287"/>
        </pc:sldMkLst>
        <pc:spChg chg="mod">
          <ac:chgData name="Gibbons, Carl" userId="d2b037bc-8fb4-4222-845c-61440543a456" providerId="ADAL" clId="{0EC82395-5FDE-445B-A1E5-245204C0D88D}" dt="2024-06-27T20:45:52.807" v="1555" actId="20577"/>
          <ac:spMkLst>
            <pc:docMk/>
            <pc:sldMk cId="3266305666" sldId="287"/>
            <ac:spMk id="2" creationId="{9B4B4550-2885-6D0A-14B5-E90855C619AA}"/>
          </ac:spMkLst>
        </pc:spChg>
        <pc:spChg chg="mod">
          <ac:chgData name="Gibbons, Carl" userId="d2b037bc-8fb4-4222-845c-61440543a456" providerId="ADAL" clId="{0EC82395-5FDE-445B-A1E5-245204C0D88D}" dt="2024-06-27T20:51:06.663" v="2223" actId="2711"/>
          <ac:spMkLst>
            <pc:docMk/>
            <pc:sldMk cId="3266305666" sldId="287"/>
            <ac:spMk id="3" creationId="{E6BA065D-7631-7D43-3AF2-1276603A3FED}"/>
          </ac:spMkLst>
        </pc:spChg>
      </pc:sldChg>
      <pc:sldChg chg="addSp modSp new mod">
        <pc:chgData name="Gibbons, Carl" userId="d2b037bc-8fb4-4222-845c-61440543a456" providerId="ADAL" clId="{0EC82395-5FDE-445B-A1E5-245204C0D88D}" dt="2024-06-27T21:05:33.423" v="3023" actId="20577"/>
        <pc:sldMkLst>
          <pc:docMk/>
          <pc:sldMk cId="371021941" sldId="288"/>
        </pc:sldMkLst>
        <pc:spChg chg="mod">
          <ac:chgData name="Gibbons, Carl" userId="d2b037bc-8fb4-4222-845c-61440543a456" providerId="ADAL" clId="{0EC82395-5FDE-445B-A1E5-245204C0D88D}" dt="2024-06-27T21:05:33.423" v="3023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EC82395-5FDE-445B-A1E5-245204C0D88D}" dt="2024-06-27T20:54:02.406" v="2298" actId="1076"/>
          <ac:spMkLst>
            <pc:docMk/>
            <pc:sldMk cId="371021941" sldId="288"/>
            <ac:spMk id="3" creationId="{4F047AE7-AD63-865A-BD1E-654D5808EEE1}"/>
          </ac:spMkLst>
        </pc:spChg>
        <pc:picChg chg="add mod">
          <ac:chgData name="Gibbons, Carl" userId="d2b037bc-8fb4-4222-845c-61440543a456" providerId="ADAL" clId="{0EC82395-5FDE-445B-A1E5-245204C0D88D}" dt="2024-06-27T20:54:49.145" v="2301" actId="692"/>
          <ac:picMkLst>
            <pc:docMk/>
            <pc:sldMk cId="371021941" sldId="288"/>
            <ac:picMk id="4" creationId="{093D1517-9AAA-06C5-57E9-606913C751C2}"/>
          </ac:picMkLst>
        </pc:picChg>
      </pc:sldChg>
      <pc:sldChg chg="modSp mod">
        <pc:chgData name="Gibbons, Carl" userId="d2b037bc-8fb4-4222-845c-61440543a456" providerId="ADAL" clId="{0EC82395-5FDE-445B-A1E5-245204C0D88D}" dt="2024-06-27T21:05:03.991" v="3012" actId="20577"/>
        <pc:sldMkLst>
          <pc:docMk/>
          <pc:sldMk cId="639389324" sldId="289"/>
        </pc:sldMkLst>
        <pc:spChg chg="mod">
          <ac:chgData name="Gibbons, Carl" userId="d2b037bc-8fb4-4222-845c-61440543a456" providerId="ADAL" clId="{0EC82395-5FDE-445B-A1E5-245204C0D88D}" dt="2024-06-27T21:01:38.333" v="2679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1:05:03.991" v="3012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 del">
        <pc:chgData name="Gibbons, Carl" userId="d2b037bc-8fb4-4222-845c-61440543a456" providerId="ADAL" clId="{0EC82395-5FDE-445B-A1E5-245204C0D88D}" dt="2024-06-27T21:04:45.208" v="3008"/>
        <pc:sldMkLst>
          <pc:docMk/>
          <pc:sldMk cId="441585181" sldId="290"/>
        </pc:sldMkLst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1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3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5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8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9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08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8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94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7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0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 txBox="1">
            <a:spLocks/>
          </p:cNvSpPr>
          <p:nvPr/>
        </p:nvSpPr>
        <p:spPr>
          <a:xfrm>
            <a:off x="2384079" y="2650135"/>
            <a:ext cx="7423841" cy="77886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CYBER 360: Advanced Scripting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 txBox="1">
            <a:spLocks/>
          </p:cNvSpPr>
          <p:nvPr/>
        </p:nvSpPr>
        <p:spPr>
          <a:xfrm>
            <a:off x="4282288" y="3429000"/>
            <a:ext cx="3627421" cy="499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9.3: Module Manifests</a:t>
            </a:r>
          </a:p>
        </p:txBody>
      </p:sp>
    </p:spTree>
    <p:extLst>
      <p:ext uri="{BB962C8B-B14F-4D97-AF65-F5344CB8AC3E}">
        <p14:creationId xmlns:p14="http://schemas.microsoft.com/office/powerpoint/2010/main" val="3251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1365187" y="1270472"/>
            <a:ext cx="9461626" cy="72129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Module Folder Tree Structure examples: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5A1EB3-D1FF-7054-E4A0-32CFD411EBCE}"/>
              </a:ext>
            </a:extLst>
          </p:cNvPr>
          <p:cNvSpPr txBox="1">
            <a:spLocks/>
          </p:cNvSpPr>
          <p:nvPr/>
        </p:nvSpPr>
        <p:spPr>
          <a:xfrm>
            <a:off x="1546937" y="2285606"/>
            <a:ext cx="5018539" cy="4120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Modules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b="1" dirty="0">
                <a:latin typeface="Consolas" panose="020B0609020204030204" pitchFamily="49" charset="0"/>
              </a:rPr>
              <a:t>Module1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Module1.p</a:t>
            </a:r>
            <a:r>
              <a:rPr lang="en-US" sz="2400" dirty="0">
                <a:latin typeface="Consolas" panose="020B0609020204030204" pitchFamily="49" charset="0"/>
              </a:rPr>
              <a:t>s</a:t>
            </a:r>
            <a:r>
              <a:rPr lang="en-US" sz="2400" b="1" dirty="0">
                <a:latin typeface="Consolas" panose="020B0609020204030204" pitchFamily="49" charset="0"/>
              </a:rPr>
              <a:t>m1</a:t>
            </a:r>
            <a:r>
              <a:rPr lang="en-US" dirty="0"/>
              <a:t>  </a:t>
            </a:r>
            <a:r>
              <a:rPr lang="en-US" i="1" dirty="0"/>
              <a:t>(module script)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Module1.psd1</a:t>
            </a:r>
            <a:r>
              <a:rPr lang="en-US" dirty="0"/>
              <a:t>  </a:t>
            </a:r>
            <a:r>
              <a:rPr lang="en-US" i="1" dirty="0"/>
              <a:t>(manifest)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b="1" dirty="0">
                <a:latin typeface="Consolas" panose="020B0609020204030204" pitchFamily="49" charset="0"/>
              </a:rPr>
              <a:t>Module2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Module2.psm1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Module2.psd1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Module2Support.dll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En-us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r>
              <a:rPr lang="en-US" sz="2400" b="1" dirty="0">
                <a:latin typeface="Consolas" panose="020B0609020204030204" pitchFamily="49" charset="0"/>
              </a:rPr>
              <a:t>English</a:t>
            </a:r>
          </a:p>
          <a:p>
            <a:pPr marL="914400" lvl="2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F6EA98-EC25-7169-A339-0486CE084B4E}"/>
              </a:ext>
            </a:extLst>
          </p:cNvPr>
          <p:cNvSpPr txBox="1">
            <a:spLocks/>
          </p:cNvSpPr>
          <p:nvPr/>
        </p:nvSpPr>
        <p:spPr>
          <a:xfrm>
            <a:off x="6565476" y="2285607"/>
            <a:ext cx="4358640" cy="4120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Modules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b="1" dirty="0">
                <a:latin typeface="Consolas" panose="020B0609020204030204" pitchFamily="49" charset="0"/>
              </a:rPr>
              <a:t>Module3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1.0</a:t>
            </a:r>
            <a:endParaRPr lang="en-US" b="1" dirty="0">
              <a:latin typeface="Consolas" panose="020B0609020204030204" pitchFamily="49" charset="0"/>
            </a:endParaRP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Module3.psm1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2"/>
            </a:pPr>
            <a:r>
              <a:rPr lang="en-US" sz="2400" b="1" dirty="0">
                <a:latin typeface="Consolas" panose="020B0609020204030204" pitchFamily="49" charset="0"/>
              </a:rPr>
              <a:t>Module3.psd1</a:t>
            </a:r>
          </a:p>
          <a:p>
            <a:pPr lvl="2" fontAlgn="auto">
              <a:spcAft>
                <a:spcPts val="0"/>
              </a:spcAft>
              <a:buFont typeface="Wingdings" panose="05000000000000000000" pitchFamily="2" charset="2"/>
              <a:buChar char="0"/>
            </a:pPr>
            <a:r>
              <a:rPr lang="en-US" sz="2400" b="1" dirty="0">
                <a:latin typeface="Consolas" panose="020B0609020204030204" pitchFamily="49" charset="0"/>
              </a:rPr>
              <a:t>1.1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r>
              <a:rPr lang="en-US" sz="2400" b="1" dirty="0">
                <a:latin typeface="Consolas" panose="020B0609020204030204" pitchFamily="49" charset="0"/>
              </a:rPr>
              <a:t>Module3.psm1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r>
              <a:rPr lang="en-US" sz="2400" b="1" dirty="0">
                <a:latin typeface="Consolas" panose="020B0609020204030204" pitchFamily="49" charset="0"/>
              </a:rPr>
              <a:t>Module3.psd1</a:t>
            </a:r>
          </a:p>
          <a:p>
            <a:pPr lvl="3" fontAlgn="auto">
              <a:spcAft>
                <a:spcPts val="0"/>
              </a:spcAft>
              <a:buFont typeface="Wingdings" panose="05000000000000000000" pitchFamily="2" charset="2"/>
              <a:buChar char=""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914400" lvl="2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6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3995219" y="1280539"/>
            <a:ext cx="4201562" cy="5844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Module Manifests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838200" y="2039735"/>
            <a:ext cx="10515600" cy="3043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A module manifest is a PowerShell data file that contains data about the module, and has a </a:t>
            </a:r>
            <a:r>
              <a:rPr lang="en-US" sz="2000" b="1" dirty="0">
                <a:latin typeface="Consolas" panose="020B0609020204030204" pitchFamily="49" charset="0"/>
              </a:rPr>
              <a:t>.psd1</a:t>
            </a:r>
            <a:r>
              <a:rPr lang="en-US" sz="2000" dirty="0"/>
              <a:t> file extension.</a:t>
            </a:r>
          </a:p>
          <a:p>
            <a:pPr fontAlgn="auto">
              <a:spcAft>
                <a:spcPts val="0"/>
              </a:spcAft>
            </a:pPr>
            <a:r>
              <a:rPr lang="en-US" sz="2000" dirty="0"/>
              <a:t>It looks and runs like a rudimentary PowerShell script that returns a hash table with a predefined set of key names that specify information such as author, version, required modules, required PowerShell versions, etc.</a:t>
            </a:r>
          </a:p>
          <a:p>
            <a:pPr fontAlgn="auto">
              <a:spcAft>
                <a:spcPts val="0"/>
              </a:spcAft>
            </a:pPr>
            <a:r>
              <a:rPr lang="en-US" sz="2000" dirty="0"/>
              <a:t>Create a manifest with </a:t>
            </a:r>
            <a:r>
              <a:rPr lang="en-US" sz="2000" b="1" dirty="0">
                <a:latin typeface="Consolas" panose="020B0609020204030204" pitchFamily="49" charset="0"/>
              </a:rPr>
              <a:t>New-</a:t>
            </a:r>
            <a:r>
              <a:rPr lang="en-US" sz="2000" b="1" dirty="0" err="1">
                <a:latin typeface="Consolas" panose="020B0609020204030204" pitchFamily="49" charset="0"/>
              </a:rPr>
              <a:t>ModuleManifest</a:t>
            </a:r>
            <a:r>
              <a:rPr lang="en-US" sz="2000" dirty="0"/>
              <a:t>. Example:</a:t>
            </a:r>
          </a:p>
          <a:p>
            <a:pPr marL="457200" lvl="1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b="1" dirty="0">
                <a:latin typeface="Consolas" panose="020B0609020204030204" pitchFamily="49" charset="0"/>
              </a:rPr>
              <a:t>New-</a:t>
            </a:r>
            <a:r>
              <a:rPr lang="en-US" sz="2000" b="1" dirty="0" err="1">
                <a:latin typeface="Consolas" panose="020B0609020204030204" pitchFamily="49" charset="0"/>
              </a:rPr>
              <a:t>ModuleManifest</a:t>
            </a:r>
            <a:r>
              <a:rPr lang="en-US" sz="2000" b="1" dirty="0">
                <a:latin typeface="Consolas" panose="020B0609020204030204" pitchFamily="49" charset="0"/>
              </a:rPr>
              <a:t> Module4.psd1 –</a:t>
            </a:r>
            <a:r>
              <a:rPr lang="en-US" sz="2000" b="1" dirty="0" err="1">
                <a:latin typeface="Consolas" panose="020B0609020204030204" pitchFamily="49" charset="0"/>
              </a:rPr>
              <a:t>RootModule</a:t>
            </a:r>
            <a:r>
              <a:rPr lang="en-US" sz="2000" b="1" dirty="0">
                <a:latin typeface="Consolas" panose="020B0609020204030204" pitchFamily="49" charset="0"/>
              </a:rPr>
              <a:t> Module4.psm1</a:t>
            </a:r>
          </a:p>
          <a:p>
            <a:pPr fontAlgn="auto">
              <a:spcAft>
                <a:spcPts val="0"/>
              </a:spcAft>
            </a:pPr>
            <a:r>
              <a:rPr lang="en-US" sz="2000" dirty="0"/>
              <a:t>Edit the manifest, fill it out with the necessary settings, then use </a:t>
            </a:r>
            <a:r>
              <a:rPr lang="en-US" sz="2000" b="1" dirty="0">
                <a:latin typeface="Consolas" panose="020B0609020204030204" pitchFamily="49" charset="0"/>
              </a:rPr>
              <a:t>Test-</a:t>
            </a:r>
            <a:r>
              <a:rPr lang="en-US" sz="2000" b="1" dirty="0" err="1">
                <a:latin typeface="Consolas" panose="020B0609020204030204" pitchFamily="49" charset="0"/>
              </a:rPr>
              <a:t>ModuleManifest</a:t>
            </a:r>
            <a:r>
              <a:rPr lang="en-US" sz="2000" dirty="0"/>
              <a:t> to verify it.</a:t>
            </a:r>
          </a:p>
        </p:txBody>
      </p:sp>
    </p:spTree>
    <p:extLst>
      <p:ext uri="{BB962C8B-B14F-4D97-AF65-F5344CB8AC3E}">
        <p14:creationId xmlns:p14="http://schemas.microsoft.com/office/powerpoint/2010/main" val="29649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2514977" y="1281552"/>
            <a:ext cx="7162046" cy="6739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Manifest language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838200" y="2109457"/>
            <a:ext cx="10515600" cy="44814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A PowerShell module manifest may contain: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essential PowerShell data types, such as numbers, strings, hash tables, etc.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if</a:t>
            </a:r>
            <a:r>
              <a:rPr lang="en-US" sz="2000" dirty="0"/>
              <a:t>  statements  (decision/selection/conditional execution)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arithmetic and comparison operators.</a:t>
            </a:r>
          </a:p>
          <a:p>
            <a:pPr fontAlgn="auto">
              <a:spcAft>
                <a:spcPts val="0"/>
              </a:spcAft>
            </a:pPr>
            <a:r>
              <a:rPr lang="en-US" sz="2000" dirty="0"/>
              <a:t>A PowerShell module manifest </a:t>
            </a:r>
            <a:r>
              <a:rPr lang="en-US" sz="2000" i="1" dirty="0"/>
              <a:t>must not contain</a:t>
            </a:r>
            <a:r>
              <a:rPr lang="en-US" sz="2000" dirty="0"/>
              <a:t> most of PowerShell’s other language features, such as: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assignment statements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function definitions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loop statements</a:t>
            </a:r>
          </a:p>
        </p:txBody>
      </p:sp>
    </p:spTree>
    <p:extLst>
      <p:ext uri="{BB962C8B-B14F-4D97-AF65-F5344CB8AC3E}">
        <p14:creationId xmlns:p14="http://schemas.microsoft.com/office/powerpoint/2010/main" val="31518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1700164" y="1333847"/>
            <a:ext cx="8791669" cy="63981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Limited manifest language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838199" y="2109458"/>
            <a:ext cx="10515600" cy="228464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These restrictions limit module manifest data to static values, but sometimes a manifest needs to accommodate variations regarding systems where the module might be installed, such as drive letters or system directory paths.</a:t>
            </a:r>
          </a:p>
          <a:p>
            <a:pPr fontAlgn="auto">
              <a:spcAft>
                <a:spcPts val="0"/>
              </a:spcAft>
            </a:pPr>
            <a:r>
              <a:rPr lang="en-US" sz="2000" dirty="0"/>
              <a:t>To handle such situations, a manifest may also read from (but not write to) the </a:t>
            </a:r>
            <a:r>
              <a:rPr lang="en-US" sz="2000" b="1" dirty="0">
                <a:latin typeface="Consolas" panose="020B0609020204030204" pitchFamily="49" charset="0"/>
              </a:rPr>
              <a:t>$Env:</a:t>
            </a:r>
            <a:r>
              <a:rPr lang="en-US" sz="2000" dirty="0"/>
              <a:t> </a:t>
            </a:r>
            <a:r>
              <a:rPr lang="en-US" sz="2000" dirty="0" err="1"/>
              <a:t>PSDrive</a:t>
            </a:r>
            <a:r>
              <a:rPr lang="en-US" sz="2000" dirty="0"/>
              <a:t> environment provider, and may also use the </a:t>
            </a:r>
            <a:r>
              <a:rPr lang="en-US" sz="2000" b="1" dirty="0">
                <a:latin typeface="Consolas" panose="020B0609020204030204" pitchFamily="49" charset="0"/>
              </a:rPr>
              <a:t>Join-Path</a:t>
            </a:r>
            <a:r>
              <a:rPr lang="en-US" sz="2000" dirty="0"/>
              <a:t> cmdlet. That way, elements in a manifest may be dynamically determined at run time.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E76952-BA4F-84DF-003D-295401143DF1}"/>
              </a:ext>
            </a:extLst>
          </p:cNvPr>
          <p:cNvSpPr txBox="1">
            <a:spLocks/>
          </p:cNvSpPr>
          <p:nvPr/>
        </p:nvSpPr>
        <p:spPr>
          <a:xfrm>
            <a:off x="6720689" y="6200977"/>
            <a:ext cx="5257800" cy="42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i="1" dirty="0"/>
              <a:t>PowerShell in Action, 3e, p320</a:t>
            </a:r>
          </a:p>
        </p:txBody>
      </p:sp>
    </p:spTree>
    <p:extLst>
      <p:ext uri="{BB962C8B-B14F-4D97-AF65-F5344CB8AC3E}">
        <p14:creationId xmlns:p14="http://schemas.microsoft.com/office/powerpoint/2010/main" val="376916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3818676" y="1207096"/>
            <a:ext cx="4554648" cy="58548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Version Numbering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838200" y="1955247"/>
            <a:ext cx="10515600" cy="41920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Four numeric components: </a:t>
            </a:r>
            <a:r>
              <a:rPr lang="en-US" sz="2000" i="1" dirty="0"/>
              <a:t>major</a:t>
            </a:r>
            <a:r>
              <a:rPr lang="en-US" sz="2000" dirty="0"/>
              <a:t>, </a:t>
            </a:r>
            <a:r>
              <a:rPr lang="en-US" sz="2000" i="1" dirty="0"/>
              <a:t>minor</a:t>
            </a:r>
            <a:r>
              <a:rPr lang="en-US" sz="2000" dirty="0"/>
              <a:t>, </a:t>
            </a:r>
            <a:r>
              <a:rPr lang="en-US" sz="2000" i="1" dirty="0"/>
              <a:t>build</a:t>
            </a:r>
            <a:r>
              <a:rPr lang="en-US" sz="2000" dirty="0"/>
              <a:t>, </a:t>
            </a:r>
            <a:r>
              <a:rPr lang="en-US" sz="2000" i="1" dirty="0"/>
              <a:t>revision</a:t>
            </a:r>
            <a:r>
              <a:rPr lang="en-US" sz="2000" dirty="0"/>
              <a:t>.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Only the first two components are required. The build number and revision number are optional.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You’ll see this represented in syntax documentation that uses square brackets to denote optional components, like this:  </a:t>
            </a:r>
            <a:r>
              <a:rPr lang="en-US" sz="2000" i="1" dirty="0" err="1"/>
              <a:t>major.minor</a:t>
            </a:r>
            <a:r>
              <a:rPr lang="en-US" sz="2000" dirty="0"/>
              <a:t>[</a:t>
            </a:r>
            <a:r>
              <a:rPr lang="en-US" sz="2000" i="1" dirty="0"/>
              <a:t>.build</a:t>
            </a:r>
            <a:r>
              <a:rPr lang="en-US" sz="2000" dirty="0"/>
              <a:t>[</a:t>
            </a:r>
            <a:r>
              <a:rPr lang="en-US" sz="2000" i="1" dirty="0"/>
              <a:t>.revision</a:t>
            </a:r>
            <a:r>
              <a:rPr lang="en-US" sz="2000" dirty="0"/>
              <a:t>]]</a:t>
            </a:r>
          </a:p>
          <a:p>
            <a:pPr fontAlgn="auto">
              <a:spcAft>
                <a:spcPts val="0"/>
              </a:spcAft>
            </a:pPr>
            <a:r>
              <a:rPr lang="en-US" sz="2000" dirty="0"/>
              <a:t>Customary uses: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Major: assemblies with the same name but different major numbers are not interchangeable. Higher major versions aren’t backward compatible.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Minor: a significant enhancement intended to be backward compatible with previous minor versions.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Build: no enhancement, just rebuilt for a different architecture or platform.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Revision: no enhancement, but has security or bug fixes.</a:t>
            </a:r>
          </a:p>
        </p:txBody>
      </p:sp>
    </p:spTree>
    <p:extLst>
      <p:ext uri="{BB962C8B-B14F-4D97-AF65-F5344CB8AC3E}">
        <p14:creationId xmlns:p14="http://schemas.microsoft.com/office/powerpoint/2010/main" val="289429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4990278" y="1317284"/>
            <a:ext cx="2211442" cy="5658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492768" y="2065039"/>
            <a:ext cx="9206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For your third exercise this week, you will create, test, and use a manifest for the custom module you competed in the previous exercise.</a:t>
            </a:r>
          </a:p>
        </p:txBody>
      </p:sp>
    </p:spTree>
    <p:extLst>
      <p:ext uri="{BB962C8B-B14F-4D97-AF65-F5344CB8AC3E}">
        <p14:creationId xmlns:p14="http://schemas.microsoft.com/office/powerpoint/2010/main" val="242605930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2077</TotalTime>
  <Words>470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Consolas</vt:lpstr>
      <vt:lpstr>Times</vt:lpstr>
      <vt:lpstr>Wingdings</vt:lpstr>
      <vt:lpstr>Blue Background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Willis, Orion</cp:lastModifiedBy>
  <cp:revision>2</cp:revision>
  <dcterms:created xsi:type="dcterms:W3CDTF">2023-11-21T07:23:03Z</dcterms:created>
  <dcterms:modified xsi:type="dcterms:W3CDTF">2024-12-17T17:01:30Z</dcterms:modified>
</cp:coreProperties>
</file>