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94" r:id="rId2"/>
  </p:sldMasterIdLst>
  <p:sldIdLst>
    <p:sldId id="285" r:id="rId3"/>
    <p:sldId id="286" r:id="rId4"/>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35ECF69-EAA4-486A-B906-685A41637383}" v="8" dt="2024-12-17T17:03:14.1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106" d="100"/>
          <a:sy n="106" d="100"/>
        </p:scale>
        <p:origin x="792"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slide" Target="slides/slide2.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513A426B-8C0C-4739-8154-95FA52836484}"/>
    <pc:docChg chg="custSel modSld">
      <pc:chgData name="Gibbons, Carl" userId="d2b037bc-8fb4-4222-845c-61440543a456" providerId="ADAL" clId="{513A426B-8C0C-4739-8154-95FA52836484}" dt="2024-06-13T20:40:03.415" v="917" actId="20577"/>
      <pc:docMkLst>
        <pc:docMk/>
      </pc:docMkLst>
      <pc:sldChg chg="modSp mod">
        <pc:chgData name="Gibbons, Carl" userId="d2b037bc-8fb4-4222-845c-61440543a456" providerId="ADAL" clId="{513A426B-8C0C-4739-8154-95FA52836484}" dt="2024-06-13T19:43:29.739" v="23" actId="20577"/>
        <pc:sldMkLst>
          <pc:docMk/>
          <pc:sldMk cId="2611413137" sldId="266"/>
        </pc:sldMkLst>
        <pc:spChg chg="mod">
          <ac:chgData name="Gibbons, Carl" userId="d2b037bc-8fb4-4222-845c-61440543a456" providerId="ADAL" clId="{513A426B-8C0C-4739-8154-95FA52836484}" dt="2024-06-13T19:43:29.739" v="23" actId="20577"/>
          <ac:spMkLst>
            <pc:docMk/>
            <pc:sldMk cId="2611413137" sldId="266"/>
            <ac:spMk id="2" creationId="{64492E64-A68B-8CA7-B3C6-044F7C8E76AB}"/>
          </ac:spMkLst>
        </pc:spChg>
      </pc:sldChg>
      <pc:sldChg chg="modSp mod">
        <pc:chgData name="Gibbons, Carl" userId="d2b037bc-8fb4-4222-845c-61440543a456" providerId="ADAL" clId="{513A426B-8C0C-4739-8154-95FA52836484}" dt="2024-06-13T19:56:07.263" v="304" actId="20577"/>
        <pc:sldMkLst>
          <pc:docMk/>
          <pc:sldMk cId="2022267737" sldId="268"/>
        </pc:sldMkLst>
        <pc:spChg chg="mod">
          <ac:chgData name="Gibbons, Carl" userId="d2b037bc-8fb4-4222-845c-61440543a456" providerId="ADAL" clId="{513A426B-8C0C-4739-8154-95FA52836484}" dt="2024-06-13T19:56:07.263" v="304" actId="20577"/>
          <ac:spMkLst>
            <pc:docMk/>
            <pc:sldMk cId="2022267737" sldId="268"/>
            <ac:spMk id="4" creationId="{B64A8207-997F-319E-7F6D-676D3ECA779B}"/>
          </ac:spMkLst>
        </pc:spChg>
      </pc:sldChg>
      <pc:sldChg chg="modSp mod">
        <pc:chgData name="Gibbons, Carl" userId="d2b037bc-8fb4-4222-845c-61440543a456" providerId="ADAL" clId="{513A426B-8C0C-4739-8154-95FA52836484}" dt="2024-06-13T19:59:09.439" v="305" actId="20577"/>
        <pc:sldMkLst>
          <pc:docMk/>
          <pc:sldMk cId="1457658100" sldId="271"/>
        </pc:sldMkLst>
        <pc:spChg chg="mod">
          <ac:chgData name="Gibbons, Carl" userId="d2b037bc-8fb4-4222-845c-61440543a456" providerId="ADAL" clId="{513A426B-8C0C-4739-8154-95FA52836484}" dt="2024-06-13T19:59:09.439" v="305" actId="20577"/>
          <ac:spMkLst>
            <pc:docMk/>
            <pc:sldMk cId="1457658100" sldId="271"/>
            <ac:spMk id="4" creationId="{B64A8207-997F-319E-7F6D-676D3ECA779B}"/>
          </ac:spMkLst>
        </pc:spChg>
      </pc:sldChg>
      <pc:sldChg chg="modSp mod">
        <pc:chgData name="Gibbons, Carl" userId="d2b037bc-8fb4-4222-845c-61440543a456" providerId="ADAL" clId="{513A426B-8C0C-4739-8154-95FA52836484}" dt="2024-06-13T20:20:51.743" v="313" actId="20577"/>
        <pc:sldMkLst>
          <pc:docMk/>
          <pc:sldMk cId="1865769485" sldId="273"/>
        </pc:sldMkLst>
        <pc:spChg chg="mod">
          <ac:chgData name="Gibbons, Carl" userId="d2b037bc-8fb4-4222-845c-61440543a456" providerId="ADAL" clId="{513A426B-8C0C-4739-8154-95FA52836484}" dt="2024-06-13T20:20:51.743" v="313" actId="20577"/>
          <ac:spMkLst>
            <pc:docMk/>
            <pc:sldMk cId="1865769485" sldId="273"/>
            <ac:spMk id="4" creationId="{B64A8207-997F-319E-7F6D-676D3ECA779B}"/>
          </ac:spMkLst>
        </pc:spChg>
      </pc:sldChg>
      <pc:sldChg chg="modSp mod">
        <pc:chgData name="Gibbons, Carl" userId="d2b037bc-8fb4-4222-845c-61440543a456" providerId="ADAL" clId="{513A426B-8C0C-4739-8154-95FA52836484}" dt="2024-06-13T20:28:48.315" v="352" actId="20577"/>
        <pc:sldMkLst>
          <pc:docMk/>
          <pc:sldMk cId="3809967197" sldId="275"/>
        </pc:sldMkLst>
        <pc:spChg chg="mod">
          <ac:chgData name="Gibbons, Carl" userId="d2b037bc-8fb4-4222-845c-61440543a456" providerId="ADAL" clId="{513A426B-8C0C-4739-8154-95FA52836484}" dt="2024-06-13T20:28:48.315" v="352" actId="20577"/>
          <ac:spMkLst>
            <pc:docMk/>
            <pc:sldMk cId="3809967197" sldId="275"/>
            <ac:spMk id="3" creationId="{ADD8957C-88E6-A920-4979-2BDA9406B518}"/>
          </ac:spMkLst>
        </pc:spChg>
      </pc:sldChg>
      <pc:sldChg chg="modSp mod">
        <pc:chgData name="Gibbons, Carl" userId="d2b037bc-8fb4-4222-845c-61440543a456" providerId="ADAL" clId="{513A426B-8C0C-4739-8154-95FA52836484}" dt="2024-06-13T20:40:03.415" v="917" actId="20577"/>
        <pc:sldMkLst>
          <pc:docMk/>
          <pc:sldMk cId="1742169507" sldId="276"/>
        </pc:sldMkLst>
        <pc:spChg chg="mod">
          <ac:chgData name="Gibbons, Carl" userId="d2b037bc-8fb4-4222-845c-61440543a456" providerId="ADAL" clId="{513A426B-8C0C-4739-8154-95FA52836484}" dt="2024-06-13T20:40:03.415" v="917" actId="20577"/>
          <ac:spMkLst>
            <pc:docMk/>
            <pc:sldMk cId="1742169507" sldId="276"/>
            <ac:spMk id="3" creationId="{ADD8957C-88E6-A920-4979-2BDA9406B518}"/>
          </ac:spMkLst>
        </pc:spChg>
      </pc:sldChg>
    </pc:docChg>
  </pc:docChgLst>
  <pc:docChgLst>
    <pc:chgData name="Gibbons, Carl" userId="d2b037bc-8fb4-4222-845c-61440543a456" providerId="ADAL" clId="{26C7F00A-80DD-401B-832B-E7EF202E28C2}"/>
    <pc:docChg chg="undo custSel addSld delSld modSld">
      <pc:chgData name="Gibbons, Carl" userId="d2b037bc-8fb4-4222-845c-61440543a456" providerId="ADAL" clId="{26C7F00A-80DD-401B-832B-E7EF202E28C2}" dt="2024-06-14T04:25:56.561" v="6285" actId="20577"/>
      <pc:docMkLst>
        <pc:docMk/>
      </pc:docMkLst>
      <pc:sldChg chg="modSp mod">
        <pc:chgData name="Gibbons, Carl" userId="d2b037bc-8fb4-4222-845c-61440543a456" providerId="ADAL" clId="{26C7F00A-80DD-401B-832B-E7EF202E28C2}" dt="2024-06-14T03:01:29.413" v="72" actId="20577"/>
        <pc:sldMkLst>
          <pc:docMk/>
          <pc:sldMk cId="3644072983" sldId="256"/>
        </pc:sldMkLst>
        <pc:spChg chg="mod">
          <ac:chgData name="Gibbons, Carl" userId="d2b037bc-8fb4-4222-845c-61440543a456" providerId="ADAL" clId="{26C7F00A-80DD-401B-832B-E7EF202E28C2}" dt="2024-06-14T03:01:29.413" v="72" actId="20577"/>
          <ac:spMkLst>
            <pc:docMk/>
            <pc:sldMk cId="3644072983" sldId="256"/>
            <ac:spMk id="3" creationId="{8586CD17-5B17-5D66-987C-05DC748B3FF9}"/>
          </ac:spMkLst>
        </pc:spChg>
      </pc:sldChg>
      <pc:sldChg chg="addSp modSp mod">
        <pc:chgData name="Gibbons, Carl" userId="d2b037bc-8fb4-4222-845c-61440543a456" providerId="ADAL" clId="{26C7F00A-80DD-401B-832B-E7EF202E28C2}" dt="2024-06-14T04:16:37.203" v="6124" actId="20577"/>
        <pc:sldMkLst>
          <pc:docMk/>
          <pc:sldMk cId="2611413137" sldId="266"/>
        </pc:sldMkLst>
        <pc:spChg chg="mod">
          <ac:chgData name="Gibbons, Carl" userId="d2b037bc-8fb4-4222-845c-61440543a456" providerId="ADAL" clId="{26C7F00A-80DD-401B-832B-E7EF202E28C2}" dt="2024-06-14T03:02:13.298" v="116" actId="20577"/>
          <ac:spMkLst>
            <pc:docMk/>
            <pc:sldMk cId="2611413137" sldId="266"/>
            <ac:spMk id="2" creationId="{64492E64-A68B-8CA7-B3C6-044F7C8E76AB}"/>
          </ac:spMkLst>
        </pc:spChg>
        <pc:spChg chg="add mod">
          <ac:chgData name="Gibbons, Carl" userId="d2b037bc-8fb4-4222-845c-61440543a456" providerId="ADAL" clId="{26C7F00A-80DD-401B-832B-E7EF202E28C2}" dt="2024-06-14T04:16:06.804" v="6121" actId="20577"/>
          <ac:spMkLst>
            <pc:docMk/>
            <pc:sldMk cId="2611413137" sldId="266"/>
            <ac:spMk id="3" creationId="{20E8B8C0-A2A5-7B62-1B40-D3BF6CA80A5C}"/>
          </ac:spMkLst>
        </pc:spChg>
        <pc:spChg chg="mod">
          <ac:chgData name="Gibbons, Carl" userId="d2b037bc-8fb4-4222-845c-61440543a456" providerId="ADAL" clId="{26C7F00A-80DD-401B-832B-E7EF202E28C2}" dt="2024-06-14T04:13:37.754" v="6102" actId="20577"/>
          <ac:spMkLst>
            <pc:docMk/>
            <pc:sldMk cId="2611413137" sldId="266"/>
            <ac:spMk id="4" creationId="{B64A8207-997F-319E-7F6D-676D3ECA779B}"/>
          </ac:spMkLst>
        </pc:spChg>
        <pc:spChg chg="add mod">
          <ac:chgData name="Gibbons, Carl" userId="d2b037bc-8fb4-4222-845c-61440543a456" providerId="ADAL" clId="{26C7F00A-80DD-401B-832B-E7EF202E28C2}" dt="2024-06-14T04:16:37.203" v="6124" actId="20577"/>
          <ac:spMkLst>
            <pc:docMk/>
            <pc:sldMk cId="2611413137" sldId="266"/>
            <ac:spMk id="5" creationId="{EDDCCECA-E971-2EC4-FEF0-DCF50F49CE6A}"/>
          </ac:spMkLst>
        </pc:spChg>
        <pc:spChg chg="add mod">
          <ac:chgData name="Gibbons, Carl" userId="d2b037bc-8fb4-4222-845c-61440543a456" providerId="ADAL" clId="{26C7F00A-80DD-401B-832B-E7EF202E28C2}" dt="2024-06-14T04:12:29.809" v="6069" actId="1076"/>
          <ac:spMkLst>
            <pc:docMk/>
            <pc:sldMk cId="2611413137" sldId="266"/>
            <ac:spMk id="6" creationId="{BAACEC6C-4A35-E101-5EBD-12F9722B023B}"/>
          </ac:spMkLst>
        </pc:spChg>
      </pc:sldChg>
      <pc:sldChg chg="modSp mod">
        <pc:chgData name="Gibbons, Carl" userId="d2b037bc-8fb4-4222-845c-61440543a456" providerId="ADAL" clId="{26C7F00A-80DD-401B-832B-E7EF202E28C2}" dt="2024-06-14T03:45:35.713" v="3519" actId="20577"/>
        <pc:sldMkLst>
          <pc:docMk/>
          <pc:sldMk cId="4188996306" sldId="267"/>
        </pc:sldMkLst>
        <pc:spChg chg="mod">
          <ac:chgData name="Gibbons, Carl" userId="d2b037bc-8fb4-4222-845c-61440543a456" providerId="ADAL" clId="{26C7F00A-80DD-401B-832B-E7EF202E28C2}" dt="2024-06-14T03:32:32.285" v="2957" actId="20577"/>
          <ac:spMkLst>
            <pc:docMk/>
            <pc:sldMk cId="4188996306" sldId="267"/>
            <ac:spMk id="2" creationId="{64492E64-A68B-8CA7-B3C6-044F7C8E76AB}"/>
          </ac:spMkLst>
        </pc:spChg>
        <pc:spChg chg="mod">
          <ac:chgData name="Gibbons, Carl" userId="d2b037bc-8fb4-4222-845c-61440543a456" providerId="ADAL" clId="{26C7F00A-80DD-401B-832B-E7EF202E28C2}" dt="2024-06-14T03:45:35.713" v="3519" actId="20577"/>
          <ac:spMkLst>
            <pc:docMk/>
            <pc:sldMk cId="4188996306" sldId="267"/>
            <ac:spMk id="4" creationId="{B64A8207-997F-319E-7F6D-676D3ECA779B}"/>
          </ac:spMkLst>
        </pc:spChg>
      </pc:sldChg>
      <pc:sldChg chg="del">
        <pc:chgData name="Gibbons, Carl" userId="d2b037bc-8fb4-4222-845c-61440543a456" providerId="ADAL" clId="{26C7F00A-80DD-401B-832B-E7EF202E28C2}" dt="2024-06-14T03:32:17.349" v="2943" actId="47"/>
        <pc:sldMkLst>
          <pc:docMk/>
          <pc:sldMk cId="2948456625" sldId="277"/>
        </pc:sldMkLst>
      </pc:sldChg>
      <pc:sldChg chg="del">
        <pc:chgData name="Gibbons, Carl" userId="d2b037bc-8fb4-4222-845c-61440543a456" providerId="ADAL" clId="{26C7F00A-80DD-401B-832B-E7EF202E28C2}" dt="2024-06-14T03:02:04.454" v="73" actId="47"/>
        <pc:sldMkLst>
          <pc:docMk/>
          <pc:sldMk cId="102374663" sldId="278"/>
        </pc:sldMkLst>
      </pc:sldChg>
      <pc:sldChg chg="del">
        <pc:chgData name="Gibbons, Carl" userId="d2b037bc-8fb4-4222-845c-61440543a456" providerId="ADAL" clId="{26C7F00A-80DD-401B-832B-E7EF202E28C2}" dt="2024-06-14T03:53:53.417" v="4260" actId="47"/>
        <pc:sldMkLst>
          <pc:docMk/>
          <pc:sldMk cId="1709941748" sldId="279"/>
        </pc:sldMkLst>
      </pc:sldChg>
      <pc:sldChg chg="del">
        <pc:chgData name="Gibbons, Carl" userId="d2b037bc-8fb4-4222-845c-61440543a456" providerId="ADAL" clId="{26C7F00A-80DD-401B-832B-E7EF202E28C2}" dt="2024-06-14T03:53:50.044" v="4259" actId="47"/>
        <pc:sldMkLst>
          <pc:docMk/>
          <pc:sldMk cId="4176796158" sldId="280"/>
        </pc:sldMkLst>
      </pc:sldChg>
      <pc:sldChg chg="del">
        <pc:chgData name="Gibbons, Carl" userId="d2b037bc-8fb4-4222-845c-61440543a456" providerId="ADAL" clId="{26C7F00A-80DD-401B-832B-E7EF202E28C2}" dt="2024-06-14T03:53:48.385" v="4257" actId="47"/>
        <pc:sldMkLst>
          <pc:docMk/>
          <pc:sldMk cId="3311622519" sldId="281"/>
        </pc:sldMkLst>
      </pc:sldChg>
      <pc:sldChg chg="del">
        <pc:chgData name="Gibbons, Carl" userId="d2b037bc-8fb4-4222-845c-61440543a456" providerId="ADAL" clId="{26C7F00A-80DD-401B-832B-E7EF202E28C2}" dt="2024-06-14T03:53:49.242" v="4258" actId="47"/>
        <pc:sldMkLst>
          <pc:docMk/>
          <pc:sldMk cId="4163349812" sldId="282"/>
        </pc:sldMkLst>
      </pc:sldChg>
      <pc:sldChg chg="del">
        <pc:chgData name="Gibbons, Carl" userId="d2b037bc-8fb4-4222-845c-61440543a456" providerId="ADAL" clId="{26C7F00A-80DD-401B-832B-E7EF202E28C2}" dt="2024-06-14T03:53:47.016" v="4256" actId="47"/>
        <pc:sldMkLst>
          <pc:docMk/>
          <pc:sldMk cId="2755793427" sldId="283"/>
        </pc:sldMkLst>
      </pc:sldChg>
      <pc:sldChg chg="modSp mod">
        <pc:chgData name="Gibbons, Carl" userId="d2b037bc-8fb4-4222-845c-61440543a456" providerId="ADAL" clId="{26C7F00A-80DD-401B-832B-E7EF202E28C2}" dt="2024-06-14T04:20:29.253" v="6160" actId="20577"/>
        <pc:sldMkLst>
          <pc:docMk/>
          <pc:sldMk cId="322366662" sldId="284"/>
        </pc:sldMkLst>
        <pc:spChg chg="mod">
          <ac:chgData name="Gibbons, Carl" userId="d2b037bc-8fb4-4222-845c-61440543a456" providerId="ADAL" clId="{26C7F00A-80DD-401B-832B-E7EF202E28C2}" dt="2024-06-14T04:10:42.746" v="6042" actId="20577"/>
          <ac:spMkLst>
            <pc:docMk/>
            <pc:sldMk cId="322366662" sldId="284"/>
            <ac:spMk id="2" creationId="{64492E64-A68B-8CA7-B3C6-044F7C8E76AB}"/>
          </ac:spMkLst>
        </pc:spChg>
        <pc:spChg chg="mod">
          <ac:chgData name="Gibbons, Carl" userId="d2b037bc-8fb4-4222-845c-61440543a456" providerId="ADAL" clId="{26C7F00A-80DD-401B-832B-E7EF202E28C2}" dt="2024-06-14T04:20:29.253" v="6160" actId="20577"/>
          <ac:spMkLst>
            <pc:docMk/>
            <pc:sldMk cId="322366662" sldId="284"/>
            <ac:spMk id="4" creationId="{B64A8207-997F-319E-7F6D-676D3ECA779B}"/>
          </ac:spMkLst>
        </pc:spChg>
      </pc:sldChg>
      <pc:sldChg chg="modSp add mod">
        <pc:chgData name="Gibbons, Carl" userId="d2b037bc-8fb4-4222-845c-61440543a456" providerId="ADAL" clId="{26C7F00A-80DD-401B-832B-E7EF202E28C2}" dt="2024-06-14T04:25:56.561" v="6285" actId="20577"/>
        <pc:sldMkLst>
          <pc:docMk/>
          <pc:sldMk cId="2432840855" sldId="285"/>
        </pc:sldMkLst>
        <pc:spChg chg="mod">
          <ac:chgData name="Gibbons, Carl" userId="d2b037bc-8fb4-4222-845c-61440543a456" providerId="ADAL" clId="{26C7F00A-80DD-401B-832B-E7EF202E28C2}" dt="2024-06-14T03:44:30.748" v="3459" actId="20577"/>
          <ac:spMkLst>
            <pc:docMk/>
            <pc:sldMk cId="2432840855" sldId="285"/>
            <ac:spMk id="2" creationId="{64492E64-A68B-8CA7-B3C6-044F7C8E76AB}"/>
          </ac:spMkLst>
        </pc:spChg>
        <pc:spChg chg="mod">
          <ac:chgData name="Gibbons, Carl" userId="d2b037bc-8fb4-4222-845c-61440543a456" providerId="ADAL" clId="{26C7F00A-80DD-401B-832B-E7EF202E28C2}" dt="2024-06-14T04:25:56.561" v="6285" actId="20577"/>
          <ac:spMkLst>
            <pc:docMk/>
            <pc:sldMk cId="2432840855" sldId="285"/>
            <ac:spMk id="4" creationId="{B64A8207-997F-319E-7F6D-676D3ECA779B}"/>
          </ac:spMkLst>
        </pc:spChg>
      </pc:sldChg>
      <pc:sldChg chg="modSp add mod">
        <pc:chgData name="Gibbons, Carl" userId="d2b037bc-8fb4-4222-845c-61440543a456" providerId="ADAL" clId="{26C7F00A-80DD-401B-832B-E7EF202E28C2}" dt="2024-06-14T04:24:44.734" v="6236" actId="20577"/>
        <pc:sldMkLst>
          <pc:docMk/>
          <pc:sldMk cId="2169521787" sldId="286"/>
        </pc:sldMkLst>
        <pc:spChg chg="mod">
          <ac:chgData name="Gibbons, Carl" userId="d2b037bc-8fb4-4222-845c-61440543a456" providerId="ADAL" clId="{26C7F00A-80DD-401B-832B-E7EF202E28C2}" dt="2024-06-14T03:53:36.567" v="4255" actId="20577"/>
          <ac:spMkLst>
            <pc:docMk/>
            <pc:sldMk cId="2169521787" sldId="286"/>
            <ac:spMk id="2" creationId="{64492E64-A68B-8CA7-B3C6-044F7C8E76AB}"/>
          </ac:spMkLst>
        </pc:spChg>
        <pc:spChg chg="mod">
          <ac:chgData name="Gibbons, Carl" userId="d2b037bc-8fb4-4222-845c-61440543a456" providerId="ADAL" clId="{26C7F00A-80DD-401B-832B-E7EF202E28C2}" dt="2024-06-14T04:24:44.734" v="6236" actId="20577"/>
          <ac:spMkLst>
            <pc:docMk/>
            <pc:sldMk cId="2169521787" sldId="286"/>
            <ac:spMk id="4" creationId="{B64A8207-997F-319E-7F6D-676D3ECA779B}"/>
          </ac:spMkLst>
        </pc:spChg>
      </pc:sldChg>
    </pc:docChg>
  </pc:docChgLst>
  <pc:docChgLst>
    <pc:chgData name="Gibbons, Carl" userId="d2b037bc-8fb4-4222-845c-61440543a456" providerId="ADAL" clId="{3C103B62-E295-4188-A908-3C17B2990E4A}"/>
    <pc:docChg chg="modSld">
      <pc:chgData name="Gibbons, Carl" userId="d2b037bc-8fb4-4222-845c-61440543a456" providerId="ADAL" clId="{3C103B62-E295-4188-A908-3C17B2990E4A}" dt="2024-07-02T14:54:27.690" v="30" actId="20577"/>
      <pc:docMkLst>
        <pc:docMk/>
      </pc:docMkLst>
      <pc:sldChg chg="modSp mod">
        <pc:chgData name="Gibbons, Carl" userId="d2b037bc-8fb4-4222-845c-61440543a456" providerId="ADAL" clId="{3C103B62-E295-4188-A908-3C17B2990E4A}" dt="2024-07-02T14:54:27.690" v="30" actId="20577"/>
        <pc:sldMkLst>
          <pc:docMk/>
          <pc:sldMk cId="3644072983" sldId="256"/>
        </pc:sldMkLst>
        <pc:spChg chg="mod">
          <ac:chgData name="Gibbons, Carl" userId="d2b037bc-8fb4-4222-845c-61440543a456" providerId="ADAL" clId="{3C103B62-E295-4188-A908-3C17B2990E4A}" dt="2024-06-27T22:49:58.414" v="11" actId="20577"/>
          <ac:spMkLst>
            <pc:docMk/>
            <pc:sldMk cId="3644072983" sldId="256"/>
            <ac:spMk id="2" creationId="{6FCA7FD7-E3CD-7A2C-5AF7-2EE59026C9D4}"/>
          </ac:spMkLst>
        </pc:spChg>
        <pc:spChg chg="mod">
          <ac:chgData name="Gibbons, Carl" userId="d2b037bc-8fb4-4222-845c-61440543a456" providerId="ADAL" clId="{3C103B62-E295-4188-A908-3C17B2990E4A}" dt="2024-07-02T14:54:27.690" v="30" actId="20577"/>
          <ac:spMkLst>
            <pc:docMk/>
            <pc:sldMk cId="3644072983" sldId="256"/>
            <ac:spMk id="3" creationId="{8586CD17-5B17-5D66-987C-05DC748B3FF9}"/>
          </ac:spMkLst>
        </pc:spChg>
      </pc:sldChg>
      <pc:sldChg chg="modSp mod">
        <pc:chgData name="Gibbons, Carl" userId="d2b037bc-8fb4-4222-845c-61440543a456" providerId="ADAL" clId="{3C103B62-E295-4188-A908-3C17B2990E4A}" dt="2024-06-27T22:50:12.335" v="23" actId="20577"/>
        <pc:sldMkLst>
          <pc:docMk/>
          <pc:sldMk cId="322366662" sldId="284"/>
        </pc:sldMkLst>
        <pc:spChg chg="mod">
          <ac:chgData name="Gibbons, Carl" userId="d2b037bc-8fb4-4222-845c-61440543a456" providerId="ADAL" clId="{3C103B62-E295-4188-A908-3C17B2990E4A}" dt="2024-06-27T22:50:12.335" v="23" actId="20577"/>
          <ac:spMkLst>
            <pc:docMk/>
            <pc:sldMk cId="322366662" sldId="284"/>
            <ac:spMk id="4" creationId="{B64A8207-997F-319E-7F6D-676D3ECA779B}"/>
          </ac:spMkLst>
        </pc:spChg>
      </pc:sldChg>
    </pc:docChg>
  </pc:docChgLst>
  <pc:docChgLst>
    <pc:chgData name="Gibbons, Carl" userId="d2b037bc-8fb4-4222-845c-61440543a456" providerId="ADAL" clId="{B1B76948-CF5F-4A89-ADB0-7515E617BB90}"/>
    <pc:docChg chg="delSld modSld">
      <pc:chgData name="Gibbons, Carl" userId="d2b037bc-8fb4-4222-845c-61440543a456" providerId="ADAL" clId="{B1B76948-CF5F-4A89-ADB0-7515E617BB90}" dt="2024-06-25T12:33:24.787" v="198" actId="20577"/>
      <pc:docMkLst>
        <pc:docMk/>
      </pc:docMkLst>
      <pc:sldChg chg="modSp mod">
        <pc:chgData name="Gibbons, Carl" userId="d2b037bc-8fb4-4222-845c-61440543a456" providerId="ADAL" clId="{B1B76948-CF5F-4A89-ADB0-7515E617BB90}" dt="2024-06-25T12:32:04.706" v="18" actId="20577"/>
        <pc:sldMkLst>
          <pc:docMk/>
          <pc:sldMk cId="3644072983" sldId="256"/>
        </pc:sldMkLst>
        <pc:spChg chg="mod">
          <ac:chgData name="Gibbons, Carl" userId="d2b037bc-8fb4-4222-845c-61440543a456" providerId="ADAL" clId="{B1B76948-CF5F-4A89-ADB0-7515E617BB90}" dt="2024-06-25T12:32:04.706" v="18" actId="20577"/>
          <ac:spMkLst>
            <pc:docMk/>
            <pc:sldMk cId="3644072983" sldId="256"/>
            <ac:spMk id="3" creationId="{8586CD17-5B17-5D66-987C-05DC748B3FF9}"/>
          </ac:spMkLst>
        </pc:spChg>
      </pc:sldChg>
      <pc:sldChg chg="del">
        <pc:chgData name="Gibbons, Carl" userId="d2b037bc-8fb4-4222-845c-61440543a456" providerId="ADAL" clId="{B1B76948-CF5F-4A89-ADB0-7515E617BB90}" dt="2024-06-25T12:32:12.983" v="19" actId="47"/>
        <pc:sldMkLst>
          <pc:docMk/>
          <pc:sldMk cId="2611413137" sldId="266"/>
        </pc:sldMkLst>
      </pc:sldChg>
      <pc:sldChg chg="del">
        <pc:chgData name="Gibbons, Carl" userId="d2b037bc-8fb4-4222-845c-61440543a456" providerId="ADAL" clId="{B1B76948-CF5F-4A89-ADB0-7515E617BB90}" dt="2024-06-25T12:32:14.913" v="21" actId="47"/>
        <pc:sldMkLst>
          <pc:docMk/>
          <pc:sldMk cId="4188996306" sldId="267"/>
        </pc:sldMkLst>
      </pc:sldChg>
      <pc:sldChg chg="modSp mod">
        <pc:chgData name="Gibbons, Carl" userId="d2b037bc-8fb4-4222-845c-61440543a456" providerId="ADAL" clId="{B1B76948-CF5F-4A89-ADB0-7515E617BB90}" dt="2024-06-25T12:33:24.787" v="198" actId="20577"/>
        <pc:sldMkLst>
          <pc:docMk/>
          <pc:sldMk cId="322366662" sldId="284"/>
        </pc:sldMkLst>
        <pc:spChg chg="mod">
          <ac:chgData name="Gibbons, Carl" userId="d2b037bc-8fb4-4222-845c-61440543a456" providerId="ADAL" clId="{B1B76948-CF5F-4A89-ADB0-7515E617BB90}" dt="2024-06-25T12:33:24.787" v="198" actId="20577"/>
          <ac:spMkLst>
            <pc:docMk/>
            <pc:sldMk cId="322366662" sldId="284"/>
            <ac:spMk id="4" creationId="{B64A8207-997F-319E-7F6D-676D3ECA779B}"/>
          </ac:spMkLst>
        </pc:spChg>
      </pc:sldChg>
      <pc:sldChg chg="del">
        <pc:chgData name="Gibbons, Carl" userId="d2b037bc-8fb4-4222-845c-61440543a456" providerId="ADAL" clId="{B1B76948-CF5F-4A89-ADB0-7515E617BB90}" dt="2024-06-25T12:32:16.295" v="23" actId="47"/>
        <pc:sldMkLst>
          <pc:docMk/>
          <pc:sldMk cId="2432840855" sldId="285"/>
        </pc:sldMkLst>
      </pc:sldChg>
      <pc:sldChg chg="del">
        <pc:chgData name="Gibbons, Carl" userId="d2b037bc-8fb4-4222-845c-61440543a456" providerId="ADAL" clId="{B1B76948-CF5F-4A89-ADB0-7515E617BB90}" dt="2024-06-25T12:32:17.032" v="24" actId="47"/>
        <pc:sldMkLst>
          <pc:docMk/>
          <pc:sldMk cId="2169521787" sldId="286"/>
        </pc:sldMkLst>
      </pc:sldChg>
      <pc:sldChg chg="del">
        <pc:chgData name="Gibbons, Carl" userId="d2b037bc-8fb4-4222-845c-61440543a456" providerId="ADAL" clId="{B1B76948-CF5F-4A89-ADB0-7515E617BB90}" dt="2024-06-25T12:32:14.113" v="20" actId="47"/>
        <pc:sldMkLst>
          <pc:docMk/>
          <pc:sldMk cId="1898587254" sldId="287"/>
        </pc:sldMkLst>
      </pc:sldChg>
      <pc:sldChg chg="del">
        <pc:chgData name="Gibbons, Carl" userId="d2b037bc-8fb4-4222-845c-61440543a456" providerId="ADAL" clId="{B1B76948-CF5F-4A89-ADB0-7515E617BB90}" dt="2024-06-25T12:32:15.669" v="22" actId="47"/>
        <pc:sldMkLst>
          <pc:docMk/>
          <pc:sldMk cId="1598400846" sldId="288"/>
        </pc:sldMkLst>
      </pc:sldChg>
      <pc:sldChg chg="del">
        <pc:chgData name="Gibbons, Carl" userId="d2b037bc-8fb4-4222-845c-61440543a456" providerId="ADAL" clId="{B1B76948-CF5F-4A89-ADB0-7515E617BB90}" dt="2024-06-25T12:32:18.119" v="25" actId="47"/>
        <pc:sldMkLst>
          <pc:docMk/>
          <pc:sldMk cId="1187668382" sldId="289"/>
        </pc:sldMkLst>
      </pc:sldChg>
      <pc:sldChg chg="del">
        <pc:chgData name="Gibbons, Carl" userId="d2b037bc-8fb4-4222-845c-61440543a456" providerId="ADAL" clId="{B1B76948-CF5F-4A89-ADB0-7515E617BB90}" dt="2024-06-25T12:32:18.969" v="26" actId="47"/>
        <pc:sldMkLst>
          <pc:docMk/>
          <pc:sldMk cId="1294143228" sldId="290"/>
        </pc:sldMkLst>
      </pc:sldChg>
      <pc:sldChg chg="del">
        <pc:chgData name="Gibbons, Carl" userId="d2b037bc-8fb4-4222-845c-61440543a456" providerId="ADAL" clId="{B1B76948-CF5F-4A89-ADB0-7515E617BB90}" dt="2024-06-25T12:32:20.323" v="27" actId="47"/>
        <pc:sldMkLst>
          <pc:docMk/>
          <pc:sldMk cId="1623491597" sldId="291"/>
        </pc:sldMkLst>
      </pc:sldChg>
    </pc:docChg>
  </pc:docChgLst>
  <pc:docChgLst>
    <pc:chgData name="Gibbons, Carl" userId="d2b037bc-8fb4-4222-845c-61440543a456" providerId="ADAL" clId="{3889D47B-FCE9-4AB2-9111-4C64BAB2FC05}"/>
    <pc:docChg chg="undo custSel addSld modSld">
      <pc:chgData name="Gibbons, Carl" userId="d2b037bc-8fb4-4222-845c-61440543a456" providerId="ADAL" clId="{3889D47B-FCE9-4AB2-9111-4C64BAB2FC05}" dt="2024-06-18T16:11:22.239" v="16939" actId="20577"/>
      <pc:docMkLst>
        <pc:docMk/>
      </pc:docMkLst>
      <pc:sldChg chg="modSp mod">
        <pc:chgData name="Gibbons, Carl" userId="d2b037bc-8fb4-4222-845c-61440543a456" providerId="ADAL" clId="{3889D47B-FCE9-4AB2-9111-4C64BAB2FC05}" dt="2024-06-18T16:11:22.239" v="16939" actId="20577"/>
        <pc:sldMkLst>
          <pc:docMk/>
          <pc:sldMk cId="3644072983" sldId="256"/>
        </pc:sldMkLst>
        <pc:spChg chg="mod">
          <ac:chgData name="Gibbons, Carl" userId="d2b037bc-8fb4-4222-845c-61440543a456" providerId="ADAL" clId="{3889D47B-FCE9-4AB2-9111-4C64BAB2FC05}" dt="2024-06-18T16:11:22.239" v="16939" actId="20577"/>
          <ac:spMkLst>
            <pc:docMk/>
            <pc:sldMk cId="3644072983" sldId="256"/>
            <ac:spMk id="3" creationId="{8586CD17-5B17-5D66-987C-05DC748B3FF9}"/>
          </ac:spMkLst>
        </pc:spChg>
      </pc:sldChg>
      <pc:sldChg chg="delSp modSp mod">
        <pc:chgData name="Gibbons, Carl" userId="d2b037bc-8fb4-4222-845c-61440543a456" providerId="ADAL" clId="{3889D47B-FCE9-4AB2-9111-4C64BAB2FC05}" dt="2024-06-15T16:37:25.907" v="16757" actId="20577"/>
        <pc:sldMkLst>
          <pc:docMk/>
          <pc:sldMk cId="2611413137" sldId="266"/>
        </pc:sldMkLst>
        <pc:spChg chg="mod">
          <ac:chgData name="Gibbons, Carl" userId="d2b037bc-8fb4-4222-845c-61440543a456" providerId="ADAL" clId="{3889D47B-FCE9-4AB2-9111-4C64BAB2FC05}" dt="2024-06-15T16:36:03.779" v="16752" actId="20577"/>
          <ac:spMkLst>
            <pc:docMk/>
            <pc:sldMk cId="2611413137" sldId="266"/>
            <ac:spMk id="2" creationId="{64492E64-A68B-8CA7-B3C6-044F7C8E76AB}"/>
          </ac:spMkLst>
        </pc:spChg>
        <pc:spChg chg="del mod">
          <ac:chgData name="Gibbons, Carl" userId="d2b037bc-8fb4-4222-845c-61440543a456" providerId="ADAL" clId="{3889D47B-FCE9-4AB2-9111-4C64BAB2FC05}" dt="2024-06-15T02:17:46.854" v="1960" actId="478"/>
          <ac:spMkLst>
            <pc:docMk/>
            <pc:sldMk cId="2611413137" sldId="266"/>
            <ac:spMk id="3" creationId="{20E8B8C0-A2A5-7B62-1B40-D3BF6CA80A5C}"/>
          </ac:spMkLst>
        </pc:spChg>
        <pc:spChg chg="mod">
          <ac:chgData name="Gibbons, Carl" userId="d2b037bc-8fb4-4222-845c-61440543a456" providerId="ADAL" clId="{3889D47B-FCE9-4AB2-9111-4C64BAB2FC05}" dt="2024-06-15T16:37:25.907" v="16757" actId="20577"/>
          <ac:spMkLst>
            <pc:docMk/>
            <pc:sldMk cId="2611413137" sldId="266"/>
            <ac:spMk id="4" creationId="{B64A8207-997F-319E-7F6D-676D3ECA779B}"/>
          </ac:spMkLst>
        </pc:spChg>
        <pc:spChg chg="del mod">
          <ac:chgData name="Gibbons, Carl" userId="d2b037bc-8fb4-4222-845c-61440543a456" providerId="ADAL" clId="{3889D47B-FCE9-4AB2-9111-4C64BAB2FC05}" dt="2024-06-15T02:17:48.948" v="1961" actId="478"/>
          <ac:spMkLst>
            <pc:docMk/>
            <pc:sldMk cId="2611413137" sldId="266"/>
            <ac:spMk id="5" creationId="{EDDCCECA-E971-2EC4-FEF0-DCF50F49CE6A}"/>
          </ac:spMkLst>
        </pc:spChg>
        <pc:spChg chg="del">
          <ac:chgData name="Gibbons, Carl" userId="d2b037bc-8fb4-4222-845c-61440543a456" providerId="ADAL" clId="{3889D47B-FCE9-4AB2-9111-4C64BAB2FC05}" dt="2024-06-15T02:17:51.144" v="1962" actId="478"/>
          <ac:spMkLst>
            <pc:docMk/>
            <pc:sldMk cId="2611413137" sldId="266"/>
            <ac:spMk id="6" creationId="{BAACEC6C-4A35-E101-5EBD-12F9722B023B}"/>
          </ac:spMkLst>
        </pc:spChg>
      </pc:sldChg>
      <pc:sldChg chg="modSp mod">
        <pc:chgData name="Gibbons, Carl" userId="d2b037bc-8fb4-4222-845c-61440543a456" providerId="ADAL" clId="{3889D47B-FCE9-4AB2-9111-4C64BAB2FC05}" dt="2024-06-15T16:35:34.617" v="16748" actId="114"/>
        <pc:sldMkLst>
          <pc:docMk/>
          <pc:sldMk cId="4188996306" sldId="267"/>
        </pc:sldMkLst>
        <pc:spChg chg="mod">
          <ac:chgData name="Gibbons, Carl" userId="d2b037bc-8fb4-4222-845c-61440543a456" providerId="ADAL" clId="{3889D47B-FCE9-4AB2-9111-4C64BAB2FC05}" dt="2024-06-15T03:34:23.581" v="5304" actId="20577"/>
          <ac:spMkLst>
            <pc:docMk/>
            <pc:sldMk cId="4188996306" sldId="267"/>
            <ac:spMk id="2" creationId="{64492E64-A68B-8CA7-B3C6-044F7C8E76AB}"/>
          </ac:spMkLst>
        </pc:spChg>
        <pc:spChg chg="mod">
          <ac:chgData name="Gibbons, Carl" userId="d2b037bc-8fb4-4222-845c-61440543a456" providerId="ADAL" clId="{3889D47B-FCE9-4AB2-9111-4C64BAB2FC05}" dt="2024-06-15T16:35:34.617" v="16748" actId="114"/>
          <ac:spMkLst>
            <pc:docMk/>
            <pc:sldMk cId="4188996306" sldId="267"/>
            <ac:spMk id="4" creationId="{B64A8207-997F-319E-7F6D-676D3ECA779B}"/>
          </ac:spMkLst>
        </pc:spChg>
      </pc:sldChg>
      <pc:sldChg chg="modSp mod">
        <pc:chgData name="Gibbons, Carl" userId="d2b037bc-8fb4-4222-845c-61440543a456" providerId="ADAL" clId="{3889D47B-FCE9-4AB2-9111-4C64BAB2FC05}" dt="2024-06-15T16:05:30.597" v="16116" actId="20577"/>
        <pc:sldMkLst>
          <pc:docMk/>
          <pc:sldMk cId="322366662" sldId="284"/>
        </pc:sldMkLst>
        <pc:spChg chg="mod">
          <ac:chgData name="Gibbons, Carl" userId="d2b037bc-8fb4-4222-845c-61440543a456" providerId="ADAL" clId="{3889D47B-FCE9-4AB2-9111-4C64BAB2FC05}" dt="2024-06-15T16:05:30.597" v="16116" actId="20577"/>
          <ac:spMkLst>
            <pc:docMk/>
            <pc:sldMk cId="322366662" sldId="284"/>
            <ac:spMk id="4" creationId="{B64A8207-997F-319E-7F6D-676D3ECA779B}"/>
          </ac:spMkLst>
        </pc:spChg>
      </pc:sldChg>
      <pc:sldChg chg="modSp mod">
        <pc:chgData name="Gibbons, Carl" userId="d2b037bc-8fb4-4222-845c-61440543a456" providerId="ADAL" clId="{3889D47B-FCE9-4AB2-9111-4C64BAB2FC05}" dt="2024-06-15T16:41:30.117" v="16827" actId="114"/>
        <pc:sldMkLst>
          <pc:docMk/>
          <pc:sldMk cId="2432840855" sldId="285"/>
        </pc:sldMkLst>
        <pc:spChg chg="mod">
          <ac:chgData name="Gibbons, Carl" userId="d2b037bc-8fb4-4222-845c-61440543a456" providerId="ADAL" clId="{3889D47B-FCE9-4AB2-9111-4C64BAB2FC05}" dt="2024-06-15T13:06:37.068" v="7275" actId="20577"/>
          <ac:spMkLst>
            <pc:docMk/>
            <pc:sldMk cId="2432840855" sldId="285"/>
            <ac:spMk id="2" creationId="{64492E64-A68B-8CA7-B3C6-044F7C8E76AB}"/>
          </ac:spMkLst>
        </pc:spChg>
        <pc:spChg chg="mod">
          <ac:chgData name="Gibbons, Carl" userId="d2b037bc-8fb4-4222-845c-61440543a456" providerId="ADAL" clId="{3889D47B-FCE9-4AB2-9111-4C64BAB2FC05}" dt="2024-06-15T16:41:30.117" v="16827" actId="114"/>
          <ac:spMkLst>
            <pc:docMk/>
            <pc:sldMk cId="2432840855" sldId="285"/>
            <ac:spMk id="4" creationId="{B64A8207-997F-319E-7F6D-676D3ECA779B}"/>
          </ac:spMkLst>
        </pc:spChg>
      </pc:sldChg>
      <pc:sldChg chg="modSp mod">
        <pc:chgData name="Gibbons, Carl" userId="d2b037bc-8fb4-4222-845c-61440543a456" providerId="ADAL" clId="{3889D47B-FCE9-4AB2-9111-4C64BAB2FC05}" dt="2024-06-15T16:34:10.067" v="16747" actId="20577"/>
        <pc:sldMkLst>
          <pc:docMk/>
          <pc:sldMk cId="2169521787" sldId="286"/>
        </pc:sldMkLst>
        <pc:spChg chg="mod">
          <ac:chgData name="Gibbons, Carl" userId="d2b037bc-8fb4-4222-845c-61440543a456" providerId="ADAL" clId="{3889D47B-FCE9-4AB2-9111-4C64BAB2FC05}" dt="2024-06-15T14:39:00.702" v="9894" actId="20577"/>
          <ac:spMkLst>
            <pc:docMk/>
            <pc:sldMk cId="2169521787" sldId="286"/>
            <ac:spMk id="2" creationId="{64492E64-A68B-8CA7-B3C6-044F7C8E76AB}"/>
          </ac:spMkLst>
        </pc:spChg>
        <pc:spChg chg="mod">
          <ac:chgData name="Gibbons, Carl" userId="d2b037bc-8fb4-4222-845c-61440543a456" providerId="ADAL" clId="{3889D47B-FCE9-4AB2-9111-4C64BAB2FC05}" dt="2024-06-15T16:34:10.067" v="16747" actId="20577"/>
          <ac:spMkLst>
            <pc:docMk/>
            <pc:sldMk cId="2169521787" sldId="286"/>
            <ac:spMk id="4" creationId="{B64A8207-997F-319E-7F6D-676D3ECA779B}"/>
          </ac:spMkLst>
        </pc:spChg>
      </pc:sldChg>
      <pc:sldChg chg="addSp delSp modSp mod">
        <pc:chgData name="Gibbons, Carl" userId="d2b037bc-8fb4-4222-845c-61440543a456" providerId="ADAL" clId="{3889D47B-FCE9-4AB2-9111-4C64BAB2FC05}" dt="2024-06-15T16:36:08.887" v="16754" actId="20577"/>
        <pc:sldMkLst>
          <pc:docMk/>
          <pc:sldMk cId="1898587254" sldId="287"/>
        </pc:sldMkLst>
        <pc:spChg chg="mod">
          <ac:chgData name="Gibbons, Carl" userId="d2b037bc-8fb4-4222-845c-61440543a456" providerId="ADAL" clId="{3889D47B-FCE9-4AB2-9111-4C64BAB2FC05}" dt="2024-06-15T16:36:08.887" v="16754" actId="20577"/>
          <ac:spMkLst>
            <pc:docMk/>
            <pc:sldMk cId="1898587254" sldId="287"/>
            <ac:spMk id="2" creationId="{64492E64-A68B-8CA7-B3C6-044F7C8E76AB}"/>
          </ac:spMkLst>
        </pc:spChg>
        <pc:spChg chg="add mod">
          <ac:chgData name="Gibbons, Carl" userId="d2b037bc-8fb4-4222-845c-61440543a456" providerId="ADAL" clId="{3889D47B-FCE9-4AB2-9111-4C64BAB2FC05}" dt="2024-06-15T03:33:36.927" v="5199" actId="20577"/>
          <ac:spMkLst>
            <pc:docMk/>
            <pc:sldMk cId="1898587254" sldId="287"/>
            <ac:spMk id="3" creationId="{A07D4459-4375-32A9-1627-ECA3B23C5287}"/>
          </ac:spMkLst>
        </pc:spChg>
        <pc:spChg chg="mod">
          <ac:chgData name="Gibbons, Carl" userId="d2b037bc-8fb4-4222-845c-61440543a456" providerId="ADAL" clId="{3889D47B-FCE9-4AB2-9111-4C64BAB2FC05}" dt="2024-06-15T14:27:28.507" v="9753" actId="20577"/>
          <ac:spMkLst>
            <pc:docMk/>
            <pc:sldMk cId="1898587254" sldId="287"/>
            <ac:spMk id="4" creationId="{B64A8207-997F-319E-7F6D-676D3ECA779B}"/>
          </ac:spMkLst>
        </pc:spChg>
        <pc:spChg chg="add del mod">
          <ac:chgData name="Gibbons, Carl" userId="d2b037bc-8fb4-4222-845c-61440543a456" providerId="ADAL" clId="{3889D47B-FCE9-4AB2-9111-4C64BAB2FC05}" dt="2024-06-15T03:27:51.055" v="5021" actId="478"/>
          <ac:spMkLst>
            <pc:docMk/>
            <pc:sldMk cId="1898587254" sldId="287"/>
            <ac:spMk id="5" creationId="{6DA673F6-3104-9590-1412-F98E5B2D8556}"/>
          </ac:spMkLst>
        </pc:spChg>
        <pc:spChg chg="add mod">
          <ac:chgData name="Gibbons, Carl" userId="d2b037bc-8fb4-4222-845c-61440543a456" providerId="ADAL" clId="{3889D47B-FCE9-4AB2-9111-4C64BAB2FC05}" dt="2024-06-15T03:33:40.396" v="5201" actId="20577"/>
          <ac:spMkLst>
            <pc:docMk/>
            <pc:sldMk cId="1898587254" sldId="287"/>
            <ac:spMk id="6" creationId="{DB335DE6-7D9E-2E32-D41E-03A3DFA8B40E}"/>
          </ac:spMkLst>
        </pc:spChg>
      </pc:sldChg>
      <pc:sldChg chg="modSp mod">
        <pc:chgData name="Gibbons, Carl" userId="d2b037bc-8fb4-4222-845c-61440543a456" providerId="ADAL" clId="{3889D47B-FCE9-4AB2-9111-4C64BAB2FC05}" dt="2024-06-15T14:31:30.750" v="9797" actId="20577"/>
        <pc:sldMkLst>
          <pc:docMk/>
          <pc:sldMk cId="1598400846" sldId="288"/>
        </pc:sldMkLst>
        <pc:spChg chg="mod">
          <ac:chgData name="Gibbons, Carl" userId="d2b037bc-8fb4-4222-845c-61440543a456" providerId="ADAL" clId="{3889D47B-FCE9-4AB2-9111-4C64BAB2FC05}" dt="2024-06-15T13:54:39.696" v="9353" actId="20577"/>
          <ac:spMkLst>
            <pc:docMk/>
            <pc:sldMk cId="1598400846" sldId="288"/>
            <ac:spMk id="2" creationId="{64492E64-A68B-8CA7-B3C6-044F7C8E76AB}"/>
          </ac:spMkLst>
        </pc:spChg>
        <pc:spChg chg="mod">
          <ac:chgData name="Gibbons, Carl" userId="d2b037bc-8fb4-4222-845c-61440543a456" providerId="ADAL" clId="{3889D47B-FCE9-4AB2-9111-4C64BAB2FC05}" dt="2024-06-15T14:31:30.750" v="9797" actId="20577"/>
          <ac:spMkLst>
            <pc:docMk/>
            <pc:sldMk cId="1598400846" sldId="288"/>
            <ac:spMk id="4" creationId="{B64A8207-997F-319E-7F6D-676D3ECA779B}"/>
          </ac:spMkLst>
        </pc:spChg>
      </pc:sldChg>
      <pc:sldChg chg="modSp mod">
        <pc:chgData name="Gibbons, Carl" userId="d2b037bc-8fb4-4222-845c-61440543a456" providerId="ADAL" clId="{3889D47B-FCE9-4AB2-9111-4C64BAB2FC05}" dt="2024-06-15T14:50:09.307" v="10646" actId="20577"/>
        <pc:sldMkLst>
          <pc:docMk/>
          <pc:sldMk cId="1187668382" sldId="289"/>
        </pc:sldMkLst>
        <pc:spChg chg="mod">
          <ac:chgData name="Gibbons, Carl" userId="d2b037bc-8fb4-4222-845c-61440543a456" providerId="ADAL" clId="{3889D47B-FCE9-4AB2-9111-4C64BAB2FC05}" dt="2024-06-15T14:39:34.640" v="9962" actId="2711"/>
          <ac:spMkLst>
            <pc:docMk/>
            <pc:sldMk cId="1187668382" sldId="289"/>
            <ac:spMk id="2" creationId="{64492E64-A68B-8CA7-B3C6-044F7C8E76AB}"/>
          </ac:spMkLst>
        </pc:spChg>
        <pc:spChg chg="mod">
          <ac:chgData name="Gibbons, Carl" userId="d2b037bc-8fb4-4222-845c-61440543a456" providerId="ADAL" clId="{3889D47B-FCE9-4AB2-9111-4C64BAB2FC05}" dt="2024-06-15T14:50:09.307" v="10646" actId="20577"/>
          <ac:spMkLst>
            <pc:docMk/>
            <pc:sldMk cId="1187668382" sldId="289"/>
            <ac:spMk id="4" creationId="{B64A8207-997F-319E-7F6D-676D3ECA779B}"/>
          </ac:spMkLst>
        </pc:spChg>
      </pc:sldChg>
      <pc:sldChg chg="modSp add mod">
        <pc:chgData name="Gibbons, Carl" userId="d2b037bc-8fb4-4222-845c-61440543a456" providerId="ADAL" clId="{3889D47B-FCE9-4AB2-9111-4C64BAB2FC05}" dt="2024-06-15T16:17:53.627" v="16590" actId="20577"/>
        <pc:sldMkLst>
          <pc:docMk/>
          <pc:sldMk cId="1294143228" sldId="290"/>
        </pc:sldMkLst>
        <pc:spChg chg="mod">
          <ac:chgData name="Gibbons, Carl" userId="d2b037bc-8fb4-4222-845c-61440543a456" providerId="ADAL" clId="{3889D47B-FCE9-4AB2-9111-4C64BAB2FC05}" dt="2024-06-15T16:14:06.107" v="16409" actId="20577"/>
          <ac:spMkLst>
            <pc:docMk/>
            <pc:sldMk cId="1294143228" sldId="290"/>
            <ac:spMk id="2" creationId="{64492E64-A68B-8CA7-B3C6-044F7C8E76AB}"/>
          </ac:spMkLst>
        </pc:spChg>
        <pc:spChg chg="mod">
          <ac:chgData name="Gibbons, Carl" userId="d2b037bc-8fb4-4222-845c-61440543a456" providerId="ADAL" clId="{3889D47B-FCE9-4AB2-9111-4C64BAB2FC05}" dt="2024-06-15T16:17:53.627" v="16590" actId="20577"/>
          <ac:spMkLst>
            <pc:docMk/>
            <pc:sldMk cId="1294143228" sldId="290"/>
            <ac:spMk id="4" creationId="{B64A8207-997F-319E-7F6D-676D3ECA779B}"/>
          </ac:spMkLst>
        </pc:spChg>
      </pc:sldChg>
      <pc:sldChg chg="modSp add mod">
        <pc:chgData name="Gibbons, Carl" userId="d2b037bc-8fb4-4222-845c-61440543a456" providerId="ADAL" clId="{3889D47B-FCE9-4AB2-9111-4C64BAB2FC05}" dt="2024-06-15T16:31:38.250" v="16719" actId="20577"/>
        <pc:sldMkLst>
          <pc:docMk/>
          <pc:sldMk cId="1623491597" sldId="291"/>
        </pc:sldMkLst>
        <pc:spChg chg="mod">
          <ac:chgData name="Gibbons, Carl" userId="d2b037bc-8fb4-4222-845c-61440543a456" providerId="ADAL" clId="{3889D47B-FCE9-4AB2-9111-4C64BAB2FC05}" dt="2024-06-15T16:19:27.896" v="16620" actId="20577"/>
          <ac:spMkLst>
            <pc:docMk/>
            <pc:sldMk cId="1623491597" sldId="291"/>
            <ac:spMk id="2" creationId="{64492E64-A68B-8CA7-B3C6-044F7C8E76AB}"/>
          </ac:spMkLst>
        </pc:spChg>
        <pc:spChg chg="mod">
          <ac:chgData name="Gibbons, Carl" userId="d2b037bc-8fb4-4222-845c-61440543a456" providerId="ADAL" clId="{3889D47B-FCE9-4AB2-9111-4C64BAB2FC05}" dt="2024-06-15T16:31:38.250" v="16719" actId="20577"/>
          <ac:spMkLst>
            <pc:docMk/>
            <pc:sldMk cId="1623491597" sldId="291"/>
            <ac:spMk id="4" creationId="{B64A8207-997F-319E-7F6D-676D3ECA779B}"/>
          </ac:spMkLst>
        </pc:spChg>
      </pc:sldChg>
    </pc:docChg>
  </pc:docChgLst>
  <pc:docChgLst>
    <pc:chgData name="Gibbons, Carl" userId="d2b037bc-8fb4-4222-845c-61440543a456" providerId="ADAL" clId="{50BDE464-6684-48FF-AD2A-493B60EFD46B}"/>
    <pc:docChg chg="modSld">
      <pc:chgData name="Gibbons, Carl" userId="d2b037bc-8fb4-4222-845c-61440543a456" providerId="ADAL" clId="{50BDE464-6684-48FF-AD2A-493B60EFD46B}" dt="2023-12-21T18:37:59.974" v="91" actId="20577"/>
      <pc:docMkLst>
        <pc:docMk/>
      </pc:docMkLst>
      <pc:sldChg chg="modSp mod">
        <pc:chgData name="Gibbons, Carl" userId="d2b037bc-8fb4-4222-845c-61440543a456" providerId="ADAL" clId="{50BDE464-6684-48FF-AD2A-493B60EFD46B}" dt="2023-12-21T14:42:44.298" v="42" actId="20577"/>
        <pc:sldMkLst>
          <pc:docMk/>
          <pc:sldMk cId="1865769485" sldId="273"/>
        </pc:sldMkLst>
        <pc:spChg chg="mod">
          <ac:chgData name="Gibbons, Carl" userId="d2b037bc-8fb4-4222-845c-61440543a456" providerId="ADAL" clId="{50BDE464-6684-48FF-AD2A-493B60EFD46B}" dt="2023-12-21T14:42:44.298" v="42" actId="20577"/>
          <ac:spMkLst>
            <pc:docMk/>
            <pc:sldMk cId="1865769485" sldId="273"/>
            <ac:spMk id="4" creationId="{B64A8207-997F-319E-7F6D-676D3ECA779B}"/>
          </ac:spMkLst>
        </pc:spChg>
      </pc:sldChg>
      <pc:sldChg chg="modSp mod">
        <pc:chgData name="Gibbons, Carl" userId="d2b037bc-8fb4-4222-845c-61440543a456" providerId="ADAL" clId="{50BDE464-6684-48FF-AD2A-493B60EFD46B}" dt="2023-12-21T18:37:32.044" v="82" actId="20577"/>
        <pc:sldMkLst>
          <pc:docMk/>
          <pc:sldMk cId="3809967197" sldId="275"/>
        </pc:sldMkLst>
        <pc:spChg chg="mod">
          <ac:chgData name="Gibbons, Carl" userId="d2b037bc-8fb4-4222-845c-61440543a456" providerId="ADAL" clId="{50BDE464-6684-48FF-AD2A-493B60EFD46B}" dt="2023-12-21T18:37:32.044" v="82" actId="20577"/>
          <ac:spMkLst>
            <pc:docMk/>
            <pc:sldMk cId="3809967197" sldId="275"/>
            <ac:spMk id="3" creationId="{ADD8957C-88E6-A920-4979-2BDA9406B518}"/>
          </ac:spMkLst>
        </pc:spChg>
      </pc:sldChg>
      <pc:sldChg chg="modSp mod">
        <pc:chgData name="Gibbons, Carl" userId="d2b037bc-8fb4-4222-845c-61440543a456" providerId="ADAL" clId="{50BDE464-6684-48FF-AD2A-493B60EFD46B}" dt="2023-12-21T18:37:59.974" v="91" actId="20577"/>
        <pc:sldMkLst>
          <pc:docMk/>
          <pc:sldMk cId="1742169507" sldId="276"/>
        </pc:sldMkLst>
        <pc:spChg chg="mod">
          <ac:chgData name="Gibbons, Carl" userId="d2b037bc-8fb4-4222-845c-61440543a456" providerId="ADAL" clId="{50BDE464-6684-48FF-AD2A-493B60EFD46B}" dt="2023-12-21T18:37:59.974" v="91" actId="20577"/>
          <ac:spMkLst>
            <pc:docMk/>
            <pc:sldMk cId="1742169507" sldId="276"/>
            <ac:spMk id="3" creationId="{ADD8957C-88E6-A920-4979-2BDA9406B518}"/>
          </ac:spMkLst>
        </pc:spChg>
      </pc:sldChg>
    </pc:docChg>
  </pc:docChgLst>
  <pc:docChgLst>
    <pc:chgData name="Gibbons, Carl" userId="d2b037bc-8fb4-4222-845c-61440543a456" providerId="ADAL" clId="{ACF90228-EFF2-4732-BE47-2165A82AAC55}"/>
    <pc:docChg chg="modSld">
      <pc:chgData name="Gibbons, Carl" userId="d2b037bc-8fb4-4222-845c-61440543a456" providerId="ADAL" clId="{ACF90228-EFF2-4732-BE47-2165A82AAC55}" dt="2024-01-09T21:29:00.955" v="0"/>
      <pc:docMkLst>
        <pc:docMk/>
      </pc:docMkLst>
      <pc:sldChg chg="modSp mod">
        <pc:chgData name="Gibbons, Carl" userId="d2b037bc-8fb4-4222-845c-61440543a456" providerId="ADAL" clId="{ACF90228-EFF2-4732-BE47-2165A82AAC55}" dt="2024-01-09T21:29:00.955" v="0"/>
        <pc:sldMkLst>
          <pc:docMk/>
          <pc:sldMk cId="1055206713" sldId="269"/>
        </pc:sldMkLst>
        <pc:spChg chg="mod">
          <ac:chgData name="Gibbons, Carl" userId="d2b037bc-8fb4-4222-845c-61440543a456" providerId="ADAL" clId="{ACF90228-EFF2-4732-BE47-2165A82AAC55}" dt="2024-01-09T21:29:00.955" v="0"/>
          <ac:spMkLst>
            <pc:docMk/>
            <pc:sldMk cId="1055206713" sldId="269"/>
            <ac:spMk id="4" creationId="{B64A8207-997F-319E-7F6D-676D3ECA779B}"/>
          </ac:spMkLst>
        </pc:spChg>
      </pc:sldChg>
    </pc:docChg>
  </pc:docChgLst>
  <pc:docChgLst>
    <pc:chgData name="Gibbons, Carl" userId="d2b037bc-8fb4-4222-845c-61440543a456" providerId="ADAL" clId="{03FBA6AE-0D48-4EE9-822C-90748FD99EBE}"/>
    <pc:docChg chg="undo custSel addSld delSld modSld">
      <pc:chgData name="Gibbons, Carl" userId="d2b037bc-8fb4-4222-845c-61440543a456" providerId="ADAL" clId="{03FBA6AE-0D48-4EE9-822C-90748FD99EBE}" dt="2024-06-14T02:44:54.770" v="11896" actId="20577"/>
      <pc:docMkLst>
        <pc:docMk/>
      </pc:docMkLst>
      <pc:sldChg chg="modSp mod">
        <pc:chgData name="Gibbons, Carl" userId="d2b037bc-8fb4-4222-845c-61440543a456" providerId="ADAL" clId="{03FBA6AE-0D48-4EE9-822C-90748FD99EBE}" dt="2024-06-13T21:06:32.135" v="40" actId="20577"/>
        <pc:sldMkLst>
          <pc:docMk/>
          <pc:sldMk cId="3644072983" sldId="256"/>
        </pc:sldMkLst>
        <pc:spChg chg="mod">
          <ac:chgData name="Gibbons, Carl" userId="d2b037bc-8fb4-4222-845c-61440543a456" providerId="ADAL" clId="{03FBA6AE-0D48-4EE9-822C-90748FD99EBE}" dt="2024-06-13T21:06:32.135" v="40" actId="20577"/>
          <ac:spMkLst>
            <pc:docMk/>
            <pc:sldMk cId="3644072983" sldId="256"/>
            <ac:spMk id="3" creationId="{8586CD17-5B17-5D66-987C-05DC748B3FF9}"/>
          </ac:spMkLst>
        </pc:spChg>
      </pc:sldChg>
      <pc:sldChg chg="modSp mod">
        <pc:chgData name="Gibbons, Carl" userId="d2b037bc-8fb4-4222-845c-61440543a456" providerId="ADAL" clId="{03FBA6AE-0D48-4EE9-822C-90748FD99EBE}" dt="2024-06-14T02:36:03.736" v="11597" actId="20577"/>
        <pc:sldMkLst>
          <pc:docMk/>
          <pc:sldMk cId="2611413137" sldId="266"/>
        </pc:sldMkLst>
        <pc:spChg chg="mod">
          <ac:chgData name="Gibbons, Carl" userId="d2b037bc-8fb4-4222-845c-61440543a456" providerId="ADAL" clId="{03FBA6AE-0D48-4EE9-822C-90748FD99EBE}" dt="2024-06-13T22:05:01.388" v="3780" actId="20577"/>
          <ac:spMkLst>
            <pc:docMk/>
            <pc:sldMk cId="2611413137" sldId="266"/>
            <ac:spMk id="2" creationId="{64492E64-A68B-8CA7-B3C6-044F7C8E76AB}"/>
          </ac:spMkLst>
        </pc:spChg>
        <pc:spChg chg="mod">
          <ac:chgData name="Gibbons, Carl" userId="d2b037bc-8fb4-4222-845c-61440543a456" providerId="ADAL" clId="{03FBA6AE-0D48-4EE9-822C-90748FD99EBE}" dt="2024-06-14T02:36:03.736" v="11597" actId="20577"/>
          <ac:spMkLst>
            <pc:docMk/>
            <pc:sldMk cId="2611413137" sldId="266"/>
            <ac:spMk id="4" creationId="{B64A8207-997F-319E-7F6D-676D3ECA779B}"/>
          </ac:spMkLst>
        </pc:spChg>
      </pc:sldChg>
      <pc:sldChg chg="modSp mod">
        <pc:chgData name="Gibbons, Carl" userId="d2b037bc-8fb4-4222-845c-61440543a456" providerId="ADAL" clId="{03FBA6AE-0D48-4EE9-822C-90748FD99EBE}" dt="2024-06-14T02:44:54.770" v="11896" actId="20577"/>
        <pc:sldMkLst>
          <pc:docMk/>
          <pc:sldMk cId="4188996306" sldId="267"/>
        </pc:sldMkLst>
        <pc:spChg chg="mod">
          <ac:chgData name="Gibbons, Carl" userId="d2b037bc-8fb4-4222-845c-61440543a456" providerId="ADAL" clId="{03FBA6AE-0D48-4EE9-822C-90748FD99EBE}" dt="2024-06-13T22:57:37.201" v="6568" actId="20577"/>
          <ac:spMkLst>
            <pc:docMk/>
            <pc:sldMk cId="4188996306" sldId="267"/>
            <ac:spMk id="2" creationId="{64492E64-A68B-8CA7-B3C6-044F7C8E76AB}"/>
          </ac:spMkLst>
        </pc:spChg>
        <pc:spChg chg="mod">
          <ac:chgData name="Gibbons, Carl" userId="d2b037bc-8fb4-4222-845c-61440543a456" providerId="ADAL" clId="{03FBA6AE-0D48-4EE9-822C-90748FD99EBE}" dt="2024-06-14T02:44:54.770" v="11896" actId="20577"/>
          <ac:spMkLst>
            <pc:docMk/>
            <pc:sldMk cId="4188996306" sldId="267"/>
            <ac:spMk id="4" creationId="{B64A8207-997F-319E-7F6D-676D3ECA779B}"/>
          </ac:spMkLst>
        </pc:spChg>
      </pc:sldChg>
      <pc:sldChg chg="del">
        <pc:chgData name="Gibbons, Carl" userId="d2b037bc-8fb4-4222-845c-61440543a456" providerId="ADAL" clId="{03FBA6AE-0D48-4EE9-822C-90748FD99EBE}" dt="2024-06-13T22:41:15.753" v="5958" actId="47"/>
        <pc:sldMkLst>
          <pc:docMk/>
          <pc:sldMk cId="2022267737" sldId="268"/>
        </pc:sldMkLst>
      </pc:sldChg>
      <pc:sldChg chg="del">
        <pc:chgData name="Gibbons, Carl" userId="d2b037bc-8fb4-4222-845c-61440543a456" providerId="ADAL" clId="{03FBA6AE-0D48-4EE9-822C-90748FD99EBE}" dt="2024-06-13T22:41:21.442" v="5959" actId="47"/>
        <pc:sldMkLst>
          <pc:docMk/>
          <pc:sldMk cId="1055206713" sldId="269"/>
        </pc:sldMkLst>
      </pc:sldChg>
      <pc:sldChg chg="del">
        <pc:chgData name="Gibbons, Carl" userId="d2b037bc-8fb4-4222-845c-61440543a456" providerId="ADAL" clId="{03FBA6AE-0D48-4EE9-822C-90748FD99EBE}" dt="2024-06-14T02:18:47.652" v="10821" actId="47"/>
        <pc:sldMkLst>
          <pc:docMk/>
          <pc:sldMk cId="1457658100" sldId="271"/>
        </pc:sldMkLst>
      </pc:sldChg>
      <pc:sldChg chg="del">
        <pc:chgData name="Gibbons, Carl" userId="d2b037bc-8fb4-4222-845c-61440543a456" providerId="ADAL" clId="{03FBA6AE-0D48-4EE9-822C-90748FD99EBE}" dt="2024-06-14T02:18:51.358" v="10822" actId="47"/>
        <pc:sldMkLst>
          <pc:docMk/>
          <pc:sldMk cId="3594981681" sldId="272"/>
        </pc:sldMkLst>
      </pc:sldChg>
      <pc:sldChg chg="del">
        <pc:chgData name="Gibbons, Carl" userId="d2b037bc-8fb4-4222-845c-61440543a456" providerId="ADAL" clId="{03FBA6AE-0D48-4EE9-822C-90748FD99EBE}" dt="2024-06-14T02:18:52.978" v="10823" actId="47"/>
        <pc:sldMkLst>
          <pc:docMk/>
          <pc:sldMk cId="1865769485" sldId="273"/>
        </pc:sldMkLst>
      </pc:sldChg>
      <pc:sldChg chg="del">
        <pc:chgData name="Gibbons, Carl" userId="d2b037bc-8fb4-4222-845c-61440543a456" providerId="ADAL" clId="{03FBA6AE-0D48-4EE9-822C-90748FD99EBE}" dt="2024-06-14T02:18:57.599" v="10826" actId="47"/>
        <pc:sldMkLst>
          <pc:docMk/>
          <pc:sldMk cId="3798299007" sldId="274"/>
        </pc:sldMkLst>
      </pc:sldChg>
      <pc:sldChg chg="del">
        <pc:chgData name="Gibbons, Carl" userId="d2b037bc-8fb4-4222-845c-61440543a456" providerId="ADAL" clId="{03FBA6AE-0D48-4EE9-822C-90748FD99EBE}" dt="2024-06-14T02:18:56.117" v="10825" actId="47"/>
        <pc:sldMkLst>
          <pc:docMk/>
          <pc:sldMk cId="3809967197" sldId="275"/>
        </pc:sldMkLst>
      </pc:sldChg>
      <pc:sldChg chg="del">
        <pc:chgData name="Gibbons, Carl" userId="d2b037bc-8fb4-4222-845c-61440543a456" providerId="ADAL" clId="{03FBA6AE-0D48-4EE9-822C-90748FD99EBE}" dt="2024-06-14T02:18:54.669" v="10824" actId="47"/>
        <pc:sldMkLst>
          <pc:docMk/>
          <pc:sldMk cId="1742169507" sldId="276"/>
        </pc:sldMkLst>
      </pc:sldChg>
      <pc:sldChg chg="modSp mod">
        <pc:chgData name="Gibbons, Carl" userId="d2b037bc-8fb4-4222-845c-61440543a456" providerId="ADAL" clId="{03FBA6AE-0D48-4EE9-822C-90748FD99EBE}" dt="2024-06-14T02:31:11.744" v="11509" actId="20577"/>
        <pc:sldMkLst>
          <pc:docMk/>
          <pc:sldMk cId="2948456625" sldId="277"/>
        </pc:sldMkLst>
        <pc:spChg chg="mod">
          <ac:chgData name="Gibbons, Carl" userId="d2b037bc-8fb4-4222-845c-61440543a456" providerId="ADAL" clId="{03FBA6AE-0D48-4EE9-822C-90748FD99EBE}" dt="2024-06-13T21:48:05.730" v="3216" actId="121"/>
          <ac:spMkLst>
            <pc:docMk/>
            <pc:sldMk cId="2948456625" sldId="277"/>
            <ac:spMk id="2" creationId="{64492E64-A68B-8CA7-B3C6-044F7C8E76AB}"/>
          </ac:spMkLst>
        </pc:spChg>
        <pc:spChg chg="mod">
          <ac:chgData name="Gibbons, Carl" userId="d2b037bc-8fb4-4222-845c-61440543a456" providerId="ADAL" clId="{03FBA6AE-0D48-4EE9-822C-90748FD99EBE}" dt="2024-06-14T02:31:11.744" v="11509" actId="20577"/>
          <ac:spMkLst>
            <pc:docMk/>
            <pc:sldMk cId="2948456625" sldId="277"/>
            <ac:spMk id="4" creationId="{B64A8207-997F-319E-7F6D-676D3ECA779B}"/>
          </ac:spMkLst>
        </pc:spChg>
      </pc:sldChg>
      <pc:sldChg chg="modSp mod">
        <pc:chgData name="Gibbons, Carl" userId="d2b037bc-8fb4-4222-845c-61440543a456" providerId="ADAL" clId="{03FBA6AE-0D48-4EE9-822C-90748FD99EBE}" dt="2024-06-13T22:47:31.465" v="6305" actId="2711"/>
        <pc:sldMkLst>
          <pc:docMk/>
          <pc:sldMk cId="102374663" sldId="278"/>
        </pc:sldMkLst>
        <pc:spChg chg="mod">
          <ac:chgData name="Gibbons, Carl" userId="d2b037bc-8fb4-4222-845c-61440543a456" providerId="ADAL" clId="{03FBA6AE-0D48-4EE9-822C-90748FD99EBE}" dt="2024-06-13T22:05:26.049" v="3811" actId="20577"/>
          <ac:spMkLst>
            <pc:docMk/>
            <pc:sldMk cId="102374663" sldId="278"/>
            <ac:spMk id="2" creationId="{64492E64-A68B-8CA7-B3C6-044F7C8E76AB}"/>
          </ac:spMkLst>
        </pc:spChg>
        <pc:spChg chg="mod">
          <ac:chgData name="Gibbons, Carl" userId="d2b037bc-8fb4-4222-845c-61440543a456" providerId="ADAL" clId="{03FBA6AE-0D48-4EE9-822C-90748FD99EBE}" dt="2024-06-13T22:47:31.465" v="6305" actId="2711"/>
          <ac:spMkLst>
            <pc:docMk/>
            <pc:sldMk cId="102374663" sldId="278"/>
            <ac:spMk id="4" creationId="{B64A8207-997F-319E-7F6D-676D3ECA779B}"/>
          </ac:spMkLst>
        </pc:spChg>
      </pc:sldChg>
      <pc:sldChg chg="modSp mod">
        <pc:chgData name="Gibbons, Carl" userId="d2b037bc-8fb4-4222-845c-61440543a456" providerId="ADAL" clId="{03FBA6AE-0D48-4EE9-822C-90748FD99EBE}" dt="2024-06-13T23:55:11.126" v="7088" actId="20577"/>
        <pc:sldMkLst>
          <pc:docMk/>
          <pc:sldMk cId="1709941748" sldId="279"/>
        </pc:sldMkLst>
        <pc:spChg chg="mod">
          <ac:chgData name="Gibbons, Carl" userId="d2b037bc-8fb4-4222-845c-61440543a456" providerId="ADAL" clId="{03FBA6AE-0D48-4EE9-822C-90748FD99EBE}" dt="2024-06-13T22:57:55.201" v="6665" actId="20577"/>
          <ac:spMkLst>
            <pc:docMk/>
            <pc:sldMk cId="1709941748" sldId="279"/>
            <ac:spMk id="2" creationId="{64492E64-A68B-8CA7-B3C6-044F7C8E76AB}"/>
          </ac:spMkLst>
        </pc:spChg>
        <pc:spChg chg="mod">
          <ac:chgData name="Gibbons, Carl" userId="d2b037bc-8fb4-4222-845c-61440543a456" providerId="ADAL" clId="{03FBA6AE-0D48-4EE9-822C-90748FD99EBE}" dt="2024-06-13T23:55:11.126" v="7088" actId="20577"/>
          <ac:spMkLst>
            <pc:docMk/>
            <pc:sldMk cId="1709941748" sldId="279"/>
            <ac:spMk id="4" creationId="{B64A8207-997F-319E-7F6D-676D3ECA779B}"/>
          </ac:spMkLst>
        </pc:spChg>
      </pc:sldChg>
      <pc:sldChg chg="modSp add mod">
        <pc:chgData name="Gibbons, Carl" userId="d2b037bc-8fb4-4222-845c-61440543a456" providerId="ADAL" clId="{03FBA6AE-0D48-4EE9-822C-90748FD99EBE}" dt="2024-06-14T00:10:50.964" v="8544" actId="20577"/>
        <pc:sldMkLst>
          <pc:docMk/>
          <pc:sldMk cId="4176796158" sldId="280"/>
        </pc:sldMkLst>
        <pc:spChg chg="mod">
          <ac:chgData name="Gibbons, Carl" userId="d2b037bc-8fb4-4222-845c-61440543a456" providerId="ADAL" clId="{03FBA6AE-0D48-4EE9-822C-90748FD99EBE}" dt="2024-06-13T22:59:41.417" v="6810" actId="20577"/>
          <ac:spMkLst>
            <pc:docMk/>
            <pc:sldMk cId="4176796158" sldId="280"/>
            <ac:spMk id="2" creationId="{64492E64-A68B-8CA7-B3C6-044F7C8E76AB}"/>
          </ac:spMkLst>
        </pc:spChg>
        <pc:spChg chg="mod">
          <ac:chgData name="Gibbons, Carl" userId="d2b037bc-8fb4-4222-845c-61440543a456" providerId="ADAL" clId="{03FBA6AE-0D48-4EE9-822C-90748FD99EBE}" dt="2024-06-14T00:10:50.964" v="8544" actId="20577"/>
          <ac:spMkLst>
            <pc:docMk/>
            <pc:sldMk cId="4176796158" sldId="280"/>
            <ac:spMk id="4" creationId="{B64A8207-997F-319E-7F6D-676D3ECA779B}"/>
          </ac:spMkLst>
        </pc:spChg>
      </pc:sldChg>
      <pc:sldChg chg="addSp delSp modSp add mod">
        <pc:chgData name="Gibbons, Carl" userId="d2b037bc-8fb4-4222-845c-61440543a456" providerId="ADAL" clId="{03FBA6AE-0D48-4EE9-822C-90748FD99EBE}" dt="2024-06-14T02:14:32.855" v="10749" actId="20577"/>
        <pc:sldMkLst>
          <pc:docMk/>
          <pc:sldMk cId="3311622519" sldId="281"/>
        </pc:sldMkLst>
        <pc:spChg chg="mod">
          <ac:chgData name="Gibbons, Carl" userId="d2b037bc-8fb4-4222-845c-61440543a456" providerId="ADAL" clId="{03FBA6AE-0D48-4EE9-822C-90748FD99EBE}" dt="2024-06-14T00:12:46.331" v="8671" actId="20577"/>
          <ac:spMkLst>
            <pc:docMk/>
            <pc:sldMk cId="3311622519" sldId="281"/>
            <ac:spMk id="2" creationId="{64492E64-A68B-8CA7-B3C6-044F7C8E76AB}"/>
          </ac:spMkLst>
        </pc:spChg>
        <pc:spChg chg="mod">
          <ac:chgData name="Gibbons, Carl" userId="d2b037bc-8fb4-4222-845c-61440543a456" providerId="ADAL" clId="{03FBA6AE-0D48-4EE9-822C-90748FD99EBE}" dt="2024-06-14T02:14:32.855" v="10749" actId="20577"/>
          <ac:spMkLst>
            <pc:docMk/>
            <pc:sldMk cId="3311622519" sldId="281"/>
            <ac:spMk id="4" creationId="{B64A8207-997F-319E-7F6D-676D3ECA779B}"/>
          </ac:spMkLst>
        </pc:spChg>
        <pc:picChg chg="add del mod">
          <ac:chgData name="Gibbons, Carl" userId="d2b037bc-8fb4-4222-845c-61440543a456" providerId="ADAL" clId="{03FBA6AE-0D48-4EE9-822C-90748FD99EBE}" dt="2024-06-14T02:04:04.653" v="10371" actId="21"/>
          <ac:picMkLst>
            <pc:docMk/>
            <pc:sldMk cId="3311622519" sldId="281"/>
            <ac:picMk id="3" creationId="{35E48BCB-1C2F-2E96-EF4A-96F8258A6CD5}"/>
          </ac:picMkLst>
        </pc:picChg>
        <pc:picChg chg="add mod">
          <ac:chgData name="Gibbons, Carl" userId="d2b037bc-8fb4-4222-845c-61440543a456" providerId="ADAL" clId="{03FBA6AE-0D48-4EE9-822C-90748FD99EBE}" dt="2024-06-14T02:06:10.534" v="10385" actId="1076"/>
          <ac:picMkLst>
            <pc:docMk/>
            <pc:sldMk cId="3311622519" sldId="281"/>
            <ac:picMk id="5" creationId="{964A523C-A252-E697-9D9D-B775552D1E5A}"/>
          </ac:picMkLst>
        </pc:picChg>
      </pc:sldChg>
      <pc:sldChg chg="addSp delSp modSp new mod">
        <pc:chgData name="Gibbons, Carl" userId="d2b037bc-8fb4-4222-845c-61440543a456" providerId="ADAL" clId="{03FBA6AE-0D48-4EE9-822C-90748FD99EBE}" dt="2024-06-14T02:05:04.855" v="10378" actId="14100"/>
        <pc:sldMkLst>
          <pc:docMk/>
          <pc:sldMk cId="4163349812" sldId="282"/>
        </pc:sldMkLst>
        <pc:spChg chg="del mod">
          <ac:chgData name="Gibbons, Carl" userId="d2b037bc-8fb4-4222-845c-61440543a456" providerId="ADAL" clId="{03FBA6AE-0D48-4EE9-822C-90748FD99EBE}" dt="2024-06-14T02:04:30.870" v="10374" actId="478"/>
          <ac:spMkLst>
            <pc:docMk/>
            <pc:sldMk cId="4163349812" sldId="282"/>
            <ac:spMk id="2" creationId="{4AE3385E-05EC-6198-C1F8-9A3B1B29699F}"/>
          </ac:spMkLst>
        </pc:spChg>
        <pc:picChg chg="add mod">
          <ac:chgData name="Gibbons, Carl" userId="d2b037bc-8fb4-4222-845c-61440543a456" providerId="ADAL" clId="{03FBA6AE-0D48-4EE9-822C-90748FD99EBE}" dt="2024-06-14T02:05:04.855" v="10378" actId="14100"/>
          <ac:picMkLst>
            <pc:docMk/>
            <pc:sldMk cId="4163349812" sldId="282"/>
            <ac:picMk id="3" creationId="{DDD67C52-F2B7-5C7C-7935-A519ACF539C6}"/>
          </ac:picMkLst>
        </pc:picChg>
      </pc:sldChg>
      <pc:sldChg chg="addSp delSp modSp mod">
        <pc:chgData name="Gibbons, Carl" userId="d2b037bc-8fb4-4222-845c-61440543a456" providerId="ADAL" clId="{03FBA6AE-0D48-4EE9-822C-90748FD99EBE}" dt="2024-06-14T02:18:23.404" v="10820" actId="20577"/>
        <pc:sldMkLst>
          <pc:docMk/>
          <pc:sldMk cId="2755793427" sldId="283"/>
        </pc:sldMkLst>
        <pc:spChg chg="mod">
          <ac:chgData name="Gibbons, Carl" userId="d2b037bc-8fb4-4222-845c-61440543a456" providerId="ADAL" clId="{03FBA6AE-0D48-4EE9-822C-90748FD99EBE}" dt="2024-06-14T02:08:54.890" v="10425" actId="255"/>
          <ac:spMkLst>
            <pc:docMk/>
            <pc:sldMk cId="2755793427" sldId="283"/>
            <ac:spMk id="2" creationId="{64492E64-A68B-8CA7-B3C6-044F7C8E76AB}"/>
          </ac:spMkLst>
        </pc:spChg>
        <pc:spChg chg="add del mod">
          <ac:chgData name="Gibbons, Carl" userId="d2b037bc-8fb4-4222-845c-61440543a456" providerId="ADAL" clId="{03FBA6AE-0D48-4EE9-822C-90748FD99EBE}" dt="2024-06-14T02:08:59.876" v="10426" actId="478"/>
          <ac:spMkLst>
            <pc:docMk/>
            <pc:sldMk cId="2755793427" sldId="283"/>
            <ac:spMk id="3" creationId="{45760345-54DB-DC54-088B-A39AF1CDA414}"/>
          </ac:spMkLst>
        </pc:spChg>
        <pc:spChg chg="mod">
          <ac:chgData name="Gibbons, Carl" userId="d2b037bc-8fb4-4222-845c-61440543a456" providerId="ADAL" clId="{03FBA6AE-0D48-4EE9-822C-90748FD99EBE}" dt="2024-06-14T02:18:23.404" v="10820" actId="20577"/>
          <ac:spMkLst>
            <pc:docMk/>
            <pc:sldMk cId="2755793427" sldId="283"/>
            <ac:spMk id="4" creationId="{B64A8207-997F-319E-7F6D-676D3ECA779B}"/>
          </ac:spMkLst>
        </pc:spChg>
        <pc:picChg chg="del">
          <ac:chgData name="Gibbons, Carl" userId="d2b037bc-8fb4-4222-845c-61440543a456" providerId="ADAL" clId="{03FBA6AE-0D48-4EE9-822C-90748FD99EBE}" dt="2024-06-14T02:10:08.302" v="10536" actId="478"/>
          <ac:picMkLst>
            <pc:docMk/>
            <pc:sldMk cId="2755793427" sldId="283"/>
            <ac:picMk id="5" creationId="{964A523C-A252-E697-9D9D-B775552D1E5A}"/>
          </ac:picMkLst>
        </pc:picChg>
      </pc:sldChg>
      <pc:sldChg chg="modSp mod">
        <pc:chgData name="Gibbons, Carl" userId="d2b037bc-8fb4-4222-845c-61440543a456" providerId="ADAL" clId="{03FBA6AE-0D48-4EE9-822C-90748FD99EBE}" dt="2024-06-14T02:27:06.409" v="11412" actId="20577"/>
        <pc:sldMkLst>
          <pc:docMk/>
          <pc:sldMk cId="322366662" sldId="284"/>
        </pc:sldMkLst>
        <pc:spChg chg="mod">
          <ac:chgData name="Gibbons, Carl" userId="d2b037bc-8fb4-4222-845c-61440543a456" providerId="ADAL" clId="{03FBA6AE-0D48-4EE9-822C-90748FD99EBE}" dt="2024-06-14T02:19:20.925" v="10835" actId="20577"/>
          <ac:spMkLst>
            <pc:docMk/>
            <pc:sldMk cId="322366662" sldId="284"/>
            <ac:spMk id="2" creationId="{64492E64-A68B-8CA7-B3C6-044F7C8E76AB}"/>
          </ac:spMkLst>
        </pc:spChg>
        <pc:spChg chg="mod">
          <ac:chgData name="Gibbons, Carl" userId="d2b037bc-8fb4-4222-845c-61440543a456" providerId="ADAL" clId="{03FBA6AE-0D48-4EE9-822C-90748FD99EBE}" dt="2024-06-14T02:27:06.409" v="11412" actId="20577"/>
          <ac:spMkLst>
            <pc:docMk/>
            <pc:sldMk cId="322366662" sldId="284"/>
            <ac:spMk id="4" creationId="{B64A8207-997F-319E-7F6D-676D3ECA779B}"/>
          </ac:spMkLst>
        </pc:spChg>
      </pc:sldChg>
    </pc:docChg>
  </pc:docChgLst>
  <pc:docChgLst>
    <pc:chgData name="Willis, Orion" userId="e283381d-8284-4d3f-ab32-7d71b1e99e1a" providerId="ADAL" clId="{F35ECF69-EAA4-486A-B906-685A41637383}"/>
    <pc:docChg chg="custSel delSld modSld delMainMaster">
      <pc:chgData name="Willis, Orion" userId="e283381d-8284-4d3f-ab32-7d71b1e99e1a" providerId="ADAL" clId="{F35ECF69-EAA4-486A-B906-685A41637383}" dt="2024-12-17T17:03:54.860" v="36" actId="1076"/>
      <pc:docMkLst>
        <pc:docMk/>
      </pc:docMkLst>
      <pc:sldChg chg="addSp delSp modSp del mod">
        <pc:chgData name="Willis, Orion" userId="e283381d-8284-4d3f-ab32-7d71b1e99e1a" providerId="ADAL" clId="{F35ECF69-EAA4-486A-B906-685A41637383}" dt="2024-12-17T17:02:26.569" v="6" actId="2696"/>
        <pc:sldMkLst>
          <pc:docMk/>
          <pc:sldMk cId="3644072983" sldId="256"/>
        </pc:sldMkLst>
        <pc:spChg chg="del">
          <ac:chgData name="Willis, Orion" userId="e283381d-8284-4d3f-ab32-7d71b1e99e1a" providerId="ADAL" clId="{F35ECF69-EAA4-486A-B906-685A41637383}" dt="2024-12-17T17:02:24.343" v="5" actId="21"/>
          <ac:spMkLst>
            <pc:docMk/>
            <pc:sldMk cId="3644072983" sldId="256"/>
            <ac:spMk id="2" creationId="{6FCA7FD7-E3CD-7A2C-5AF7-2EE59026C9D4}"/>
          </ac:spMkLst>
        </pc:spChg>
        <pc:spChg chg="del">
          <ac:chgData name="Willis, Orion" userId="e283381d-8284-4d3f-ab32-7d71b1e99e1a" providerId="ADAL" clId="{F35ECF69-EAA4-486A-B906-685A41637383}" dt="2024-12-17T17:02:24.343" v="5" actId="21"/>
          <ac:spMkLst>
            <pc:docMk/>
            <pc:sldMk cId="3644072983" sldId="256"/>
            <ac:spMk id="3" creationId="{8586CD17-5B17-5D66-987C-05DC748B3FF9}"/>
          </ac:spMkLst>
        </pc:spChg>
        <pc:spChg chg="add mod">
          <ac:chgData name="Willis, Orion" userId="e283381d-8284-4d3f-ab32-7d71b1e99e1a" providerId="ADAL" clId="{F35ECF69-EAA4-486A-B906-685A41637383}" dt="2024-12-17T17:02:24.343" v="5" actId="21"/>
          <ac:spMkLst>
            <pc:docMk/>
            <pc:sldMk cId="3644072983" sldId="256"/>
            <ac:spMk id="6" creationId="{306FF8B6-0F75-CC91-DCE3-AD6C5C7ABE36}"/>
          </ac:spMkLst>
        </pc:spChg>
        <pc:spChg chg="add mod">
          <ac:chgData name="Willis, Orion" userId="e283381d-8284-4d3f-ab32-7d71b1e99e1a" providerId="ADAL" clId="{F35ECF69-EAA4-486A-B906-685A41637383}" dt="2024-12-17T17:02:24.343" v="5" actId="21"/>
          <ac:spMkLst>
            <pc:docMk/>
            <pc:sldMk cId="3644072983" sldId="256"/>
            <ac:spMk id="8" creationId="{7E9239C1-2AC5-3442-41ED-B4693F07E269}"/>
          </ac:spMkLst>
        </pc:spChg>
      </pc:sldChg>
      <pc:sldChg chg="addSp delSp modSp del mod">
        <pc:chgData name="Willis, Orion" userId="e283381d-8284-4d3f-ab32-7d71b1e99e1a" providerId="ADAL" clId="{F35ECF69-EAA4-486A-B906-685A41637383}" dt="2024-12-17T17:03:12.891" v="22" actId="2696"/>
        <pc:sldMkLst>
          <pc:docMk/>
          <pc:sldMk cId="322366662" sldId="284"/>
        </pc:sldMkLst>
        <pc:spChg chg="del">
          <ac:chgData name="Willis, Orion" userId="e283381d-8284-4d3f-ab32-7d71b1e99e1a" providerId="ADAL" clId="{F35ECF69-EAA4-486A-B906-685A41637383}" dt="2024-12-17T17:03:11.110" v="20" actId="21"/>
          <ac:spMkLst>
            <pc:docMk/>
            <pc:sldMk cId="322366662" sldId="284"/>
            <ac:spMk id="2" creationId="{64492E64-A68B-8CA7-B3C6-044F7C8E76AB}"/>
          </ac:spMkLst>
        </pc:spChg>
        <pc:spChg chg="del">
          <ac:chgData name="Willis, Orion" userId="e283381d-8284-4d3f-ab32-7d71b1e99e1a" providerId="ADAL" clId="{F35ECF69-EAA4-486A-B906-685A41637383}" dt="2024-12-17T17:03:11.110" v="20" actId="21"/>
          <ac:spMkLst>
            <pc:docMk/>
            <pc:sldMk cId="322366662" sldId="284"/>
            <ac:spMk id="4" creationId="{B64A8207-997F-319E-7F6D-676D3ECA779B}"/>
          </ac:spMkLst>
        </pc:spChg>
        <pc:spChg chg="add mod">
          <ac:chgData name="Willis, Orion" userId="e283381d-8284-4d3f-ab32-7d71b1e99e1a" providerId="ADAL" clId="{F35ECF69-EAA4-486A-B906-685A41637383}" dt="2024-12-17T17:03:11.115" v="21" actId="27636"/>
          <ac:spMkLst>
            <pc:docMk/>
            <pc:sldMk cId="322366662" sldId="284"/>
            <ac:spMk id="5" creationId="{25FFD452-6B84-FD71-C1A8-7A8813796B93}"/>
          </ac:spMkLst>
        </pc:spChg>
      </pc:sldChg>
      <pc:sldChg chg="addSp delSp modSp del mod">
        <pc:chgData name="Willis, Orion" userId="e283381d-8284-4d3f-ab32-7d71b1e99e1a" providerId="ADAL" clId="{F35ECF69-EAA4-486A-B906-685A41637383}" dt="2024-12-17T17:03:07" v="19" actId="1076"/>
        <pc:sldMkLst>
          <pc:docMk/>
          <pc:sldMk cId="325146105" sldId="285"/>
        </pc:sldMkLst>
        <pc:spChg chg="del">
          <ac:chgData name="Willis, Orion" userId="e283381d-8284-4d3f-ab32-7d71b1e99e1a" providerId="ADAL" clId="{F35ECF69-EAA4-486A-B906-685A41637383}" dt="2024-12-17T17:02:20.660" v="3" actId="478"/>
          <ac:spMkLst>
            <pc:docMk/>
            <pc:sldMk cId="325146105" sldId="285"/>
            <ac:spMk id="2" creationId="{9E5F5903-9361-1310-D6FA-4FE9DE7B7415}"/>
          </ac:spMkLst>
        </pc:spChg>
        <pc:spChg chg="del">
          <ac:chgData name="Willis, Orion" userId="e283381d-8284-4d3f-ab32-7d71b1e99e1a" providerId="ADAL" clId="{F35ECF69-EAA4-486A-B906-685A41637383}" dt="2024-12-17T17:02:21.392" v="4" actId="478"/>
          <ac:spMkLst>
            <pc:docMk/>
            <pc:sldMk cId="325146105" sldId="285"/>
            <ac:spMk id="3" creationId="{1510CFE7-456D-F779-B31C-B431388CF778}"/>
          </ac:spMkLst>
        </pc:spChg>
        <pc:spChg chg="add mod">
          <ac:chgData name="Willis, Orion" userId="e283381d-8284-4d3f-ab32-7d71b1e99e1a" providerId="ADAL" clId="{F35ECF69-EAA4-486A-B906-685A41637383}" dt="2024-12-17T17:03:02.049" v="18" actId="14100"/>
          <ac:spMkLst>
            <pc:docMk/>
            <pc:sldMk cId="325146105" sldId="285"/>
            <ac:spMk id="4" creationId="{6FCA7FD7-E3CD-7A2C-5AF7-2EE59026C9D4}"/>
          </ac:spMkLst>
        </pc:spChg>
        <pc:spChg chg="add mod">
          <ac:chgData name="Willis, Orion" userId="e283381d-8284-4d3f-ab32-7d71b1e99e1a" providerId="ADAL" clId="{F35ECF69-EAA4-486A-B906-685A41637383}" dt="2024-12-17T17:03:07" v="19" actId="1076"/>
          <ac:spMkLst>
            <pc:docMk/>
            <pc:sldMk cId="325146105" sldId="285"/>
            <ac:spMk id="5" creationId="{8586CD17-5B17-5D66-987C-05DC748B3FF9}"/>
          </ac:spMkLst>
        </pc:spChg>
      </pc:sldChg>
      <pc:sldChg chg="addSp delSp modSp mod">
        <pc:chgData name="Willis, Orion" userId="e283381d-8284-4d3f-ab32-7d71b1e99e1a" providerId="ADAL" clId="{F35ECF69-EAA4-486A-B906-685A41637383}" dt="2024-12-17T17:03:54.860" v="36" actId="1076"/>
        <pc:sldMkLst>
          <pc:docMk/>
          <pc:sldMk cId="661018187" sldId="286"/>
        </pc:sldMkLst>
        <pc:spChg chg="del">
          <ac:chgData name="Willis, Orion" userId="e283381d-8284-4d3f-ab32-7d71b1e99e1a" providerId="ADAL" clId="{F35ECF69-EAA4-486A-B906-685A41637383}" dt="2024-12-17T17:02:18.056" v="1" actId="478"/>
          <ac:spMkLst>
            <pc:docMk/>
            <pc:sldMk cId="661018187" sldId="286"/>
            <ac:spMk id="2" creationId="{9E5F5903-9361-1310-D6FA-4FE9DE7B7415}"/>
          </ac:spMkLst>
        </pc:spChg>
        <pc:spChg chg="del">
          <ac:chgData name="Willis, Orion" userId="e283381d-8284-4d3f-ab32-7d71b1e99e1a" providerId="ADAL" clId="{F35ECF69-EAA4-486A-B906-685A41637383}" dt="2024-12-17T17:02:18.790" v="2" actId="478"/>
          <ac:spMkLst>
            <pc:docMk/>
            <pc:sldMk cId="661018187" sldId="286"/>
            <ac:spMk id="3" creationId="{1510CFE7-456D-F779-B31C-B431388CF778}"/>
          </ac:spMkLst>
        </pc:spChg>
        <pc:spChg chg="add mod">
          <ac:chgData name="Willis, Orion" userId="e283381d-8284-4d3f-ab32-7d71b1e99e1a" providerId="ADAL" clId="{F35ECF69-EAA4-486A-B906-685A41637383}" dt="2024-12-17T17:03:52.437" v="35" actId="1076"/>
          <ac:spMkLst>
            <pc:docMk/>
            <pc:sldMk cId="661018187" sldId="286"/>
            <ac:spMk id="4" creationId="{64492E64-A68B-8CA7-B3C6-044F7C8E76AB}"/>
          </ac:spMkLst>
        </pc:spChg>
        <pc:spChg chg="add mod">
          <ac:chgData name="Willis, Orion" userId="e283381d-8284-4d3f-ab32-7d71b1e99e1a" providerId="ADAL" clId="{F35ECF69-EAA4-486A-B906-685A41637383}" dt="2024-12-17T17:03:54.860" v="36" actId="1076"/>
          <ac:spMkLst>
            <pc:docMk/>
            <pc:sldMk cId="661018187" sldId="286"/>
            <ac:spMk id="5" creationId="{B64A8207-997F-319E-7F6D-676D3ECA779B}"/>
          </ac:spMkLst>
        </pc:spChg>
      </pc:sldChg>
      <pc:sldMasterChg chg="del delSldLayout">
        <pc:chgData name="Willis, Orion" userId="e283381d-8284-4d3f-ab32-7d71b1e99e1a" providerId="ADAL" clId="{F35ECF69-EAA4-486A-B906-685A41637383}" dt="2024-12-17T17:03:12.891" v="22" actId="2696"/>
        <pc:sldMasterMkLst>
          <pc:docMk/>
          <pc:sldMasterMk cId="3136267371" sldId="2147483681"/>
        </pc:sldMasterMkLst>
        <pc:sldLayoutChg chg="del">
          <pc:chgData name="Willis, Orion" userId="e283381d-8284-4d3f-ab32-7d71b1e99e1a" providerId="ADAL" clId="{F35ECF69-EAA4-486A-B906-685A41637383}" dt="2024-12-17T17:03:12.891" v="22" actId="2696"/>
          <pc:sldLayoutMkLst>
            <pc:docMk/>
            <pc:sldMasterMk cId="3136267371" sldId="2147483681"/>
            <pc:sldLayoutMk cId="267940307" sldId="2147483682"/>
          </pc:sldLayoutMkLst>
        </pc:sldLayoutChg>
        <pc:sldLayoutChg chg="del">
          <pc:chgData name="Willis, Orion" userId="e283381d-8284-4d3f-ab32-7d71b1e99e1a" providerId="ADAL" clId="{F35ECF69-EAA4-486A-B906-685A41637383}" dt="2024-12-17T17:03:12.891" v="22" actId="2696"/>
          <pc:sldLayoutMkLst>
            <pc:docMk/>
            <pc:sldMasterMk cId="3136267371" sldId="2147483681"/>
            <pc:sldLayoutMk cId="1773732037" sldId="2147483683"/>
          </pc:sldLayoutMkLst>
        </pc:sldLayoutChg>
        <pc:sldLayoutChg chg="del">
          <pc:chgData name="Willis, Orion" userId="e283381d-8284-4d3f-ab32-7d71b1e99e1a" providerId="ADAL" clId="{F35ECF69-EAA4-486A-B906-685A41637383}" dt="2024-12-17T17:03:12.891" v="22" actId="2696"/>
          <pc:sldLayoutMkLst>
            <pc:docMk/>
            <pc:sldMasterMk cId="3136267371" sldId="2147483681"/>
            <pc:sldLayoutMk cId="3968263454" sldId="2147483684"/>
          </pc:sldLayoutMkLst>
        </pc:sldLayoutChg>
        <pc:sldLayoutChg chg="del">
          <pc:chgData name="Willis, Orion" userId="e283381d-8284-4d3f-ab32-7d71b1e99e1a" providerId="ADAL" clId="{F35ECF69-EAA4-486A-B906-685A41637383}" dt="2024-12-17T17:03:12.891" v="22" actId="2696"/>
          <pc:sldLayoutMkLst>
            <pc:docMk/>
            <pc:sldMasterMk cId="3136267371" sldId="2147483681"/>
            <pc:sldLayoutMk cId="3119249891" sldId="2147483685"/>
          </pc:sldLayoutMkLst>
        </pc:sldLayoutChg>
        <pc:sldLayoutChg chg="del">
          <pc:chgData name="Willis, Orion" userId="e283381d-8284-4d3f-ab32-7d71b1e99e1a" providerId="ADAL" clId="{F35ECF69-EAA4-486A-B906-685A41637383}" dt="2024-12-17T17:03:12.891" v="22" actId="2696"/>
          <pc:sldLayoutMkLst>
            <pc:docMk/>
            <pc:sldMasterMk cId="3136267371" sldId="2147483681"/>
            <pc:sldLayoutMk cId="3054922134" sldId="2147483686"/>
          </pc:sldLayoutMkLst>
        </pc:sldLayoutChg>
        <pc:sldLayoutChg chg="del">
          <pc:chgData name="Willis, Orion" userId="e283381d-8284-4d3f-ab32-7d71b1e99e1a" providerId="ADAL" clId="{F35ECF69-EAA4-486A-B906-685A41637383}" dt="2024-12-17T17:03:12.891" v="22" actId="2696"/>
          <pc:sldLayoutMkLst>
            <pc:docMk/>
            <pc:sldMasterMk cId="3136267371" sldId="2147483681"/>
            <pc:sldLayoutMk cId="2938381997" sldId="2147483687"/>
          </pc:sldLayoutMkLst>
        </pc:sldLayoutChg>
        <pc:sldLayoutChg chg="del">
          <pc:chgData name="Willis, Orion" userId="e283381d-8284-4d3f-ab32-7d71b1e99e1a" providerId="ADAL" clId="{F35ECF69-EAA4-486A-B906-685A41637383}" dt="2024-12-17T17:03:12.891" v="22" actId="2696"/>
          <pc:sldLayoutMkLst>
            <pc:docMk/>
            <pc:sldMasterMk cId="3136267371" sldId="2147483681"/>
            <pc:sldLayoutMk cId="2840775159" sldId="2147483688"/>
          </pc:sldLayoutMkLst>
        </pc:sldLayoutChg>
        <pc:sldLayoutChg chg="del">
          <pc:chgData name="Willis, Orion" userId="e283381d-8284-4d3f-ab32-7d71b1e99e1a" providerId="ADAL" clId="{F35ECF69-EAA4-486A-B906-685A41637383}" dt="2024-12-17T17:03:12.891" v="22" actId="2696"/>
          <pc:sldLayoutMkLst>
            <pc:docMk/>
            <pc:sldMasterMk cId="3136267371" sldId="2147483681"/>
            <pc:sldLayoutMk cId="489734700" sldId="2147483689"/>
          </pc:sldLayoutMkLst>
        </pc:sldLayoutChg>
        <pc:sldLayoutChg chg="del">
          <pc:chgData name="Willis, Orion" userId="e283381d-8284-4d3f-ab32-7d71b1e99e1a" providerId="ADAL" clId="{F35ECF69-EAA4-486A-B906-685A41637383}" dt="2024-12-17T17:03:12.891" v="22" actId="2696"/>
          <pc:sldLayoutMkLst>
            <pc:docMk/>
            <pc:sldMasterMk cId="3136267371" sldId="2147483681"/>
            <pc:sldLayoutMk cId="1801490617" sldId="2147483690"/>
          </pc:sldLayoutMkLst>
        </pc:sldLayoutChg>
        <pc:sldLayoutChg chg="del">
          <pc:chgData name="Willis, Orion" userId="e283381d-8284-4d3f-ab32-7d71b1e99e1a" providerId="ADAL" clId="{F35ECF69-EAA4-486A-B906-685A41637383}" dt="2024-12-17T17:03:12.891" v="22" actId="2696"/>
          <pc:sldLayoutMkLst>
            <pc:docMk/>
            <pc:sldMasterMk cId="3136267371" sldId="2147483681"/>
            <pc:sldLayoutMk cId="246953702" sldId="2147483691"/>
          </pc:sldLayoutMkLst>
        </pc:sldLayoutChg>
        <pc:sldLayoutChg chg="del">
          <pc:chgData name="Willis, Orion" userId="e283381d-8284-4d3f-ab32-7d71b1e99e1a" providerId="ADAL" clId="{F35ECF69-EAA4-486A-B906-685A41637383}" dt="2024-12-17T17:03:12.891" v="22" actId="2696"/>
          <pc:sldLayoutMkLst>
            <pc:docMk/>
            <pc:sldMasterMk cId="3136267371" sldId="2147483681"/>
            <pc:sldLayoutMk cId="2492140018" sldId="2147483692"/>
          </pc:sldLayoutMkLst>
        </pc:sldLayoutChg>
        <pc:sldLayoutChg chg="del">
          <pc:chgData name="Willis, Orion" userId="e283381d-8284-4d3f-ab32-7d71b1e99e1a" providerId="ADAL" clId="{F35ECF69-EAA4-486A-B906-685A41637383}" dt="2024-12-17T17:03:12.891" v="22" actId="2696"/>
          <pc:sldLayoutMkLst>
            <pc:docMk/>
            <pc:sldMasterMk cId="3136267371" sldId="2147483681"/>
            <pc:sldLayoutMk cId="2326417790" sldId="2147483693"/>
          </pc:sldLayoutMkLst>
        </pc:sldLayoutChg>
      </pc:sldMasterChg>
    </pc:docChg>
  </pc:docChgLst>
  <pc:docChgLst>
    <pc:chgData name="Gibbons, Carl" userId="d2b037bc-8fb4-4222-845c-61440543a456" providerId="ADAL" clId="{DD1CE632-2E50-4DF6-A094-0B92632EBA8E}"/>
    <pc:docChg chg="modSld">
      <pc:chgData name="Gibbons, Carl" userId="d2b037bc-8fb4-4222-845c-61440543a456" providerId="ADAL" clId="{DD1CE632-2E50-4DF6-A094-0B92632EBA8E}" dt="2023-12-06T17:42:28.848" v="23" actId="20577"/>
      <pc:docMkLst>
        <pc:docMk/>
      </pc:docMkLst>
      <pc:sldChg chg="modSp mod">
        <pc:chgData name="Gibbons, Carl" userId="d2b037bc-8fb4-4222-845c-61440543a456" providerId="ADAL" clId="{DD1CE632-2E50-4DF6-A094-0B92632EBA8E}" dt="2023-11-21T08:38:02.899" v="11" actId="20577"/>
        <pc:sldMkLst>
          <pc:docMk/>
          <pc:sldMk cId="3594981681" sldId="272"/>
        </pc:sldMkLst>
        <pc:spChg chg="mod">
          <ac:chgData name="Gibbons, Carl" userId="d2b037bc-8fb4-4222-845c-61440543a456" providerId="ADAL" clId="{DD1CE632-2E50-4DF6-A094-0B92632EBA8E}" dt="2023-11-21T08:38:02.899" v="11" actId="20577"/>
          <ac:spMkLst>
            <pc:docMk/>
            <pc:sldMk cId="3594981681" sldId="272"/>
            <ac:spMk id="4" creationId="{B64A8207-997F-319E-7F6D-676D3ECA779B}"/>
          </ac:spMkLst>
        </pc:spChg>
      </pc:sldChg>
      <pc:sldChg chg="modSp mod">
        <pc:chgData name="Gibbons, Carl" userId="d2b037bc-8fb4-4222-845c-61440543a456" providerId="ADAL" clId="{DD1CE632-2E50-4DF6-A094-0B92632EBA8E}" dt="2023-12-06T17:42:28.848" v="23" actId="20577"/>
        <pc:sldMkLst>
          <pc:docMk/>
          <pc:sldMk cId="1865769485" sldId="273"/>
        </pc:sldMkLst>
        <pc:spChg chg="mod">
          <ac:chgData name="Gibbons, Carl" userId="d2b037bc-8fb4-4222-845c-61440543a456" providerId="ADAL" clId="{DD1CE632-2E50-4DF6-A094-0B92632EBA8E}" dt="2023-12-06T17:42:28.848" v="23" actId="20577"/>
          <ac:spMkLst>
            <pc:docMk/>
            <pc:sldMk cId="1865769485" sldId="273"/>
            <ac:spMk id="4" creationId="{B64A8207-997F-319E-7F6D-676D3ECA779B}"/>
          </ac:spMkLst>
        </pc:spChg>
      </pc:sldChg>
      <pc:sldChg chg="modSp mod">
        <pc:chgData name="Gibbons, Carl" userId="d2b037bc-8fb4-4222-845c-61440543a456" providerId="ADAL" clId="{DD1CE632-2E50-4DF6-A094-0B92632EBA8E}" dt="2023-12-06T17:39:43.190" v="12" actId="20577"/>
        <pc:sldMkLst>
          <pc:docMk/>
          <pc:sldMk cId="3809967197" sldId="275"/>
        </pc:sldMkLst>
        <pc:spChg chg="mod">
          <ac:chgData name="Gibbons, Carl" userId="d2b037bc-8fb4-4222-845c-61440543a456" providerId="ADAL" clId="{DD1CE632-2E50-4DF6-A094-0B92632EBA8E}" dt="2023-12-06T17:39:43.190" v="12" actId="20577"/>
          <ac:spMkLst>
            <pc:docMk/>
            <pc:sldMk cId="3809967197" sldId="275"/>
            <ac:spMk id="3" creationId="{ADD8957C-88E6-A920-4979-2BDA9406B518}"/>
          </ac:spMkLst>
        </pc:spChg>
      </pc:sldChg>
      <pc:sldChg chg="modSp mod">
        <pc:chgData name="Gibbons, Carl" userId="d2b037bc-8fb4-4222-845c-61440543a456" providerId="ADAL" clId="{DD1CE632-2E50-4DF6-A094-0B92632EBA8E}" dt="2023-12-06T17:40:27.333" v="15" actId="20577"/>
        <pc:sldMkLst>
          <pc:docMk/>
          <pc:sldMk cId="1742169507" sldId="276"/>
        </pc:sldMkLst>
        <pc:spChg chg="mod">
          <ac:chgData name="Gibbons, Carl" userId="d2b037bc-8fb4-4222-845c-61440543a456" providerId="ADAL" clId="{DD1CE632-2E50-4DF6-A094-0B92632EBA8E}" dt="2023-12-06T17:40:27.333" v="15" actId="20577"/>
          <ac:spMkLst>
            <pc:docMk/>
            <pc:sldMk cId="1742169507" sldId="276"/>
            <ac:spMk id="3" creationId="{ADD8957C-88E6-A920-4979-2BDA9406B5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243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01EF5-6F0D-8686-CDD5-7DB43C9F613E}"/>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2ED595E2-3C65-7E01-6223-574BF8FB8119}"/>
              </a:ext>
            </a:extLst>
          </p:cNvPr>
          <p:cNvSpPr>
            <a:spLocks noGrp="1"/>
          </p:cNvSpPr>
          <p:nvPr>
            <p:ph sz="half" idx="1"/>
          </p:nvPr>
        </p:nvSpPr>
        <p:spPr>
          <a:xfrm>
            <a:off x="838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FDA5243-FD59-824D-9801-C6A7FC40AD32}"/>
              </a:ext>
            </a:extLst>
          </p:cNvPr>
          <p:cNvSpPr>
            <a:spLocks noGrp="1"/>
          </p:cNvSpPr>
          <p:nvPr>
            <p:ph sz="half" idx="2"/>
          </p:nvPr>
        </p:nvSpPr>
        <p:spPr>
          <a:xfrm>
            <a:off x="6172200" y="1825625"/>
            <a:ext cx="5181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0B0631-5586-E8EE-C280-1DC0A64D54C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6" name="Footer Placeholder 5">
            <a:extLst>
              <a:ext uri="{FF2B5EF4-FFF2-40B4-BE49-F238E27FC236}">
                <a16:creationId xmlns:a16="http://schemas.microsoft.com/office/drawing/2014/main" id="{4C7022BC-4356-2E12-5FFC-95893C9539C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2F6F0616-5185-D339-BFDE-0E16B996031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8515353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ADFFED-E59B-6D4E-6B64-0F5B746DEB96}"/>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1D25BBE6-1C38-6614-EF63-AF608E55C235}"/>
              </a:ext>
            </a:extLst>
          </p:cNvPr>
          <p:cNvSpPr>
            <a:spLocks noGrp="1"/>
          </p:cNvSpPr>
          <p:nvPr>
            <p:ph type="body" idx="1"/>
          </p:nvPr>
        </p:nvSpPr>
        <p:spPr>
          <a:xfrm>
            <a:off x="839788" y="1681163"/>
            <a:ext cx="5157787"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639AC2E-A378-9E93-69F7-FF92F43FC3A8}"/>
              </a:ext>
            </a:extLst>
          </p:cNvPr>
          <p:cNvSpPr>
            <a:spLocks noGrp="1"/>
          </p:cNvSpPr>
          <p:nvPr>
            <p:ph sz="half" idx="2"/>
          </p:nvPr>
        </p:nvSpPr>
        <p:spPr>
          <a:xfrm>
            <a:off x="839788" y="2505075"/>
            <a:ext cx="5157787"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57BF240-C80B-E670-B12B-8BCBA850E04F}"/>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AB0FB7E-A75F-AB8B-3217-710BBB592FB3}"/>
              </a:ext>
            </a:extLst>
          </p:cNvPr>
          <p:cNvSpPr>
            <a:spLocks noGrp="1"/>
          </p:cNvSpPr>
          <p:nvPr>
            <p:ph sz="quarter" idx="4"/>
          </p:nvPr>
        </p:nvSpPr>
        <p:spPr>
          <a:xfrm>
            <a:off x="6172200" y="2505075"/>
            <a:ext cx="5183188" cy="36845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AC691C-E8A1-E4A4-391E-3EA19AE5DF7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8" name="Footer Placeholder 7">
            <a:extLst>
              <a:ext uri="{FF2B5EF4-FFF2-40B4-BE49-F238E27FC236}">
                <a16:creationId xmlns:a16="http://schemas.microsoft.com/office/drawing/2014/main" id="{A5742DC8-1560-8BC0-2128-ACBD5724016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9" name="Slide Number Placeholder 8">
            <a:extLst>
              <a:ext uri="{FF2B5EF4-FFF2-40B4-BE49-F238E27FC236}">
                <a16:creationId xmlns:a16="http://schemas.microsoft.com/office/drawing/2014/main" id="{589CBA34-0EA5-98FC-EEAA-0C1A44BA1CB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39321541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F5818-3C7C-015C-2483-1875C395B0BF}"/>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F223477C-97F9-76B1-065E-300F62DDCF99}"/>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4" name="Footer Placeholder 3">
            <a:extLst>
              <a:ext uri="{FF2B5EF4-FFF2-40B4-BE49-F238E27FC236}">
                <a16:creationId xmlns:a16="http://schemas.microsoft.com/office/drawing/2014/main" id="{725CCAE4-3361-9867-C2CA-9F8A178ED41C}"/>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E42ECABF-B7A6-37FC-1091-0A6AE97D6725}"/>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42322946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2C2A218-2D68-399E-5303-823F32D18A0A}"/>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3" name="Footer Placeholder 2">
            <a:extLst>
              <a:ext uri="{FF2B5EF4-FFF2-40B4-BE49-F238E27FC236}">
                <a16:creationId xmlns:a16="http://schemas.microsoft.com/office/drawing/2014/main" id="{41BB3505-96AE-D8F2-469A-F36E9DD155D5}"/>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47BA2558-EB65-5F2B-4DEB-5E332CDDC572}"/>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94842983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31290A-4FEE-1487-F6FC-152481239225}"/>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FD49862-968E-6027-1E22-A84213937FC4}"/>
              </a:ext>
            </a:extLst>
          </p:cNvPr>
          <p:cNvSpPr>
            <a:spLocks noGrp="1"/>
          </p:cNvSpPr>
          <p:nvPr>
            <p:ph idx="1"/>
          </p:nvPr>
        </p:nvSpPr>
        <p:spPr>
          <a:xfrm>
            <a:off x="5183188" y="987425"/>
            <a:ext cx="6172200" cy="48736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DD75452-B3CD-E4D7-2EEB-4D8E7A55BA47}"/>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910F3D6-85F4-16D5-02EC-B52A50D1363C}"/>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6" name="Footer Placeholder 5">
            <a:extLst>
              <a:ext uri="{FF2B5EF4-FFF2-40B4-BE49-F238E27FC236}">
                <a16:creationId xmlns:a16="http://schemas.microsoft.com/office/drawing/2014/main" id="{FA7DC6C8-71E8-B7D5-9A82-0FA963F35B00}"/>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33AEBF5B-81ED-5FC8-76EE-E85F459B2D2B}"/>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7062515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090C6-958A-8F1E-AAA5-6F70ABB1D9F3}"/>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302DF14-CA9B-4C85-16D1-AE914D7EB7E7}"/>
              </a:ext>
            </a:extLst>
          </p:cNvPr>
          <p:cNvSpPr>
            <a:spLocks noGrp="1"/>
          </p:cNvSpPr>
          <p:nvPr>
            <p:ph type="pic" idx="1"/>
          </p:nvPr>
        </p:nvSpPr>
        <p:spPr>
          <a:xfrm>
            <a:off x="5183188" y="987425"/>
            <a:ext cx="6172200" cy="48736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449386B6-C485-3496-A8CD-9C25B60A4255}"/>
              </a:ext>
            </a:extLst>
          </p:cNvPr>
          <p:cNvSpPr>
            <a:spLocks noGrp="1"/>
          </p:cNvSpPr>
          <p:nvPr>
            <p:ph type="body" sz="half" idx="2"/>
          </p:nvPr>
        </p:nvSpPr>
        <p:spPr>
          <a:xfrm>
            <a:off x="839788" y="2057400"/>
            <a:ext cx="3932237" cy="38115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BD5F565-8080-7E82-246E-1EDDAAC2C236}"/>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6" name="Footer Placeholder 5">
            <a:extLst>
              <a:ext uri="{FF2B5EF4-FFF2-40B4-BE49-F238E27FC236}">
                <a16:creationId xmlns:a16="http://schemas.microsoft.com/office/drawing/2014/main" id="{C9E12A3F-827C-0539-3AFC-062DDE283567}"/>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7" name="Slide Number Placeholder 6">
            <a:extLst>
              <a:ext uri="{FF2B5EF4-FFF2-40B4-BE49-F238E27FC236}">
                <a16:creationId xmlns:a16="http://schemas.microsoft.com/office/drawing/2014/main" id="{516B4C84-F522-0893-1790-EF8E720A114E}"/>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7054409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92E9E-93C1-7E84-A4D5-EA127AB4BDC1}"/>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BFF1E9B-EE9D-9A7E-EE97-87C838D9BB2F}"/>
              </a:ext>
            </a:extLst>
          </p:cNvPr>
          <p:cNvSpPr>
            <a:spLocks noGrp="1"/>
          </p:cNvSpPr>
          <p:nvPr>
            <p:ph type="body" orient="vert" idx="1"/>
          </p:nvPr>
        </p:nvSpPr>
        <p:spPr>
          <a:xfrm>
            <a:off x="838200" y="1825625"/>
            <a:ext cx="10515600" cy="43513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0DA212-C93A-3075-FD32-156F351E64D4}"/>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5" name="Footer Placeholder 4">
            <a:extLst>
              <a:ext uri="{FF2B5EF4-FFF2-40B4-BE49-F238E27FC236}">
                <a16:creationId xmlns:a16="http://schemas.microsoft.com/office/drawing/2014/main" id="{D6AA4E94-35D9-7831-A0BB-9A28BFA422B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2E0B5BE5-01BB-5041-6101-F169276B2397}"/>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5721198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7D370E5-4104-4DF4-CE6F-43777E948DFD}"/>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A6D81-DFD1-D8AC-EC26-DC0557526EE4}"/>
              </a:ext>
            </a:extLst>
          </p:cNvPr>
          <p:cNvSpPr>
            <a:spLocks noGrp="1"/>
          </p:cNvSpPr>
          <p:nvPr>
            <p:ph type="body" orient="vert" idx="1"/>
          </p:nvPr>
        </p:nvSpPr>
        <p:spPr>
          <a:xfrm>
            <a:off x="838200" y="365125"/>
            <a:ext cx="7734300" cy="5811838"/>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E27890-E421-871D-9D4F-F7E5B558B71E}"/>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5" name="Footer Placeholder 4">
            <a:extLst>
              <a:ext uri="{FF2B5EF4-FFF2-40B4-BE49-F238E27FC236}">
                <a16:creationId xmlns:a16="http://schemas.microsoft.com/office/drawing/2014/main" id="{B7A93CF4-905B-F31B-69BD-9BEBF9008D86}"/>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B9BD2B1C-442A-F5C9-9AEB-F9DE0158660F}"/>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1621383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16" name="Straight Connector 15"/>
          <p:cNvCxnSpPr/>
          <p:nvPr/>
        </p:nvCxnSpPr>
        <p:spPr bwMode="auto">
          <a:xfrm>
            <a:off x="634999" y="983343"/>
            <a:ext cx="10947401"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lvl1pPr>
          </a:lstStyle>
          <a:p>
            <a:pPr>
              <a:defRPr/>
            </a:pPr>
            <a:r>
              <a:rPr lang="en-US" sz="2200" dirty="0"/>
              <a:t>Slide Title</a:t>
            </a:r>
          </a:p>
        </p:txBody>
      </p:sp>
    </p:spTree>
    <p:extLst>
      <p:ext uri="{BB962C8B-B14F-4D97-AF65-F5344CB8AC3E}">
        <p14:creationId xmlns:p14="http://schemas.microsoft.com/office/powerpoint/2010/main" val="37034453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65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561D-B949-3649-8DE3-37913D11D1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1778574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63EF-3D40-7FF9-6390-00F17F7D8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392760-2C5B-A5E9-50CF-8E0F18C96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22313-72D3-BC48-B6C7-BD28A4B25912}"/>
              </a:ext>
            </a:extLst>
          </p:cNvPr>
          <p:cNvSpPr>
            <a:spLocks noGrp="1"/>
          </p:cNvSpPr>
          <p:nvPr>
            <p:ph type="dt" sz="half" idx="10"/>
          </p:nvPr>
        </p:nvSpPr>
        <p:spPr/>
        <p:txBody>
          <a:bodyPr/>
          <a:lstStyle/>
          <a:p>
            <a:fld id="{0BE24BAF-58C0-4D38-ABA0-4170CC92DC13}" type="datetimeFigureOut">
              <a:rPr lang="en-US" smtClean="0"/>
              <a:t>12/17/2024</a:t>
            </a:fld>
            <a:endParaRPr lang="en-US"/>
          </a:p>
        </p:txBody>
      </p:sp>
      <p:sp>
        <p:nvSpPr>
          <p:cNvPr id="5" name="Footer Placeholder 4">
            <a:extLst>
              <a:ext uri="{FF2B5EF4-FFF2-40B4-BE49-F238E27FC236}">
                <a16:creationId xmlns:a16="http://schemas.microsoft.com/office/drawing/2014/main" id="{79A961C9-27D3-9627-AC42-42DA3AE02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2D45-370E-D661-58AD-D3D45A41FCD2}"/>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359457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920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90770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4579A-6906-4E6D-591C-C727DF060739}"/>
              </a:ext>
            </a:extLst>
          </p:cNvPr>
          <p:cNvSpPr>
            <a:spLocks noGrp="1"/>
          </p:cNvSpPr>
          <p:nvPr>
            <p:ph type="title"/>
          </p:nvPr>
        </p:nvSpPr>
        <p:spPr>
          <a:xfrm>
            <a:off x="602787" y="1498382"/>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9C426EAA-227D-5ECA-282E-3A3B3C8AE97C}"/>
              </a:ext>
            </a:extLst>
          </p:cNvPr>
          <p:cNvSpPr>
            <a:spLocks noGrp="1"/>
          </p:cNvSpPr>
          <p:nvPr>
            <p:ph idx="1"/>
          </p:nvPr>
        </p:nvSpPr>
        <p:spPr>
          <a:xfrm>
            <a:off x="838200" y="1825625"/>
            <a:ext cx="10515600" cy="435133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651069-7D1F-49B9-3F01-D52A9F3A60B7}"/>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5" name="Footer Placeholder 4">
            <a:extLst>
              <a:ext uri="{FF2B5EF4-FFF2-40B4-BE49-F238E27FC236}">
                <a16:creationId xmlns:a16="http://schemas.microsoft.com/office/drawing/2014/main" id="{5756067D-C727-84C7-612B-F665F36170EE}"/>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A3C64F88-1C59-3F79-931F-4F91F22F14D3}"/>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21936399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67B73-4EBE-86E7-DEDC-379A7358D71A}"/>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9DC486F-4B2F-BAA7-822D-AF77A301C3EF}"/>
              </a:ext>
            </a:extLst>
          </p:cNvPr>
          <p:cNvSpPr>
            <a:spLocks noGrp="1"/>
          </p:cNvSpPr>
          <p:nvPr>
            <p:ph type="body" idx="1"/>
          </p:nvPr>
        </p:nvSpPr>
        <p:spPr>
          <a:xfrm>
            <a:off x="831850" y="4589463"/>
            <a:ext cx="10515600" cy="1500187"/>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C1AB7C3-5E85-3B9F-4177-A1AF2AB486D8}"/>
              </a:ext>
            </a:extLst>
          </p:cNvPr>
          <p:cNvSpPr>
            <a:spLocks noGrp="1"/>
          </p:cNvSpPr>
          <p:nvPr>
            <p:ph type="dt" sz="half" idx="10"/>
          </p:nvPr>
        </p:nvSpPr>
        <p:spPr>
          <a:xfrm>
            <a:off x="838200" y="6445249"/>
            <a:ext cx="2743200" cy="365125"/>
          </a:xfrm>
          <a:prstGeom prst="rect">
            <a:avLst/>
          </a:prstGeom>
        </p:spPr>
        <p:txBody>
          <a:bodyPr/>
          <a:lstStyle/>
          <a:p>
            <a:fld id="{71087A05-F855-4434-8DDE-39A8542098A6}" type="datetimeFigureOut">
              <a:rPr lang="en-US" smtClean="0"/>
              <a:t>12/17/2024</a:t>
            </a:fld>
            <a:endParaRPr lang="en-US"/>
          </a:p>
        </p:txBody>
      </p:sp>
      <p:sp>
        <p:nvSpPr>
          <p:cNvPr id="5" name="Footer Placeholder 4">
            <a:extLst>
              <a:ext uri="{FF2B5EF4-FFF2-40B4-BE49-F238E27FC236}">
                <a16:creationId xmlns:a16="http://schemas.microsoft.com/office/drawing/2014/main" id="{8950E3CD-02DB-7A08-79DC-74CA926DE70F}"/>
              </a:ext>
            </a:extLst>
          </p:cNvPr>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78D6A67F-8469-E8AB-D35D-DEC64EA01BF9}"/>
              </a:ext>
            </a:extLst>
          </p:cNvPr>
          <p:cNvSpPr>
            <a:spLocks noGrp="1"/>
          </p:cNvSpPr>
          <p:nvPr>
            <p:ph type="sldNum" sz="quarter" idx="12"/>
          </p:nvPr>
        </p:nvSpPr>
        <p:spPr>
          <a:xfrm>
            <a:off x="8610600" y="6356350"/>
            <a:ext cx="2743200" cy="365125"/>
          </a:xfrm>
          <a:prstGeom prst="rect">
            <a:avLst/>
          </a:prstGeom>
        </p:spPr>
        <p:txBody>
          <a:bodyPr/>
          <a:lstStyle/>
          <a:p>
            <a:fld id="{6C0014F0-3D1D-4459-A530-32E6C19AE461}" type="slidenum">
              <a:rPr lang="en-US" smtClean="0"/>
              <a:t>‹#›</a:t>
            </a:fld>
            <a:endParaRPr lang="en-US"/>
          </a:p>
        </p:txBody>
      </p:sp>
    </p:spTree>
    <p:extLst>
      <p:ext uri="{BB962C8B-B14F-4D97-AF65-F5344CB8AC3E}">
        <p14:creationId xmlns:p14="http://schemas.microsoft.com/office/powerpoint/2010/main" val="9660797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image" Target="../media/image3.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8">
            <a:extLst>
              <a:ext uri="{28A0092B-C50C-407E-A947-70E740481C1C}">
                <a14:useLocalDpi xmlns:a14="http://schemas.microsoft.com/office/drawing/2010/main"/>
              </a:ext>
            </a:extLst>
          </a:blip>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6219260"/>
            <a:ext cx="638629" cy="638740"/>
          </a:xfrm>
          <a:prstGeom prst="rect">
            <a:avLst/>
          </a:prstGeom>
          <a:solidFill>
            <a:schemeClr val="tx1"/>
          </a:solidFill>
          <a:ln w="3175">
            <a:noFill/>
          </a:ln>
          <a:effectLst>
            <a:glow rad="635000">
              <a:srgbClr val="0071B1">
                <a:alpha val="10000"/>
              </a:srgb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6" name="Picture 5" descr="2.5 in monogram white.eps"/>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32619" y="6419125"/>
            <a:ext cx="375028" cy="216493"/>
          </a:xfrm>
          <a:prstGeom prst="rect">
            <a:avLst/>
          </a:prstGeom>
          <a:effectLst/>
        </p:spPr>
      </p:pic>
      <p:sp>
        <p:nvSpPr>
          <p:cNvPr id="7" name="TextBox 6"/>
          <p:cNvSpPr txBox="1"/>
          <p:nvPr/>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dirty="0">
                <a:solidFill>
                  <a:srgbClr val="FFFFFF"/>
                </a:solidFill>
              </a:rPr>
              <a:t>© Brigham Young University-Idaho</a:t>
            </a:r>
          </a:p>
        </p:txBody>
      </p:sp>
      <p:sp>
        <p:nvSpPr>
          <p:cNvPr id="2" name="TextBox 1"/>
          <p:cNvSpPr txBox="1"/>
          <p:nvPr/>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bg1"/>
                </a:solidFill>
              </a:rPr>
              <a:t>‹#›</a:t>
            </a:fld>
            <a:endParaRPr lang="en-US" sz="1200" dirty="0">
              <a:solidFill>
                <a:schemeClr val="bg1"/>
              </a:solidFill>
            </a:endParaRPr>
          </a:p>
        </p:txBody>
      </p:sp>
    </p:spTree>
    <p:extLst>
      <p:ext uri="{BB962C8B-B14F-4D97-AF65-F5344CB8AC3E}">
        <p14:creationId xmlns:p14="http://schemas.microsoft.com/office/powerpoint/2010/main" val="16063187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p:fade/>
  </p:transition>
  <p:txStyles>
    <p:titleStyle>
      <a:lvl1pPr algn="l" rtl="0" eaLnBrk="1" fontAlgn="base" hangingPunct="1">
        <a:spcBef>
          <a:spcPct val="0"/>
        </a:spcBef>
        <a:spcAft>
          <a:spcPct val="0"/>
        </a:spcAft>
        <a:defRPr sz="2400">
          <a:solidFill>
            <a:schemeClr val="bg1"/>
          </a:solidFill>
          <a:latin typeface="+mj-lt"/>
          <a:ea typeface="ＭＳ Ｐゴシック" charset="0"/>
          <a:cs typeface="MS PGothic" charset="0"/>
        </a:defRPr>
      </a:lvl1pPr>
      <a:lvl2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2pPr>
      <a:lvl3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3pPr>
      <a:lvl4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4pPr>
      <a:lvl5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AEB2CF3C-8982-A5D5-05DB-5BF3F09E24AE}"/>
              </a:ext>
              <a:ext uri="{C183D7F6-B498-43B3-948B-1728B52AA6E4}">
                <adec:decorative xmlns:adec="http://schemas.microsoft.com/office/drawing/2017/decorative" val="1"/>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212436" y="236453"/>
            <a:ext cx="11767127" cy="787737"/>
          </a:xfrm>
          <a:prstGeom prst="rect">
            <a:avLst/>
          </a:prstGeom>
        </p:spPr>
      </p:pic>
      <p:cxnSp>
        <p:nvCxnSpPr>
          <p:cNvPr id="9" name="Straight Connector 8">
            <a:extLst>
              <a:ext uri="{FF2B5EF4-FFF2-40B4-BE49-F238E27FC236}">
                <a16:creationId xmlns:a16="http://schemas.microsoft.com/office/drawing/2014/main" id="{DE7FEFD9-5638-352F-A6ED-06F1FDE322D4}"/>
              </a:ext>
            </a:extLst>
          </p:cNvPr>
          <p:cNvCxnSpPr>
            <a:cxnSpLocks/>
          </p:cNvCxnSpPr>
          <p:nvPr userDrawn="1"/>
        </p:nvCxnSpPr>
        <p:spPr>
          <a:xfrm>
            <a:off x="175490" y="1099127"/>
            <a:ext cx="11841020" cy="0"/>
          </a:xfrm>
          <a:prstGeom prst="line">
            <a:avLst/>
          </a:prstGeom>
          <a:ln w="38100">
            <a:solidFill>
              <a:srgbClr val="A13C39"/>
            </a:solidFill>
          </a:ln>
        </p:spPr>
        <p:style>
          <a:lnRef idx="2">
            <a:schemeClr val="accent1"/>
          </a:lnRef>
          <a:fillRef idx="0">
            <a:schemeClr val="accent1"/>
          </a:fillRef>
          <a:effectRef idx="1">
            <a:schemeClr val="accent1"/>
          </a:effectRef>
          <a:fontRef idx="minor">
            <a:schemeClr val="tx1"/>
          </a:fontRef>
        </p:style>
      </p:cxnSp>
      <p:sp>
        <p:nvSpPr>
          <p:cNvPr id="11" name="Rectangle 10">
            <a:extLst>
              <a:ext uri="{FF2B5EF4-FFF2-40B4-BE49-F238E27FC236}">
                <a16:creationId xmlns:a16="http://schemas.microsoft.com/office/drawing/2014/main" id="{910C5C32-408D-8072-82C8-297384424B54}"/>
              </a:ext>
            </a:extLst>
          </p:cNvPr>
          <p:cNvSpPr/>
          <p:nvPr userDrawn="1"/>
        </p:nvSpPr>
        <p:spPr>
          <a:xfrm>
            <a:off x="175492" y="184727"/>
            <a:ext cx="11841018" cy="6493164"/>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954587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Lst>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FCA7FD7-E3CD-7A2C-5AF7-2EE59026C9D4}"/>
              </a:ext>
            </a:extLst>
          </p:cNvPr>
          <p:cNvSpPr txBox="1">
            <a:spLocks/>
          </p:cNvSpPr>
          <p:nvPr/>
        </p:nvSpPr>
        <p:spPr>
          <a:xfrm>
            <a:off x="2378044" y="2713510"/>
            <a:ext cx="7435912" cy="715490"/>
          </a:xfrm>
          <a:prstGeom prst="rect">
            <a:avLst/>
          </a:prstGeom>
        </p:spPr>
        <p:txBody>
          <a:bodyPr/>
          <a:lst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a:lstStyle>
          <a:p>
            <a:pPr fontAlgn="auto">
              <a:spcAft>
                <a:spcPts val="0"/>
              </a:spcAft>
            </a:pPr>
            <a:r>
              <a:rPr lang="en-US" dirty="0"/>
              <a:t>CYBER 360: Advanced Scripting</a:t>
            </a:r>
          </a:p>
        </p:txBody>
      </p:sp>
      <p:sp>
        <p:nvSpPr>
          <p:cNvPr id="5" name="Subtitle 2">
            <a:extLst>
              <a:ext uri="{FF2B5EF4-FFF2-40B4-BE49-F238E27FC236}">
                <a16:creationId xmlns:a16="http://schemas.microsoft.com/office/drawing/2014/main" id="{8586CD17-5B17-5D66-987C-05DC748B3FF9}"/>
              </a:ext>
            </a:extLst>
          </p:cNvPr>
          <p:cNvSpPr txBox="1">
            <a:spLocks/>
          </p:cNvSpPr>
          <p:nvPr/>
        </p:nvSpPr>
        <p:spPr>
          <a:xfrm>
            <a:off x="3897517" y="3429000"/>
            <a:ext cx="4396966" cy="53539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spcAft>
                <a:spcPts val="0"/>
              </a:spcAft>
            </a:pPr>
            <a:r>
              <a:rPr lang="en-US" dirty="0"/>
              <a:t>9.4: Blue Team Cookbook</a:t>
            </a:r>
          </a:p>
        </p:txBody>
      </p:sp>
    </p:spTree>
    <p:extLst>
      <p:ext uri="{BB962C8B-B14F-4D97-AF65-F5344CB8AC3E}">
        <p14:creationId xmlns:p14="http://schemas.microsoft.com/office/powerpoint/2010/main" val="325146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1">
            <a:extLst>
              <a:ext uri="{FF2B5EF4-FFF2-40B4-BE49-F238E27FC236}">
                <a16:creationId xmlns:a16="http://schemas.microsoft.com/office/drawing/2014/main" id="{64492E64-A68B-8CA7-B3C6-044F7C8E76AB}"/>
              </a:ext>
            </a:extLst>
          </p:cNvPr>
          <p:cNvSpPr txBox="1">
            <a:spLocks/>
          </p:cNvSpPr>
          <p:nvPr/>
        </p:nvSpPr>
        <p:spPr>
          <a:xfrm>
            <a:off x="4976699" y="1290124"/>
            <a:ext cx="2238600" cy="646331"/>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spcAft>
                <a:spcPts val="0"/>
              </a:spcAft>
              <a:buNone/>
            </a:pPr>
            <a:r>
              <a:rPr lang="en-US" sz="4400" dirty="0"/>
              <a:t>Exercise</a:t>
            </a:r>
            <a:endParaRPr lang="en-US" sz="5000" dirty="0"/>
          </a:p>
        </p:txBody>
      </p:sp>
      <p:sp>
        <p:nvSpPr>
          <p:cNvPr id="5" name="TextBox 4">
            <a:extLst>
              <a:ext uri="{FF2B5EF4-FFF2-40B4-BE49-F238E27FC236}">
                <a16:creationId xmlns:a16="http://schemas.microsoft.com/office/drawing/2014/main" id="{B64A8207-997F-319E-7F6D-676D3ECA779B}"/>
              </a:ext>
            </a:extLst>
          </p:cNvPr>
          <p:cNvSpPr txBox="1"/>
          <p:nvPr/>
        </p:nvSpPr>
        <p:spPr>
          <a:xfrm>
            <a:off x="1268395" y="2028825"/>
            <a:ext cx="9655207" cy="707886"/>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rPr>
              <a:t>For your last exercise this week, you will write your own exercise, based on one of the Blue Team tasks in textbook chapter 9, to be shared later with your classmates.</a:t>
            </a:r>
          </a:p>
        </p:txBody>
      </p:sp>
    </p:spTree>
    <p:extLst>
      <p:ext uri="{BB962C8B-B14F-4D97-AF65-F5344CB8AC3E}">
        <p14:creationId xmlns:p14="http://schemas.microsoft.com/office/powerpoint/2010/main" val="661018187"/>
      </p:ext>
    </p:extLst>
  </p:cSld>
  <p:clrMapOvr>
    <a:masterClrMapping/>
  </p:clrMapOvr>
</p:sld>
</file>

<file path=ppt/theme/theme1.xml><?xml version="1.0" encoding="utf-8"?>
<a:theme xmlns:a="http://schemas.openxmlformats.org/drawingml/2006/main" name="Blue Backgrou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ue Background Theme" id="{2DFDCE93-67F8-4AD8-ADD9-EC0DB44F2AE1}" vid="{8095BF8E-35F9-4086-BB9D-BE8E66B472B4}"/>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Presentation1" id="{DAD0D162-FE0C-45E1-B287-70A400F0FB2D}" vid="{0F85589E-3A92-4CE5-8C4F-6CD4A008415E}"/>
    </a:ext>
  </a:extLst>
</a:theme>
</file>

<file path=docProps/app.xml><?xml version="1.0" encoding="utf-8"?>
<Properties xmlns="http://schemas.openxmlformats.org/officeDocument/2006/extended-properties" xmlns:vt="http://schemas.openxmlformats.org/officeDocument/2006/docPropsVTypes">
  <Template>Blue Background Theme</Template>
  <TotalTime>1935</TotalTime>
  <Words>46</Words>
  <Application>Microsoft Office PowerPoint</Application>
  <PresentationFormat>Widescreen</PresentationFormat>
  <Paragraphs>4</Paragraphs>
  <Slides>2</Slides>
  <Notes>0</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2</vt:i4>
      </vt:variant>
    </vt:vector>
  </HeadingPairs>
  <TitlesOfParts>
    <vt:vector size="7" baseType="lpstr">
      <vt:lpstr>Aptos</vt:lpstr>
      <vt:lpstr>Arial</vt:lpstr>
      <vt:lpstr>Times</vt:lpstr>
      <vt:lpstr>Blue Background Theme</vt:lpstr>
      <vt:lpstr>1_Office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Willis, Orion</cp:lastModifiedBy>
  <cp:revision>1</cp:revision>
  <dcterms:created xsi:type="dcterms:W3CDTF">2023-11-21T07:23:03Z</dcterms:created>
  <dcterms:modified xsi:type="dcterms:W3CDTF">2024-12-17T17:03:58Z</dcterms:modified>
</cp:coreProperties>
</file>