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44A3E85C-D226-4B9E-8B6A-F17898448CC9}"/>
    <pc:docChg chg="modSld">
      <pc:chgData name="Talbert, Matthew" userId="877a4118-3f16-4ac9-a72c-5dd2c7b28c85" providerId="ADAL" clId="{44A3E85C-D226-4B9E-8B6A-F17898448CC9}" dt="2024-11-21T23:54:23.941" v="328" actId="1036"/>
      <pc:docMkLst>
        <pc:docMk/>
      </pc:docMkLst>
      <pc:sldChg chg="modSp mod">
        <pc:chgData name="Talbert, Matthew" userId="877a4118-3f16-4ac9-a72c-5dd2c7b28c85" providerId="ADAL" clId="{44A3E85C-D226-4B9E-8B6A-F17898448CC9}" dt="2024-11-21T23:52:09.118" v="30" actId="1036"/>
        <pc:sldMkLst>
          <pc:docMk/>
          <pc:sldMk cId="3051209672" sldId="258"/>
        </pc:sldMkLst>
        <pc:spChg chg="mod">
          <ac:chgData name="Talbert, Matthew" userId="877a4118-3f16-4ac9-a72c-5dd2c7b28c85" providerId="ADAL" clId="{44A3E85C-D226-4B9E-8B6A-F17898448CC9}" dt="2024-11-21T23:52:09.118" v="30" actId="1036"/>
          <ac:spMkLst>
            <pc:docMk/>
            <pc:sldMk cId="3051209672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02.885" v="9" actId="1036"/>
          <ac:spMkLst>
            <pc:docMk/>
            <pc:sldMk cId="3051209672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18.861" v="47" actId="1036"/>
        <pc:sldMkLst>
          <pc:docMk/>
          <pc:sldMk cId="3643293265" sldId="259"/>
        </pc:sldMkLst>
        <pc:spChg chg="mod">
          <ac:chgData name="Talbert, Matthew" userId="877a4118-3f16-4ac9-a72c-5dd2c7b28c85" providerId="ADAL" clId="{44A3E85C-D226-4B9E-8B6A-F17898448CC9}" dt="2024-11-21T23:52:18.861" v="47" actId="1036"/>
          <ac:spMkLst>
            <pc:docMk/>
            <pc:sldMk cId="3643293265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17.365" v="46" actId="1035"/>
          <ac:spMkLst>
            <pc:docMk/>
            <pc:sldMk cId="3643293265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30.302" v="88" actId="1036"/>
        <pc:sldMkLst>
          <pc:docMk/>
          <pc:sldMk cId="402695151" sldId="260"/>
        </pc:sldMkLst>
        <pc:spChg chg="mod">
          <ac:chgData name="Talbert, Matthew" userId="877a4118-3f16-4ac9-a72c-5dd2c7b28c85" providerId="ADAL" clId="{44A3E85C-D226-4B9E-8B6A-F17898448CC9}" dt="2024-11-21T23:52:30.302" v="88" actId="1036"/>
          <ac:spMkLst>
            <pc:docMk/>
            <pc:sldMk cId="402695151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24.366" v="69" actId="1036"/>
          <ac:spMkLst>
            <pc:docMk/>
            <pc:sldMk cId="402695151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50.653" v="102" actId="1036"/>
        <pc:sldMkLst>
          <pc:docMk/>
          <pc:sldMk cId="2312486803" sldId="261"/>
        </pc:sldMkLst>
        <pc:spChg chg="mod">
          <ac:chgData name="Talbert, Matthew" userId="877a4118-3f16-4ac9-a72c-5dd2c7b28c85" providerId="ADAL" clId="{44A3E85C-D226-4B9E-8B6A-F17898448CC9}" dt="2024-11-21T23:52:50.653" v="102" actId="1036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45.774" v="91" actId="103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06.630" v="111" actId="1036"/>
        <pc:sldMkLst>
          <pc:docMk/>
          <pc:sldMk cId="3989541258" sldId="262"/>
        </pc:sldMkLst>
        <pc:spChg chg="mod">
          <ac:chgData name="Talbert, Matthew" userId="877a4118-3f16-4ac9-a72c-5dd2c7b28c85" providerId="ADAL" clId="{44A3E85C-D226-4B9E-8B6A-F17898448CC9}" dt="2024-11-21T23:53:06.630" v="111" actId="1036"/>
          <ac:spMkLst>
            <pc:docMk/>
            <pc:sldMk cId="3989541258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04.326" v="106" actId="1036"/>
          <ac:spMkLst>
            <pc:docMk/>
            <pc:sldMk cId="3989541258" sldId="262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13.310" v="128" actId="1036"/>
        <pc:sldMkLst>
          <pc:docMk/>
          <pc:sldMk cId="1861646120" sldId="263"/>
        </pc:sldMkLst>
        <pc:spChg chg="mod">
          <ac:chgData name="Talbert, Matthew" userId="877a4118-3f16-4ac9-a72c-5dd2c7b28c85" providerId="ADAL" clId="{44A3E85C-D226-4B9E-8B6A-F17898448CC9}" dt="2024-11-21T23:53:13.310" v="128" actId="1036"/>
          <ac:spMkLst>
            <pc:docMk/>
            <pc:sldMk cId="1861646120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11.678" v="120" actId="1036"/>
          <ac:spMkLst>
            <pc:docMk/>
            <pc:sldMk cId="1861646120" sldId="263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19.902" v="137" actId="1036"/>
        <pc:sldMkLst>
          <pc:docMk/>
          <pc:sldMk cId="2232562783" sldId="264"/>
        </pc:sldMkLst>
        <pc:spChg chg="mod">
          <ac:chgData name="Talbert, Matthew" userId="877a4118-3f16-4ac9-a72c-5dd2c7b28c85" providerId="ADAL" clId="{44A3E85C-D226-4B9E-8B6A-F17898448CC9}" dt="2024-11-21T23:53:19.902" v="137" actId="1036"/>
          <ac:spMkLst>
            <pc:docMk/>
            <pc:sldMk cId="2232562783" sldId="264"/>
            <ac:spMk id="2" creationId="{31B75992-5098-A283-4925-2CCEBB801DC5}"/>
          </ac:spMkLst>
        </pc:spChg>
      </pc:sldChg>
      <pc:sldChg chg="modSp mod">
        <pc:chgData name="Talbert, Matthew" userId="877a4118-3f16-4ac9-a72c-5dd2c7b28c85" providerId="ADAL" clId="{44A3E85C-D226-4B9E-8B6A-F17898448CC9}" dt="2024-11-21T23:53:33.926" v="181" actId="1036"/>
        <pc:sldMkLst>
          <pc:docMk/>
          <pc:sldMk cId="806767687" sldId="265"/>
        </pc:sldMkLst>
        <pc:spChg chg="mod">
          <ac:chgData name="Talbert, Matthew" userId="877a4118-3f16-4ac9-a72c-5dd2c7b28c85" providerId="ADAL" clId="{44A3E85C-D226-4B9E-8B6A-F17898448CC9}" dt="2024-11-21T23:53:33.926" v="181" actId="1036"/>
          <ac:spMkLst>
            <pc:docMk/>
            <pc:sldMk cId="806767687" sldId="265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29.874" v="168" actId="1036"/>
          <ac:spMkLst>
            <pc:docMk/>
            <pc:sldMk cId="806767687" sldId="265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42.662" v="213" actId="1036"/>
        <pc:sldMkLst>
          <pc:docMk/>
          <pc:sldMk cId="3145157247" sldId="266"/>
        </pc:sldMkLst>
        <pc:spChg chg="mod">
          <ac:chgData name="Talbert, Matthew" userId="877a4118-3f16-4ac9-a72c-5dd2c7b28c85" providerId="ADAL" clId="{44A3E85C-D226-4B9E-8B6A-F17898448CC9}" dt="2024-11-21T23:53:42.662" v="213" actId="1036"/>
          <ac:spMkLst>
            <pc:docMk/>
            <pc:sldMk cId="3145157247" sldId="266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38.109" v="195" actId="1036"/>
          <ac:spMkLst>
            <pc:docMk/>
            <pc:sldMk cId="3145157247" sldId="266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49.438" v="224" actId="1036"/>
        <pc:sldMkLst>
          <pc:docMk/>
          <pc:sldMk cId="2424714671" sldId="267"/>
        </pc:sldMkLst>
        <pc:spChg chg="mod">
          <ac:chgData name="Talbert, Matthew" userId="877a4118-3f16-4ac9-a72c-5dd2c7b28c85" providerId="ADAL" clId="{44A3E85C-D226-4B9E-8B6A-F17898448CC9}" dt="2024-11-21T23:53:49.438" v="224" actId="1036"/>
          <ac:spMkLst>
            <pc:docMk/>
            <pc:sldMk cId="2424714671" sldId="267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45.797" v="215" actId="1035"/>
          <ac:spMkLst>
            <pc:docMk/>
            <pc:sldMk cId="2424714671" sldId="267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00.254" v="250" actId="1035"/>
        <pc:sldMkLst>
          <pc:docMk/>
          <pc:sldMk cId="3450195044" sldId="268"/>
        </pc:sldMkLst>
        <pc:spChg chg="mod">
          <ac:chgData name="Talbert, Matthew" userId="877a4118-3f16-4ac9-a72c-5dd2c7b28c85" providerId="ADAL" clId="{44A3E85C-D226-4B9E-8B6A-F17898448CC9}" dt="2024-11-21T23:54:00.254" v="250" actId="1035"/>
          <ac:spMkLst>
            <pc:docMk/>
            <pc:sldMk cId="3450195044" sldId="268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56.237" v="234" actId="1036"/>
          <ac:spMkLst>
            <pc:docMk/>
            <pc:sldMk cId="3450195044" sldId="26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12.230" v="281" actId="1035"/>
        <pc:sldMkLst>
          <pc:docMk/>
          <pc:sldMk cId="3633122843" sldId="269"/>
        </pc:sldMkLst>
        <pc:spChg chg="mod">
          <ac:chgData name="Talbert, Matthew" userId="877a4118-3f16-4ac9-a72c-5dd2c7b28c85" providerId="ADAL" clId="{44A3E85C-D226-4B9E-8B6A-F17898448CC9}" dt="2024-11-21T23:54:10.717" v="276" actId="1036"/>
          <ac:spMkLst>
            <pc:docMk/>
            <pc:sldMk cId="3633122843" sldId="269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4:12.230" v="281" actId="1035"/>
          <ac:spMkLst>
            <pc:docMk/>
            <pc:sldMk cId="3633122843" sldId="26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23.941" v="328" actId="1036"/>
        <pc:sldMkLst>
          <pc:docMk/>
          <pc:sldMk cId="657795359" sldId="270"/>
        </pc:sldMkLst>
        <pc:spChg chg="mod">
          <ac:chgData name="Talbert, Matthew" userId="877a4118-3f16-4ac9-a72c-5dd2c7b28c85" providerId="ADAL" clId="{44A3E85C-D226-4B9E-8B6A-F17898448CC9}" dt="2024-11-21T23:54:23.941" v="328" actId="1036"/>
          <ac:spMkLst>
            <pc:docMk/>
            <pc:sldMk cId="657795359" sldId="270"/>
            <ac:spMk id="2" creationId="{1862E903-3C56-BB42-2361-009F2336475A}"/>
          </ac:spMkLst>
        </pc:spChg>
        <pc:spChg chg="mod">
          <ac:chgData name="Talbert, Matthew" userId="877a4118-3f16-4ac9-a72c-5dd2c7b28c85" providerId="ADAL" clId="{44A3E85C-D226-4B9E-8B6A-F17898448CC9}" dt="2024-11-21T23:54:20.245" v="311" actId="1036"/>
          <ac:spMkLst>
            <pc:docMk/>
            <pc:sldMk cId="657795359" sldId="270"/>
            <ac:spMk id="3" creationId="{D9D594D6-F4EE-B0AB-C128-26D2D32F8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34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2.11: Profiles, </a:t>
            </a:r>
            <a:r>
              <a:rPr lang="en-US" dirty="0" err="1"/>
              <a:t>PSDrives</a:t>
            </a:r>
            <a:r>
              <a:rPr lang="en-US" dirty="0"/>
              <a:t>,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Configure a mandatory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8817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one of the parameters mandatory: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 err="1"/>
              <a:t>CmdletBinding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50053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 advanced cmdlet functionality, such as PowerShell’s </a:t>
            </a:r>
            <a:r>
              <a:rPr lang="en-US" sz="2000" i="1" dirty="0"/>
              <a:t>Verbose</a:t>
            </a:r>
            <a:r>
              <a:rPr lang="en-US" sz="2000" dirty="0"/>
              <a:t> output stream: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[</a:t>
            </a:r>
            <a:r>
              <a:rPr lang="en-US" sz="2000" dirty="0" err="1"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Write-Verbose "(About to display a greeting)"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-Verbose</a:t>
            </a:r>
          </a:p>
        </p:txBody>
      </p:sp>
    </p:spTree>
    <p:extLst>
      <p:ext uri="{BB962C8B-B14F-4D97-AF65-F5344CB8AC3E}">
        <p14:creationId xmlns:p14="http://schemas.microsoft.com/office/powerpoint/2010/main" val="24247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34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Pipeline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8817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function process an input parameter from a piped command: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[Parameter(Mandatory, </a:t>
            </a:r>
            <a:r>
              <a:rPr lang="en-US" sz="2000" dirty="0" err="1">
                <a:latin typeface="Lucida Console" panose="020B0609040504020204" pitchFamily="49" charset="0"/>
              </a:rPr>
              <a:t>ValueFromPipeline</a:t>
            </a:r>
            <a:r>
              <a:rPr lang="en-US" sz="2000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process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"Peter", "James", "John" | Show-Howdy</a:t>
            </a:r>
          </a:p>
        </p:txBody>
      </p:sp>
    </p:spTree>
    <p:extLst>
      <p:ext uri="{BB962C8B-B14F-4D97-AF65-F5344CB8AC3E}">
        <p14:creationId xmlns:p14="http://schemas.microsoft.com/office/powerpoint/2010/main" val="34501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48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Comment-based Help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45303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latin typeface="Lucida Console" panose="020B0609040504020204" pitchFamily="49" charset="0"/>
              </a:rPr>
              <a:t>.SYNOPSIS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 a personalized "Howdy" greeting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.DESCRIPTION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Given a first name (and optionally a last name too),</a:t>
            </a:r>
          </a:p>
          <a:p>
            <a:r>
              <a:rPr lang="en-US" dirty="0">
                <a:latin typeface="Lucida Console" panose="020B0609040504020204" pitchFamily="49" charset="0"/>
              </a:rPr>
              <a:t>output a personalized greeting.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First</a:t>
            </a:r>
          </a:p>
          <a:p>
            <a:r>
              <a:rPr lang="en-US" dirty="0">
                <a:latin typeface="Lucida Console" panose="020B0609040504020204" pitchFamily="49" charset="0"/>
              </a:rPr>
              <a:t>First name (mandatory)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Last</a:t>
            </a:r>
          </a:p>
          <a:p>
            <a:r>
              <a:rPr lang="en-US" dirty="0">
                <a:latin typeface="Lucida Console" panose="020B0609040504020204" pitchFamily="49" charset="0"/>
              </a:rPr>
              <a:t>Last name (optional)</a:t>
            </a:r>
          </a:p>
          <a:p>
            <a:r>
              <a:rPr lang="en-US" dirty="0">
                <a:latin typeface="Lucida Console" panose="020B0609040504020204" pitchFamily="49" charset="0"/>
              </a:rPr>
              <a:t>.EXAMPLE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Trip Meredith</a:t>
            </a:r>
          </a:p>
          <a:p>
            <a:r>
              <a:rPr lang="en-US" dirty="0">
                <a:latin typeface="Lucida Console" panose="020B0609040504020204" pitchFamily="49" charset="0"/>
              </a:rPr>
              <a:t>produces the greeting string "Howdy Trip Meredith" </a:t>
            </a:r>
          </a:p>
          <a:p>
            <a:r>
              <a:rPr lang="en-US" dirty="0">
                <a:latin typeface="Lucida Console" panose="020B0609040504020204" pitchFamily="49" charset="0"/>
              </a:rPr>
              <a:t>#&gt;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Get-Help Show-Howdy | more</a:t>
            </a:r>
          </a:p>
        </p:txBody>
      </p:sp>
    </p:spTree>
    <p:extLst>
      <p:ext uri="{BB962C8B-B14F-4D97-AF65-F5344CB8AC3E}">
        <p14:creationId xmlns:p14="http://schemas.microsoft.com/office/powerpoint/2010/main" val="36331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94D6-F4EE-B0AB-C128-26D2D32F8E21}"/>
              </a:ext>
            </a:extLst>
          </p:cNvPr>
          <p:cNvSpPr txBox="1"/>
          <p:nvPr/>
        </p:nvSpPr>
        <p:spPr>
          <a:xfrm>
            <a:off x="1492370" y="3016381"/>
            <a:ext cx="90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are nicknames for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helpful cmdlet examples for working with aliases: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ipconfig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ip</a:t>
            </a:r>
            <a:r>
              <a:rPr lang="en-US" dirty="0">
                <a:latin typeface="Lucida Console" panose="020B0609040504020204" pitchFamily="49" charset="0"/>
              </a:rPr>
              <a:t> address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Export-Alias –Path aliases.csv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Export-Alias –Path aliases.ps1 –As </a:t>
            </a:r>
            <a:r>
              <a:rPr lang="en-US" dirty="0">
                <a:latin typeface="Lucida Console" panose="020B0609040504020204" pitchFamily="49" charset="0"/>
              </a:rPr>
              <a:t>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Import-Alias –Path aliases.csv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EE6A6-565D-6719-0FBC-5CFE8D6A7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5334"/>
            <a:ext cx="11573197" cy="72424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i="1" dirty="0"/>
              <a:t>PT: function with begin/process/end blocks (1)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8957C-88E6-A920-4979-2BDA9406B518}"/>
              </a:ext>
            </a:extLst>
          </p:cNvPr>
          <p:cNvSpPr txBox="1"/>
          <p:nvPr/>
        </p:nvSpPr>
        <p:spPr>
          <a:xfrm>
            <a:off x="1268392" y="2045328"/>
            <a:ext cx="965520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2000" i="1" dirty="0"/>
              <a:t>Here’s an example that finds multiples of 5 or 7 in a list of integers:</a:t>
            </a:r>
          </a:p>
          <a:p>
            <a:pPr lvl="1"/>
            <a:endParaRPr lang="en-US" sz="2000" dirty="0"/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function Find-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FiveSevenMultiples</a:t>
            </a:r>
            <a:r>
              <a:rPr lang="en-US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param([Parameter(Mandatory,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)]$integers)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begin { $fives=$sevens=@()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process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foreach($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in $integers)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5 -eq 0) { $fives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7 -eq 0) { $sevens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end { return @{"fives"=$fives;"sevens"=$sevens;}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PS&gt; 1..19 | Find-</a:t>
            </a:r>
            <a:r>
              <a:rPr lang="en-US" sz="2000" b="1" dirty="0" err="1">
                <a:latin typeface="Consolas" panose="020B0609020204030204" pitchFamily="49" charset="0"/>
              </a:rPr>
              <a:t>FiveSevenMultiples</a:t>
            </a:r>
            <a:endParaRPr lang="en-US" sz="2000" dirty="0"/>
          </a:p>
          <a:p>
            <a:pPr algn="r"/>
            <a:r>
              <a:rPr lang="en-US" sz="2000" dirty="0"/>
              <a:t># returns:  </a:t>
            </a:r>
            <a:r>
              <a:rPr lang="en-US" sz="2000" b="1" dirty="0">
                <a:latin typeface="Consolas" panose="020B0609020204030204" pitchFamily="49" charset="0"/>
              </a:rPr>
              <a:t>fives: {5, 10, 15}; sevens: {7, 14}</a:t>
            </a:r>
          </a:p>
        </p:txBody>
      </p:sp>
    </p:spTree>
    <p:extLst>
      <p:ext uri="{BB962C8B-B14F-4D97-AF65-F5344CB8AC3E}">
        <p14:creationId xmlns:p14="http://schemas.microsoft.com/office/powerpoint/2010/main" val="146474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DB4B-CCF6-2051-6538-E1523502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125C08-C964-1188-E290-E4EDD37DB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385" y="1225334"/>
            <a:ext cx="11573197" cy="72424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i="1" dirty="0"/>
              <a:t>PT: function with begin/process/end blocks (2)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57C1E-CB29-9CBD-CE19-A15FDFEFDB5C}"/>
              </a:ext>
            </a:extLst>
          </p:cNvPr>
          <p:cNvSpPr txBox="1"/>
          <p:nvPr/>
        </p:nvSpPr>
        <p:spPr>
          <a:xfrm>
            <a:off x="1268392" y="2045328"/>
            <a:ext cx="96552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	function Find-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FiveSevenMultiples</a:t>
            </a:r>
            <a:r>
              <a:rPr lang="en-US" b="0" dirty="0"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param([Parameter(Mandatory,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ValueFromPipeline</a:t>
            </a:r>
            <a:r>
              <a:rPr lang="en-US" b="0" dirty="0">
                <a:effectLst/>
                <a:latin typeface="Consolas" panose="020B0609020204030204" pitchFamily="49" charset="0"/>
              </a:rPr>
              <a:t>)]$integers)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begin { $fives=$sevens=@()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process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foreach($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in $integers) {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5 -eq 0) { $fives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    if ($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% 7 -eq 0) { $sevens += $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    end { return @{"fives"=$fives;"sevens"=$sevens;} }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	}</a:t>
            </a:r>
          </a:p>
          <a:p>
            <a:endParaRPr lang="en-US" sz="2000" dirty="0"/>
          </a:p>
          <a:p>
            <a:pPr algn="r"/>
            <a:r>
              <a:rPr lang="en-US" sz="2000" i="1" dirty="0"/>
              <a:t>In this example, the </a:t>
            </a:r>
            <a:r>
              <a:rPr lang="en-US" sz="2000" b="1" dirty="0"/>
              <a:t>begin</a:t>
            </a:r>
            <a:r>
              <a:rPr lang="en-US" sz="2000" i="1" dirty="0"/>
              <a:t> code block runs once </a:t>
            </a:r>
            <a:r>
              <a:rPr lang="en-US" sz="2000" i="1" u="sng" dirty="0"/>
              <a:t>before</a:t>
            </a:r>
            <a:r>
              <a:rPr lang="en-US" sz="2000" i="1" dirty="0"/>
              <a:t> any pipeline input.</a:t>
            </a:r>
          </a:p>
          <a:p>
            <a:pPr algn="r"/>
            <a:r>
              <a:rPr lang="en-US" sz="2000" i="1" dirty="0"/>
              <a:t>The </a:t>
            </a:r>
            <a:r>
              <a:rPr lang="en-US" sz="2000" b="1" dirty="0"/>
              <a:t>process</a:t>
            </a:r>
            <a:r>
              <a:rPr lang="en-US" sz="2000" i="1" dirty="0"/>
              <a:t> code block runs once </a:t>
            </a:r>
            <a:r>
              <a:rPr lang="en-US" sz="2000" i="1" u="sng" dirty="0"/>
              <a:t>for each</a:t>
            </a:r>
            <a:r>
              <a:rPr lang="en-US" sz="2000" i="1" dirty="0"/>
              <a:t> input coming through the pipeline.</a:t>
            </a:r>
          </a:p>
          <a:p>
            <a:pPr algn="r"/>
            <a:r>
              <a:rPr lang="en-US" sz="2000" i="1" dirty="0"/>
              <a:t>The </a:t>
            </a:r>
            <a:r>
              <a:rPr lang="en-US" sz="2000" b="1" dirty="0"/>
              <a:t>end</a:t>
            </a:r>
            <a:r>
              <a:rPr lang="en-US" sz="2000" i="1" dirty="0"/>
              <a:t> code block runs once </a:t>
            </a:r>
            <a:r>
              <a:rPr lang="en-US" sz="2000" i="1" u="sng" dirty="0"/>
              <a:t>after</a:t>
            </a:r>
            <a:r>
              <a:rPr lang="en-US" sz="2000" i="1" dirty="0"/>
              <a:t> all of the pipeline input has been processed. </a:t>
            </a:r>
          </a:p>
        </p:txBody>
      </p:sp>
    </p:spTree>
    <p:extLst>
      <p:ext uri="{BB962C8B-B14F-4D97-AF65-F5344CB8AC3E}">
        <p14:creationId xmlns:p14="http://schemas.microsoft.com/office/powerpoint/2010/main" val="69261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48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profile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933450" y="1845303"/>
            <a:ext cx="103174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Profiles</a:t>
            </a:r>
            <a:r>
              <a:rPr lang="en-US" sz="2000" dirty="0"/>
              <a:t> are configuration scripts. They initialize your CLI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own profile probably doesn’t exist until after you create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path to your profile differs based on platform, PowerShell version,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find yours: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edit yours in Visual Studio Code: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code 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you can also append code directly to your profile without using an editor:</a:t>
            </a:r>
          </a:p>
          <a:p>
            <a:endParaRPr lang="en-US" sz="1500" dirty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Add-Content -Path $PROFILE -Value "New-Alias -Name Get-Ip -Value 'ipconfig.exe'"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administrators can manage other profiles. This pipeline command shows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 | Format-List * -Force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defenders can use profiles to apply policies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attackers can misuse profiles to facilitate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0512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114426" y="1721478"/>
            <a:ext cx="99555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systems contain directories and files, but many operating systems also use file systems for other abstract uses. For example, the Linux kernel includes a fake directory </a:t>
            </a:r>
            <a:r>
              <a:rPr lang="en-US" sz="2000" dirty="0">
                <a:latin typeface="Lucida Console" panose="020B0609040504020204" pitchFamily="49" charset="0"/>
              </a:rPr>
              <a:t>/proc</a:t>
            </a:r>
            <a:r>
              <a:rPr lang="en-US" sz="2000" dirty="0"/>
              <a:t> through which the Linux kernel presents kernel features as if they were files and folders. Linux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cat /proc/</a:t>
            </a:r>
            <a:r>
              <a:rPr lang="en-US" sz="2000" dirty="0" err="1">
                <a:latin typeface="Lucida Console" panose="020B0609040504020204" pitchFamily="49" charset="0"/>
              </a:rPr>
              <a:t>cpuinfo</a:t>
            </a:r>
            <a:r>
              <a:rPr lang="en-US" sz="2000" dirty="0"/>
              <a:t>    # this bash command in Linux shows processor details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PowerShell uses </a:t>
            </a:r>
            <a:r>
              <a:rPr lang="en-US" sz="2000" i="1" dirty="0" err="1"/>
              <a:t>PSDrives</a:t>
            </a:r>
            <a:r>
              <a:rPr lang="en-US" sz="2000" dirty="0"/>
              <a:t> and </a:t>
            </a:r>
            <a:r>
              <a:rPr lang="en-US" sz="2000" i="1" dirty="0" err="1"/>
              <a:t>PSProviders</a:t>
            </a:r>
            <a:r>
              <a:rPr lang="en-US" sz="2000" dirty="0"/>
              <a:t> for many abstract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PSProvider</a:t>
            </a:r>
            <a:r>
              <a:rPr lang="en-US" sz="2000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PSDrive</a:t>
            </a:r>
            <a:r>
              <a:rPr lang="en-US" sz="2000" dirty="0"/>
              <a:t> to see all available providers and drives.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</a:t>
            </a:r>
            <a:r>
              <a:rPr lang="en-US" sz="2000" dirty="0" err="1"/>
              <a:t>PSDrive</a:t>
            </a:r>
            <a:r>
              <a:rPr lang="en-US" sz="2000" dirty="0"/>
              <a:t> has a colon character as a suffix, like mapped filesystem drives like </a:t>
            </a:r>
            <a:r>
              <a:rPr lang="en-US" sz="2000" dirty="0">
                <a:latin typeface="Lucida Console" panose="020B0609040504020204" pitchFamily="49" charset="0"/>
              </a:rPr>
              <a:t>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/>
              <a:t> to look for data in a </a:t>
            </a:r>
            <a:r>
              <a:rPr lang="en-US" sz="2000" dirty="0" err="1"/>
              <a:t>PSDrive</a:t>
            </a:r>
            <a:r>
              <a:rPr lang="en-US" sz="2000" dirty="0"/>
              <a:t>. 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C:\</a:t>
            </a:r>
            <a:r>
              <a:rPr lang="en-US" sz="2000" dirty="0"/>
              <a:t>    # List filesystem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Alias:\</a:t>
            </a:r>
            <a:r>
              <a:rPr lang="en-US" sz="2000" dirty="0"/>
              <a:t>    # List PowerShell command aliases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Env:\</a:t>
            </a:r>
            <a:r>
              <a:rPr lang="en-US" sz="2000" dirty="0"/>
              <a:t>    # List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Function:\</a:t>
            </a:r>
            <a:r>
              <a:rPr lang="en-US" sz="2000" dirty="0"/>
              <a:t>    # List PowerShell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Variable:\</a:t>
            </a:r>
            <a:r>
              <a:rPr lang="en-US" sz="2000" dirty="0"/>
              <a:t>    # List PowerShell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Windows </a:t>
            </a:r>
            <a:r>
              <a:rPr lang="en-US" sz="4000" dirty="0" err="1"/>
              <a:t>PSProviders</a:t>
            </a:r>
            <a:r>
              <a:rPr lang="en-US" sz="4000" dirty="0"/>
              <a:t>/</a:t>
            </a:r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264403"/>
            <a:ext cx="966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Windows, PowerShell has additional </a:t>
            </a:r>
            <a:r>
              <a:rPr lang="en-US" sz="2000" dirty="0" err="1"/>
              <a:t>PSProviders</a:t>
            </a:r>
            <a:r>
              <a:rPr lang="en-US" sz="2000" dirty="0"/>
              <a:t> specific to Microsoft’s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Corresponding </a:t>
            </a:r>
            <a:r>
              <a:rPr lang="en-US" sz="2000" dirty="0" err="1"/>
              <a:t>PSDrives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HKCU:\</a:t>
            </a:r>
            <a:r>
              <a:rPr lang="en-US" sz="2000" dirty="0"/>
              <a:t>    # List current user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HKLM:\</a:t>
            </a:r>
            <a:r>
              <a:rPr lang="en-US" sz="2000" dirty="0"/>
              <a:t>    # List local machine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Cert:\</a:t>
            </a:r>
            <a:r>
              <a:rPr lang="en-US" sz="2000" dirty="0"/>
              <a:t>    # List stored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WSMan</a:t>
            </a:r>
            <a:r>
              <a:rPr lang="en-US" sz="2000" dirty="0">
                <a:latin typeface="Lucida Console" panose="020B0609040504020204" pitchFamily="49" charset="0"/>
              </a:rPr>
              <a:t>:\</a:t>
            </a:r>
            <a:r>
              <a:rPr lang="en-US" sz="2000" dirty="0"/>
              <a:t>    # List Windows Remote Management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40528"/>
            <a:ext cx="9662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cmdlet (“pronounced </a:t>
            </a:r>
            <a:r>
              <a:rPr lang="en-US" sz="2000" i="1" dirty="0"/>
              <a:t>command-let</a:t>
            </a:r>
            <a:r>
              <a:rPr lang="en-US" sz="2000" dirty="0"/>
              <a:t>”):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specialized .NET subclass derived from [</a:t>
            </a:r>
            <a:r>
              <a:rPr lang="en-US" sz="2000" dirty="0" err="1"/>
              <a:t>System.Management.Automation.Cmdlet</a:t>
            </a:r>
            <a:r>
              <a:rPr lang="en-US" sz="2000" dirty="0"/>
              <a:t>] or a similar .NET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a compiled .NET language such as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contained in a .NET assembly (dynamic link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adheres to standards for “Verb-Noun” command names, expected parameter names, pipeline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PowerShell, not compiled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(arguments) are passed into a function using </a:t>
            </a:r>
            <a:r>
              <a:rPr lang="en-US" sz="2000" i="1" dirty="0"/>
              <a:t>parameters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can </a:t>
            </a:r>
            <a:r>
              <a:rPr lang="en-US" sz="2000" i="1" dirty="0"/>
              <a:t>return</a:t>
            </a:r>
            <a:r>
              <a:rPr lang="en-US" sz="2000" dirty="0"/>
              <a:t> data results to its caller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functions (“script cmdlets”)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 (not compiled), but adhere to the same standards as compiled cmdlets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777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Writing PowerShell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83403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with the keyword </a:t>
            </a:r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/>
              <a:t>, then follow with the name of the function and a script block.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definition generally follows this syntax: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Verb-Noun {</a:t>
            </a:r>
            <a:r>
              <a:rPr lang="en-US" sz="2000" dirty="0"/>
              <a:t>    </a:t>
            </a:r>
            <a:r>
              <a:rPr lang="en-US" sz="2000" i="1" dirty="0"/>
              <a:t># (any function name works, not just a verb and noun)</a:t>
            </a:r>
            <a:endParaRPr lang="en-US" sz="2000" i="1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&lt;#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help documentation in this block comment&gt;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#&gt;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parameter declarations and constraints&gt;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i="1" dirty="0"/>
              <a:t>&lt;statements&gt;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But first, let’s see what we can do with simpler syntax.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158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</a:t>
            </a:r>
            <a:r>
              <a:rPr lang="en-US" sz="4000" b="1" dirty="0"/>
              <a:t>$</a:t>
            </a:r>
            <a:r>
              <a:rPr lang="en-US" sz="4000" b="1" dirty="0" err="1"/>
              <a:t>args</a:t>
            </a:r>
            <a:r>
              <a:rPr lang="en-US" sz="4000" dirty="0"/>
              <a:t> automatic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966833"/>
            <a:ext cx="96628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automatic variable $</a:t>
            </a:r>
            <a:r>
              <a:rPr lang="en-US" sz="2000" dirty="0" err="1"/>
              <a:t>args</a:t>
            </a:r>
            <a:r>
              <a:rPr lang="en-US" sz="2000" dirty="0"/>
              <a:t> contains every argument passed 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define this function: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return "Howdy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arguments)"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return 'No one to say howdy to.'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Named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69103"/>
            <a:ext cx="9662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names can be specified along with the function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redefine the function to name two parameters: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($</a:t>
            </a:r>
            <a:r>
              <a:rPr lang="en-US" sz="2000" dirty="0" err="1">
                <a:latin typeface="Lucida Console" panose="020B0609040504020204" pitchFamily="49" charset="0"/>
              </a:rPr>
              <a:t>first,$last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Write-Host "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Write-Host 'No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</a:t>
            </a:r>
            <a:r>
              <a:rPr lang="en-US" sz="2000" dirty="0">
                <a:latin typeface="Lucida Console" panose="020B0609040504020204" pitchFamily="49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/>
              <a:t>param()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7867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yet, specify parameters using a param()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Redefine the function again: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param($First,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–First Jacob</a:t>
            </a:r>
          </a:p>
        </p:txBody>
      </p:sp>
    </p:spTree>
    <p:extLst>
      <p:ext uri="{BB962C8B-B14F-4D97-AF65-F5344CB8AC3E}">
        <p14:creationId xmlns:p14="http://schemas.microsoft.com/office/powerpoint/2010/main" val="806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6681</TotalTime>
  <Words>1453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Consolas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5</cp:revision>
  <dcterms:created xsi:type="dcterms:W3CDTF">2024-11-19T19:41:38Z</dcterms:created>
  <dcterms:modified xsi:type="dcterms:W3CDTF">2025-02-26T02:10:28Z</dcterms:modified>
</cp:coreProperties>
</file>