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5903-9361-1310-D6FA-4FE9DE7B741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62151"/>
            <a:ext cx="9144000" cy="22128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CYBER 360: 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0CFE7-456D-F779-B31C-B431388CF77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3.4: PowerShell Remoting Sessions and Session Objects</a:t>
            </a:r>
          </a:p>
          <a:p>
            <a:pPr marL="0" indent="0" algn="ctr">
              <a:buNone/>
            </a:pPr>
            <a:r>
              <a:rPr lang="en-US" dirty="0"/>
              <a:t>3.5: Session Endpoints (</a:t>
            </a:r>
            <a:r>
              <a:rPr lang="en-US" dirty="0" err="1"/>
              <a:t>PSSessionConfiguration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0B1A0-1D31-7342-ED24-41C7B3A6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057"/>
            <a:ext cx="10515600" cy="1325563"/>
          </a:xfrm>
        </p:spPr>
        <p:txBody>
          <a:bodyPr/>
          <a:lstStyle/>
          <a:p>
            <a:r>
              <a:rPr lang="en-US" sz="4400" dirty="0"/>
              <a:t>Remote Sessions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82450-7643-EA2C-1E90-4C3C177D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3" y="1933575"/>
            <a:ext cx="10515600" cy="466167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overcome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>
                <a:highlight>
                  <a:srgbClr val="C0C0C0"/>
                </a:highlight>
                <a:latin typeface="Lucida Console" panose="020B0609040504020204" pitchFamily="49" charset="0"/>
              </a:rPr>
              <a:t>Invoke-Command –</a:t>
            </a:r>
            <a:r>
              <a:rPr lang="en-US" sz="18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800" i="1" dirty="0">
                <a:highlight>
                  <a:srgbClr val="C0C0C0"/>
                </a:highlight>
              </a:rPr>
              <a:t>&lt;target&gt;</a:t>
            </a:r>
            <a:r>
              <a:rPr lang="en-US" sz="1800" dirty="0"/>
              <a:t>’s inherent overhead problems:</a:t>
            </a:r>
            <a:endParaRPr lang="en-US" sz="1800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Start by establishing a persistent PowerShell instance on the remote target: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New-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Connect or disconnect from an established instance </a:t>
            </a:r>
            <a:r>
              <a:rPr lang="en-US" sz="1800" i="1" dirty="0"/>
              <a:t>(Windows </a:t>
            </a:r>
            <a:r>
              <a:rPr lang="en-US" sz="1800" i="1" dirty="0" err="1"/>
              <a:t>WSMan</a:t>
            </a:r>
            <a:r>
              <a:rPr lang="en-US" sz="1800" i="1" dirty="0"/>
              <a:t> sessions only)</a:t>
            </a:r>
            <a:r>
              <a:rPr lang="en-US" sz="1800" dirty="0"/>
              <a:t>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Connect-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r>
              <a:rPr lang="en-US" sz="1800" dirty="0"/>
              <a:t>,    </a:t>
            </a:r>
            <a:r>
              <a:rPr lang="en-US" sz="1800" dirty="0">
                <a:latin typeface="Lucida Console" panose="020B0609040504020204" pitchFamily="49" charset="0"/>
              </a:rPr>
              <a:t>Disconnect-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Send/receive commands to/from established instances: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Invoke-Command –Session </a:t>
            </a:r>
            <a:r>
              <a:rPr lang="en-US" sz="1800" i="1" dirty="0"/>
              <a:t>&lt;objects&gt;</a:t>
            </a:r>
            <a:r>
              <a:rPr lang="en-US" sz="1800" dirty="0"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latin typeface="Lucida Console" panose="020B0609040504020204" pitchFamily="49" charset="0"/>
              </a:rPr>
              <a:t>ScriptBlock</a:t>
            </a:r>
            <a:r>
              <a:rPr lang="en-US" sz="1800" dirty="0">
                <a:latin typeface="Lucida Console" panose="020B0609040504020204" pitchFamily="49" charset="0"/>
              </a:rPr>
              <a:t> {</a:t>
            </a:r>
            <a:r>
              <a:rPr lang="en-US" sz="1800" i="1" dirty="0"/>
              <a:t>&lt;commands&gt;</a:t>
            </a: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Import-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Directly operate an established instance interactively: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Enter-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all necessary processing has been accomplished, clean up the established instance: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Remove-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5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F5D5-9C6D-671A-FF01-ADC96F00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152526"/>
            <a:ext cx="10515600" cy="1576170"/>
          </a:xfrm>
        </p:spPr>
        <p:txBody>
          <a:bodyPr/>
          <a:lstStyle/>
          <a:p>
            <a:r>
              <a:rPr lang="en-US" sz="4400" dirty="0"/>
              <a:t>Remote Endpoints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C1D1C-0C66-F175-B027-F71B6A2F3CA0}"/>
              </a:ext>
            </a:extLst>
          </p:cNvPr>
          <p:cNvSpPr txBox="1"/>
          <p:nvPr/>
        </p:nvSpPr>
        <p:spPr>
          <a:xfrm>
            <a:off x="1029169" y="1940611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Endpoints are specialized configurations for </a:t>
            </a:r>
            <a:r>
              <a:rPr lang="en-US" dirty="0" err="1"/>
              <a:t>PSRemoting</a:t>
            </a:r>
            <a:r>
              <a:rPr lang="en-US" dirty="0"/>
              <a:t> sessions</a:t>
            </a:r>
            <a:endParaRPr lang="en-US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PSSessionConfiguration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default endpoints: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microsoft.powershell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This is the “default” endpoint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microsoft.powershell32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support for operating 32-bit architecture apps with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microsoft.powershell.workflow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support for PowerShell workflows in a security-restricted environment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Core can enable more endpoints.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 Administrators can create additional custom endpoints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“Just Enough Administration” (JEA)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to implement the </a:t>
            </a:r>
            <a:r>
              <a:rPr lang="en-US" i="1" dirty="0"/>
              <a:t>principle of least privilege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05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F638-A452-123B-FEFE-449C62AF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 and Lab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8B9-62CC-3AEF-E72E-50FB61D9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3945"/>
            <a:ext cx="10515600" cy="335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exercises this </a:t>
            </a:r>
            <a:r>
              <a:rPr lang="en-US"/>
              <a:t>week give </a:t>
            </a:r>
            <a:r>
              <a:rPr lang="en-US" dirty="0"/>
              <a:t>you practice with PowerShell Sessions and Endpoints.</a:t>
            </a:r>
            <a:endParaRPr lang="en-US" i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Upcoming lab: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Get PowerShell remoting working on a new non-domain-joined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136</TotalTime>
  <Words>223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Lucida Console</vt:lpstr>
      <vt:lpstr>Office Theme</vt:lpstr>
      <vt:lpstr>CYBER 360:  Advanced Scripting</vt:lpstr>
      <vt:lpstr>Remote Sessions </vt:lpstr>
      <vt:lpstr>Remote Endpoints </vt:lpstr>
      <vt:lpstr>Exercises and Lab </vt:lpstr>
    </vt:vector>
  </TitlesOfParts>
  <Company>Brigham Young University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Palmer, Jennifer</dc:creator>
  <cp:lastModifiedBy>Gibbons, Carl</cp:lastModifiedBy>
  <cp:revision>4</cp:revision>
  <dcterms:created xsi:type="dcterms:W3CDTF">2024-12-06T19:44:53Z</dcterms:created>
  <dcterms:modified xsi:type="dcterms:W3CDTF">2025-03-05T02:17:21Z</dcterms:modified>
</cp:coreProperties>
</file>