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9798FF6B-7C20-4DCB-835B-3DE8E06EF75A}"/>
    <pc:docChg chg="modSld">
      <pc:chgData name="Talbert, Matthew" userId="877a4118-3f16-4ac9-a72c-5dd2c7b28c85" providerId="ADAL" clId="{9798FF6B-7C20-4DCB-835B-3DE8E06EF75A}" dt="2024-11-21T22:15:07.093" v="143" actId="1036"/>
      <pc:docMkLst>
        <pc:docMk/>
      </pc:docMkLst>
      <pc:sldChg chg="modSp mod">
        <pc:chgData name="Talbert, Matthew" userId="877a4118-3f16-4ac9-a72c-5dd2c7b28c85" providerId="ADAL" clId="{9798FF6B-7C20-4DCB-835B-3DE8E06EF75A}" dt="2024-11-21T22:15:07.093" v="143" actId="1036"/>
        <pc:sldMkLst>
          <pc:docMk/>
          <pc:sldMk cId="1196559129" sldId="258"/>
        </pc:sldMkLst>
        <pc:spChg chg="mod">
          <ac:chgData name="Talbert, Matthew" userId="877a4118-3f16-4ac9-a72c-5dd2c7b28c85" providerId="ADAL" clId="{9798FF6B-7C20-4DCB-835B-3DE8E06EF75A}" dt="2024-11-21T22:13:50.005" v="127" actId="12788"/>
          <ac:spMkLst>
            <pc:docMk/>
            <pc:sldMk cId="1196559129" sldId="258"/>
            <ac:spMk id="2" creationId="{0E6A2DEF-4501-FAEA-A31C-4FDCBD076712}"/>
          </ac:spMkLst>
        </pc:spChg>
        <pc:spChg chg="mod">
          <ac:chgData name="Talbert, Matthew" userId="877a4118-3f16-4ac9-a72c-5dd2c7b28c85" providerId="ADAL" clId="{9798FF6B-7C20-4DCB-835B-3DE8E06EF75A}" dt="2024-11-21T22:15:07.093" v="143" actId="1036"/>
          <ac:spMkLst>
            <pc:docMk/>
            <pc:sldMk cId="1196559129" sldId="258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9798FF6B-7C20-4DCB-835B-3DE8E06EF75A}" dt="2024-11-21T22:13:52.236" v="128" actId="12788"/>
        <pc:sldMkLst>
          <pc:docMk/>
          <pc:sldMk cId="1400208519" sldId="259"/>
        </pc:sldMkLst>
        <pc:spChg chg="mod">
          <ac:chgData name="Talbert, Matthew" userId="877a4118-3f16-4ac9-a72c-5dd2c7b28c85" providerId="ADAL" clId="{9798FF6B-7C20-4DCB-835B-3DE8E06EF75A}" dt="2024-11-21T22:13:52.236" v="128" actId="12788"/>
          <ac:spMkLst>
            <pc:docMk/>
            <pc:sldMk cId="1400208519" sldId="259"/>
            <ac:spMk id="2" creationId="{832B45BA-6309-D8F6-D552-10D836B4EB21}"/>
          </ac:spMkLst>
        </pc:spChg>
        <pc:spChg chg="mod">
          <ac:chgData name="Talbert, Matthew" userId="877a4118-3f16-4ac9-a72c-5dd2c7b28c85" providerId="ADAL" clId="{9798FF6B-7C20-4DCB-835B-3DE8E06EF75A}" dt="2024-11-21T22:13:52.236" v="128" actId="12788"/>
          <ac:spMkLst>
            <pc:docMk/>
            <pc:sldMk cId="1400208519" sldId="259"/>
            <ac:spMk id="7" creationId="{3CE889EF-4605-DB73-C7B2-D7E3C4957F48}"/>
          </ac:spMkLst>
        </pc:spChg>
      </pc:sldChg>
      <pc:sldChg chg="modSp mod">
        <pc:chgData name="Talbert, Matthew" userId="877a4118-3f16-4ac9-a72c-5dd2c7b28c85" providerId="ADAL" clId="{9798FF6B-7C20-4DCB-835B-3DE8E06EF75A}" dt="2024-11-21T22:13:54.493" v="129" actId="12788"/>
        <pc:sldMkLst>
          <pc:docMk/>
          <pc:sldMk cId="1467586035" sldId="260"/>
        </pc:sldMkLst>
        <pc:spChg chg="mod">
          <ac:chgData name="Talbert, Matthew" userId="877a4118-3f16-4ac9-a72c-5dd2c7b28c85" providerId="ADAL" clId="{9798FF6B-7C20-4DCB-835B-3DE8E06EF75A}" dt="2024-11-21T22:13:54.493" v="129" actId="12788"/>
          <ac:spMkLst>
            <pc:docMk/>
            <pc:sldMk cId="1467586035" sldId="260"/>
            <ac:spMk id="2" creationId="{F5533765-AE4D-3586-BFF0-C73FF51C6B9B}"/>
          </ac:spMkLst>
        </pc:spChg>
        <pc:spChg chg="mod">
          <ac:chgData name="Talbert, Matthew" userId="877a4118-3f16-4ac9-a72c-5dd2c7b28c85" providerId="ADAL" clId="{9798FF6B-7C20-4DCB-835B-3DE8E06EF75A}" dt="2024-11-21T22:13:54.493" v="129" actId="12788"/>
          <ac:spMkLst>
            <pc:docMk/>
            <pc:sldMk cId="1467586035" sldId="260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9798FF6B-7C20-4DCB-835B-3DE8E06EF75A}" dt="2024-11-21T22:13:56.884" v="130" actId="12788"/>
        <pc:sldMkLst>
          <pc:docMk/>
          <pc:sldMk cId="3885141102" sldId="261"/>
        </pc:sldMkLst>
        <pc:spChg chg="mod">
          <ac:chgData name="Talbert, Matthew" userId="877a4118-3f16-4ac9-a72c-5dd2c7b28c85" providerId="ADAL" clId="{9798FF6B-7C20-4DCB-835B-3DE8E06EF75A}" dt="2024-11-21T22:13:56.884" v="130" actId="12788"/>
          <ac:spMkLst>
            <pc:docMk/>
            <pc:sldMk cId="3885141102" sldId="261"/>
            <ac:spMk id="2" creationId="{31B75992-5098-A283-4925-2CCEBB801DC5}"/>
          </ac:spMkLst>
        </pc:spChg>
        <pc:spChg chg="mod">
          <ac:chgData name="Talbert, Matthew" userId="877a4118-3f16-4ac9-a72c-5dd2c7b28c85" providerId="ADAL" clId="{9798FF6B-7C20-4DCB-835B-3DE8E06EF75A}" dt="2024-11-21T22:13:56.884" v="130" actId="12788"/>
          <ac:spMkLst>
            <pc:docMk/>
            <pc:sldMk cId="3885141102" sldId="261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8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480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CYBER </a:t>
            </a:r>
            <a:r>
              <a:rPr lang="en-US" dirty="0"/>
              <a:t>360</a:t>
            </a:r>
            <a:r>
              <a:rPr lang="en-US"/>
              <a:t>: </a:t>
            </a:r>
            <a:br>
              <a:rPr lang="en-US"/>
            </a:br>
            <a:r>
              <a:rPr lang="en-US"/>
              <a:t>Advanced </a:t>
            </a:r>
            <a:r>
              <a:rPr lang="en-US" dirty="0"/>
              <a:t>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5.5: CIM event subscription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9750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CIM (WMI) Namespaces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9" y="2082707"/>
            <a:ext cx="8778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default CIM namespace is named </a:t>
            </a:r>
            <a:r>
              <a:rPr lang="en-US" dirty="0">
                <a:latin typeface="Lucida Console" panose="020B0609040504020204" pitchFamily="49" charset="0"/>
              </a:rPr>
              <a:t>root\cimv2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other namespaces,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root\default </a:t>
            </a:r>
            <a:r>
              <a:rPr lang="en-US" dirty="0"/>
              <a:t>(provides registry access)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root\Hardware </a:t>
            </a:r>
            <a:r>
              <a:rPr lang="en-US" dirty="0"/>
              <a:t>(interfaces with physical hardware)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root\subscription </a:t>
            </a:r>
            <a:r>
              <a:rPr lang="en-US" dirty="0"/>
              <a:t>(can be used to automate CIM monitoring)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Object Format (.MOF) files contain CIM class definitions.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Providers</a:t>
            </a:r>
            <a:r>
              <a:rPr lang="en-US" dirty="0"/>
              <a:t> coordinate between Windows Management Infrastructure (WMI) and the managed objects. A provider is usually one or more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event consumers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instances (objects)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class or instance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class or instance properties</a:t>
            </a: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64803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Four CIM event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69187" y="1915936"/>
            <a:ext cx="988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CIM classes represent events that can be monitored: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InstanceCreationEvent</a:t>
            </a:r>
            <a:r>
              <a:rPr lang="en-US" dirty="0"/>
              <a:t>: a new object was created.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InstanceDeletionEvent</a:t>
            </a:r>
            <a:r>
              <a:rPr lang="en-US" dirty="0"/>
              <a:t>: an object is discarded.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InstanceModificationEvent</a:t>
            </a:r>
            <a:r>
              <a:rPr lang="en-US" dirty="0"/>
              <a:t>: an object is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InstanceOperationEvent</a:t>
            </a:r>
            <a:r>
              <a:rPr lang="en-US" dirty="0"/>
              <a:t>: any of the above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process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Creation: a new process (running program) is launched.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Deletion: a program (process) finishes and goes away.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Modification: a program’s process is paused or suspended.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WQL: WMI Query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subset of Standard Query Language (SQL), WQL can be used is used to query and filter the instances of these four classes as if they were database record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Actually, that’s exactly what they are. You can find the CIM’s raw database files in the subfolder: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\Windows\System32\</a:t>
            </a:r>
            <a:r>
              <a:rPr lang="en-US" dirty="0" err="1">
                <a:latin typeface="Lucida Console" panose="020B0609040504020204" pitchFamily="49" charset="0"/>
              </a:rPr>
              <a:t>wbem</a:t>
            </a:r>
            <a:r>
              <a:rPr lang="en-US" dirty="0">
                <a:latin typeface="Lucida Console" panose="020B0609040504020204" pitchFamily="49" charset="0"/>
              </a:rPr>
              <a:t>\Repository</a:t>
            </a:r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31787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Managing CIM event monitoring subscriptions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69187" y="2289409"/>
            <a:ext cx="98818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“easy” (</a:t>
            </a:r>
            <a:r>
              <a:rPr lang="en-US" i="1" dirty="0"/>
              <a:t>kind of</a:t>
            </a:r>
            <a:r>
              <a:rPr lang="en-US" dirty="0"/>
              <a:t>)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suitable query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 event filter to register the query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consumer to process the results returned by the query. Supported consumers: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ActiveScriptEventConsumer</a:t>
            </a:r>
            <a:r>
              <a:rPr lang="en-US" dirty="0"/>
              <a:t>: executes a script in response to an event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CommandLineEventConsumer</a:t>
            </a:r>
            <a:r>
              <a:rPr lang="en-US" dirty="0"/>
              <a:t>: launches a process in response to an event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LogFileEventConsumer</a:t>
            </a:r>
            <a:r>
              <a:rPr lang="en-US" dirty="0"/>
              <a:t>: add a text string to a log file in response to an event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NTEventLogEventConsumer</a:t>
            </a:r>
            <a:r>
              <a:rPr lang="en-US" dirty="0"/>
              <a:t>: </a:t>
            </a:r>
            <a:r>
              <a:rPr lang="en-US"/>
              <a:t>logs it </a:t>
            </a:r>
            <a:r>
              <a:rPr lang="en-US" dirty="0"/>
              <a:t>as a </a:t>
            </a:r>
            <a:r>
              <a:rPr lang="en-US"/>
              <a:t>Windows Event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SMTPEventConsumer</a:t>
            </a:r>
            <a:r>
              <a:rPr lang="en-US" dirty="0"/>
              <a:t>: delivers an email in response to an event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Bind the filter and consumer together to activate the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PowerShell, the above are accomplished using </a:t>
            </a:r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CimInstance</a:t>
            </a:r>
            <a:r>
              <a:rPr lang="en-US" dirty="0"/>
              <a:t> cmdlets.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subscription objects can be cancelled using </a:t>
            </a:r>
            <a:r>
              <a:rPr lang="en-US" dirty="0">
                <a:latin typeface="Lucida Console" panose="020B0609040504020204" pitchFamily="49" charset="0"/>
              </a:rPr>
              <a:t>Remove-</a:t>
            </a:r>
            <a:r>
              <a:rPr lang="en-US" dirty="0" err="1">
                <a:latin typeface="Lucida Console" panose="020B0609040504020204" pitchFamily="49" charset="0"/>
              </a:rPr>
              <a:t>CimInstance</a:t>
            </a:r>
            <a:r>
              <a:rPr lang="en-US" dirty="0"/>
              <a:t> cmdlets.</a:t>
            </a:r>
          </a:p>
        </p:txBody>
      </p:sp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8156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3546900"/>
            <a:ext cx="966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last exercise this week: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explores CIM namespaces,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practices creating an event subscription on a VM.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183</TotalTime>
  <Words>414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Lucida Console</vt:lpstr>
      <vt:lpstr>Office Theme</vt:lpstr>
      <vt:lpstr>CYBER 360:  Advanced Scripting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Gibbons, Carl</cp:lastModifiedBy>
  <cp:revision>3</cp:revision>
  <dcterms:created xsi:type="dcterms:W3CDTF">2024-11-19T21:20:45Z</dcterms:created>
  <dcterms:modified xsi:type="dcterms:W3CDTF">2025-03-19T15:37:22Z</dcterms:modified>
</cp:coreProperties>
</file>