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3E8A1E9-2F6E-4355-9466-601E06534531}"/>
    <pc:docChg chg="modSld">
      <pc:chgData name="Gibbons, Carl" userId="d2b037bc-8fb4-4222-845c-61440543a456" providerId="ADAL" clId="{33E8A1E9-2F6E-4355-9466-601E06534531}" dt="2024-06-11T14:21:09.506" v="0" actId="20577"/>
      <pc:docMkLst>
        <pc:docMk/>
      </pc:docMkLst>
      <pc:sldChg chg="modSp mod">
        <pc:chgData name="Gibbons, Carl" userId="d2b037bc-8fb4-4222-845c-61440543a456" providerId="ADAL" clId="{33E8A1E9-2F6E-4355-9466-601E06534531}" dt="2024-06-11T14:21:09.506" v="0" actId="20577"/>
        <pc:sldMkLst>
          <pc:docMk/>
          <pc:sldMk cId="538849350" sldId="263"/>
        </pc:sldMkLst>
        <pc:spChg chg="mod">
          <ac:chgData name="Gibbons, Carl" userId="d2b037bc-8fb4-4222-845c-61440543a456" providerId="ADAL" clId="{33E8A1E9-2F6E-4355-9466-601E06534531}" dt="2024-06-11T14:21:09.506" v="0" actId="20577"/>
          <ac:spMkLst>
            <pc:docMk/>
            <pc:sldMk cId="538849350" sldId="263"/>
            <ac:spMk id="7" creationId="{729440C3-A558-AF83-79BF-585206231CA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5.1: The Windows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Hives, Keys, and Registry Entries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FD38-E213-5177-DDDA-7287F93B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67" y="1063756"/>
            <a:ext cx="5791702" cy="2292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E524F-C936-E6CE-A06A-9068EF0D1C67}"/>
              </a:ext>
            </a:extLst>
          </p:cNvPr>
          <p:cNvSpPr txBox="1"/>
          <p:nvPr/>
        </p:nvSpPr>
        <p:spPr>
          <a:xfrm>
            <a:off x="3016701" y="4080298"/>
            <a:ext cx="615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Hives: collections of registered configurations</a:t>
            </a:r>
          </a:p>
          <a:p>
            <a:r>
              <a:rPr lang="en-US" dirty="0"/>
              <a:t>Keys: nodes in a hive’s tree structure</a:t>
            </a:r>
          </a:p>
          <a:p>
            <a:r>
              <a:rPr lang="en-US" dirty="0"/>
              <a:t>Entries: properties (names and values) placed in a key.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PowerShell to browse the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68475" y="1063756"/>
            <a:ext cx="1045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PSDrive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Set-Location HKLM: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registry keys in HKEY_LOCAL_MACHINE is named Security, which requires elevated privilege, and produces an exception message. To suppress this error output: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en-US" dirty="0" err="1">
                <a:latin typeface="Lucida Console" panose="020B0609040504020204" pitchFamily="49" charset="0"/>
              </a:rPr>
              <a:t>ErrorAction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SilentlyContinue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registry entries inside a key: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ItemProperty</a:t>
            </a:r>
            <a:r>
              <a:rPr lang="en-US" dirty="0">
                <a:latin typeface="Lucida Console" panose="020B0609040504020204" pitchFamily="49" charset="0"/>
              </a:rPr>
              <a:t> -Path HKLM:\Software\Microsoft\Windows\CurrentVersion\Run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55059" y="1116130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query the registry to learn more about a workstation or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applications are registered?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security options are configured?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a virtual machine, or a honeypot or sandbox?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any credentials (logins/passwords) stored in the registry?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also exploit the registry to maintain persistent access to a compromised host: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Your first </a:t>
            </a:r>
            <a:r>
              <a:rPr lang="en-US" dirty="0"/>
              <a:t>exercise this week helps you practice with Windows Registry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244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2024-06-11T14:28:10Z</dcterms:modified>
</cp:coreProperties>
</file>