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4" r:id="rId3"/>
    <p:sldId id="265" r:id="rId4"/>
    <p:sldId id="266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bbons, Carl" userId="d2b037bc-8fb4-4222-845c-61440543a456" providerId="ADAL" clId="{8B117223-2596-4D61-9C62-CC9BD4B9A421}"/>
    <pc:docChg chg="custSel addSld delSld modSld">
      <pc:chgData name="Gibbons, Carl" userId="d2b037bc-8fb4-4222-845c-61440543a456" providerId="ADAL" clId="{8B117223-2596-4D61-9C62-CC9BD4B9A421}" dt="2024-01-24T22:00:55.310" v="2286" actId="20577"/>
      <pc:docMkLst>
        <pc:docMk/>
      </pc:docMkLst>
      <pc:sldChg chg="modSp mod">
        <pc:chgData name="Gibbons, Carl" userId="d2b037bc-8fb4-4222-845c-61440543a456" providerId="ADAL" clId="{8B117223-2596-4D61-9C62-CC9BD4B9A421}" dt="2024-01-16T00:57:55.449" v="2005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B117223-2596-4D61-9C62-CC9BD4B9A421}" dt="2024-01-16T00:57:55.449" v="2005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B117223-2596-4D61-9C62-CC9BD4B9A421}" dt="2024-01-24T22:00:55.310" v="2286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B117223-2596-4D61-9C62-CC9BD4B9A421}" dt="2024-01-16T00:15:29.289" v="286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B117223-2596-4D61-9C62-CC9BD4B9A421}" dt="2024-01-24T22:00:55.310" v="2286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8B117223-2596-4D61-9C62-CC9BD4B9A421}" dt="2024-01-16T01:00:51.762" v="2281" actId="313"/>
        <pc:sldMkLst>
          <pc:docMk/>
          <pc:sldMk cId="3885141102" sldId="262"/>
        </pc:sldMkLst>
        <pc:spChg chg="mod">
          <ac:chgData name="Gibbons, Carl" userId="d2b037bc-8fb4-4222-845c-61440543a456" providerId="ADAL" clId="{8B117223-2596-4D61-9C62-CC9BD4B9A421}" dt="2024-01-16T00:42:42.463" v="1503" actId="20577"/>
          <ac:spMkLst>
            <pc:docMk/>
            <pc:sldMk cId="3885141102" sldId="262"/>
            <ac:spMk id="2" creationId="{31B75992-5098-A283-4925-2CCEBB801DC5}"/>
          </ac:spMkLst>
        </pc:spChg>
        <pc:spChg chg="mod">
          <ac:chgData name="Gibbons, Carl" userId="d2b037bc-8fb4-4222-845c-61440543a456" providerId="ADAL" clId="{8B117223-2596-4D61-9C62-CC9BD4B9A421}" dt="2024-01-16T01:00:51.762" v="2281" actId="313"/>
          <ac:spMkLst>
            <pc:docMk/>
            <pc:sldMk cId="3885141102" sldId="262"/>
            <ac:spMk id="3" creationId="{B5924E0F-A977-1710-779D-EEB74261AF34}"/>
          </ac:spMkLst>
        </pc:spChg>
      </pc:sldChg>
      <pc:sldChg chg="add">
        <pc:chgData name="Gibbons, Carl" userId="d2b037bc-8fb4-4222-845c-61440543a456" providerId="ADAL" clId="{8B117223-2596-4D61-9C62-CC9BD4B9A421}" dt="2024-01-16T00:58:20.162" v="2006"/>
        <pc:sldMkLst>
          <pc:docMk/>
          <pc:sldMk cId="1719402288" sldId="263"/>
        </pc:sldMkLst>
      </pc:sldChg>
      <pc:sldChg chg="del">
        <pc:chgData name="Gibbons, Carl" userId="d2b037bc-8fb4-4222-845c-61440543a456" providerId="ADAL" clId="{8B117223-2596-4D61-9C62-CC9BD4B9A421}" dt="2024-01-16T00:11:26.015" v="227" actId="47"/>
        <pc:sldMkLst>
          <pc:docMk/>
          <pc:sldMk cId="3989541258" sldId="278"/>
        </pc:sldMkLst>
      </pc:sldChg>
      <pc:sldChg chg="del">
        <pc:chgData name="Gibbons, Carl" userId="d2b037bc-8fb4-4222-845c-61440543a456" providerId="ADAL" clId="{8B117223-2596-4D61-9C62-CC9BD4B9A421}" dt="2024-01-16T00:11:26.575" v="228" actId="47"/>
        <pc:sldMkLst>
          <pc:docMk/>
          <pc:sldMk cId="1861646120" sldId="293"/>
        </pc:sldMkLst>
      </pc:sldChg>
      <pc:sldChg chg="del">
        <pc:chgData name="Gibbons, Carl" userId="d2b037bc-8fb4-4222-845c-61440543a456" providerId="ADAL" clId="{8B117223-2596-4D61-9C62-CC9BD4B9A421}" dt="2024-01-16T00:11:27.206" v="229" actId="47"/>
        <pc:sldMkLst>
          <pc:docMk/>
          <pc:sldMk cId="2232562783" sldId="294"/>
        </pc:sldMkLst>
      </pc:sldChg>
      <pc:sldChg chg="del">
        <pc:chgData name="Gibbons, Carl" userId="d2b037bc-8fb4-4222-845c-61440543a456" providerId="ADAL" clId="{8B117223-2596-4D61-9C62-CC9BD4B9A421}" dt="2024-01-16T00:11:27.766" v="230" actId="47"/>
        <pc:sldMkLst>
          <pc:docMk/>
          <pc:sldMk cId="845747584" sldId="300"/>
        </pc:sldMkLst>
      </pc:sldChg>
      <pc:sldChg chg="del">
        <pc:chgData name="Gibbons, Carl" userId="d2b037bc-8fb4-4222-845c-61440543a456" providerId="ADAL" clId="{8B117223-2596-4D61-9C62-CC9BD4B9A421}" dt="2024-01-16T00:11:30.314" v="231" actId="47"/>
        <pc:sldMkLst>
          <pc:docMk/>
          <pc:sldMk cId="3372579319" sldId="301"/>
        </pc:sldMkLst>
      </pc:sldChg>
    </pc:docChg>
  </pc:docChgLst>
  <pc:docChgLst>
    <pc:chgData name="Gibbons, Carl" userId="d2b037bc-8fb4-4222-845c-61440543a456" providerId="ADAL" clId="{3F16957D-3CF8-4F94-B0D9-126F32AD7D53}"/>
    <pc:docChg chg="custSel delSld modSld">
      <pc:chgData name="Gibbons, Carl" userId="d2b037bc-8fb4-4222-845c-61440543a456" providerId="ADAL" clId="{3F16957D-3CF8-4F94-B0D9-126F32AD7D53}" dt="2024-02-20T18:17:07.896" v="2268" actId="20577"/>
      <pc:docMkLst>
        <pc:docMk/>
      </pc:docMkLst>
      <pc:sldChg chg="modSp mod">
        <pc:chgData name="Gibbons, Carl" userId="d2b037bc-8fb4-4222-845c-61440543a456" providerId="ADAL" clId="{3F16957D-3CF8-4F94-B0D9-126F32AD7D53}" dt="2024-02-20T17:54:02.532" v="23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F16957D-3CF8-4F94-B0D9-126F32AD7D53}" dt="2024-02-20T17:54:02.532" v="23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del">
        <pc:chgData name="Gibbons, Carl" userId="d2b037bc-8fb4-4222-845c-61440543a456" providerId="ADAL" clId="{3F16957D-3CF8-4F94-B0D9-126F32AD7D53}" dt="2024-02-20T17:54:06.303" v="24" actId="47"/>
        <pc:sldMkLst>
          <pc:docMk/>
          <pc:sldMk cId="3979649407" sldId="259"/>
        </pc:sldMkLst>
      </pc:sldChg>
      <pc:sldChg chg="modSp mod">
        <pc:chgData name="Gibbons, Carl" userId="d2b037bc-8fb4-4222-845c-61440543a456" providerId="ADAL" clId="{3F16957D-3CF8-4F94-B0D9-126F32AD7D53}" dt="2024-02-20T18:06:52.868" v="1177" actId="313"/>
        <pc:sldMkLst>
          <pc:docMk/>
          <pc:sldMk cId="3885141102" sldId="262"/>
        </pc:sldMkLst>
        <pc:spChg chg="mod">
          <ac:chgData name="Gibbons, Carl" userId="d2b037bc-8fb4-4222-845c-61440543a456" providerId="ADAL" clId="{3F16957D-3CF8-4F94-B0D9-126F32AD7D53}" dt="2024-02-20T18:06:52.868" v="1177" actId="313"/>
          <ac:spMkLst>
            <pc:docMk/>
            <pc:sldMk cId="3885141102" sldId="262"/>
            <ac:spMk id="3" creationId="{B5924E0F-A977-1710-779D-EEB74261AF34}"/>
          </ac:spMkLst>
        </pc:spChg>
      </pc:sldChg>
      <pc:sldChg chg="delSp modSp mod">
        <pc:chgData name="Gibbons, Carl" userId="d2b037bc-8fb4-4222-845c-61440543a456" providerId="ADAL" clId="{3F16957D-3CF8-4F94-B0D9-126F32AD7D53}" dt="2024-02-20T18:04:22.967" v="1114" actId="20577"/>
        <pc:sldMkLst>
          <pc:docMk/>
          <pc:sldMk cId="1196559129" sldId="264"/>
        </pc:sldMkLst>
        <pc:spChg chg="mod">
          <ac:chgData name="Gibbons, Carl" userId="d2b037bc-8fb4-4222-845c-61440543a456" providerId="ADAL" clId="{3F16957D-3CF8-4F94-B0D9-126F32AD7D53}" dt="2024-02-20T17:54:51.385" v="108" actId="20577"/>
          <ac:spMkLst>
            <pc:docMk/>
            <pc:sldMk cId="1196559129" sldId="264"/>
            <ac:spMk id="2" creationId="{0E6A2DEF-4501-FAEA-A31C-4FDCBD076712}"/>
          </ac:spMkLst>
        </pc:spChg>
        <pc:spChg chg="del">
          <ac:chgData name="Gibbons, Carl" userId="d2b037bc-8fb4-4222-845c-61440543a456" providerId="ADAL" clId="{3F16957D-3CF8-4F94-B0D9-126F32AD7D53}" dt="2024-02-20T17:55:30.328" v="123" actId="478"/>
          <ac:spMkLst>
            <pc:docMk/>
            <pc:sldMk cId="1196559129" sldId="264"/>
            <ac:spMk id="3" creationId="{3D14E407-E782-7E7A-34C1-5C9B517D7996}"/>
          </ac:spMkLst>
        </pc:spChg>
        <pc:spChg chg="del">
          <ac:chgData name="Gibbons, Carl" userId="d2b037bc-8fb4-4222-845c-61440543a456" providerId="ADAL" clId="{3F16957D-3CF8-4F94-B0D9-126F32AD7D53}" dt="2024-02-20T17:55:35.116" v="124" actId="478"/>
          <ac:spMkLst>
            <pc:docMk/>
            <pc:sldMk cId="1196559129" sldId="264"/>
            <ac:spMk id="4" creationId="{A5C2117C-95FD-BD27-85E2-3A7873734773}"/>
          </ac:spMkLst>
        </pc:spChg>
        <pc:spChg chg="mod">
          <ac:chgData name="Gibbons, Carl" userId="d2b037bc-8fb4-4222-845c-61440543a456" providerId="ADAL" clId="{3F16957D-3CF8-4F94-B0D9-126F32AD7D53}" dt="2024-02-20T18:04:22.967" v="1114" actId="20577"/>
          <ac:spMkLst>
            <pc:docMk/>
            <pc:sldMk cId="1196559129" sldId="264"/>
            <ac:spMk id="7" creationId="{4247D23F-F3F9-676F-BDEB-E69E1F0AB32C}"/>
          </ac:spMkLst>
        </pc:spChg>
      </pc:sldChg>
      <pc:sldChg chg="modSp mod">
        <pc:chgData name="Gibbons, Carl" userId="d2b037bc-8fb4-4222-845c-61440543a456" providerId="ADAL" clId="{3F16957D-3CF8-4F94-B0D9-126F32AD7D53}" dt="2024-02-20T18:17:07.896" v="2268" actId="20577"/>
        <pc:sldMkLst>
          <pc:docMk/>
          <pc:sldMk cId="1400208519" sldId="265"/>
        </pc:sldMkLst>
        <pc:spChg chg="mod">
          <ac:chgData name="Gibbons, Carl" userId="d2b037bc-8fb4-4222-845c-61440543a456" providerId="ADAL" clId="{3F16957D-3CF8-4F94-B0D9-126F32AD7D53}" dt="2024-02-20T18:06:08.798" v="1133" actId="20577"/>
          <ac:spMkLst>
            <pc:docMk/>
            <pc:sldMk cId="1400208519" sldId="265"/>
            <ac:spMk id="2" creationId="{832B45BA-6309-D8F6-D552-10D836B4EB21}"/>
          </ac:spMkLst>
        </pc:spChg>
        <pc:spChg chg="mod">
          <ac:chgData name="Gibbons, Carl" userId="d2b037bc-8fb4-4222-845c-61440543a456" providerId="ADAL" clId="{3F16957D-3CF8-4F94-B0D9-126F32AD7D53}" dt="2024-02-20T18:17:07.896" v="2268" actId="20577"/>
          <ac:spMkLst>
            <pc:docMk/>
            <pc:sldMk cId="1400208519" sldId="265"/>
            <ac:spMk id="7" creationId="{3CE889EF-4605-DB73-C7B2-D7E3C4957F48}"/>
          </ac:spMkLst>
        </pc:spChg>
      </pc:sldChg>
      <pc:sldChg chg="del">
        <pc:chgData name="Gibbons, Carl" userId="d2b037bc-8fb4-4222-845c-61440543a456" providerId="ADAL" clId="{3F16957D-3CF8-4F94-B0D9-126F32AD7D53}" dt="2024-02-20T18:06:16.494" v="1134" actId="2696"/>
        <pc:sldMkLst>
          <pc:docMk/>
          <pc:sldMk cId="1959728496" sldId="266"/>
        </pc:sldMkLst>
      </pc:sldChg>
    </pc:docChg>
  </pc:docChgLst>
  <pc:docChgLst>
    <pc:chgData name="Gibbons, Carl" userId="d2b037bc-8fb4-4222-845c-61440543a456" providerId="ADAL" clId="{3D73FC3D-A932-426E-A7E0-475220CAB957}"/>
    <pc:docChg chg="undo redo custSel addSld delSld modSld">
      <pc:chgData name="Gibbons, Carl" userId="d2b037bc-8fb4-4222-845c-61440543a456" providerId="ADAL" clId="{3D73FC3D-A932-426E-A7E0-475220CAB957}" dt="2023-12-24T03:24:28.415" v="11663" actId="20577"/>
      <pc:docMkLst>
        <pc:docMk/>
      </pc:docMkLst>
      <pc:sldChg chg="modSp mod">
        <pc:chgData name="Gibbons, Carl" userId="d2b037bc-8fb4-4222-845c-61440543a456" providerId="ADAL" clId="{3D73FC3D-A932-426E-A7E0-475220CAB957}" dt="2023-12-23T23:38:20.022" v="49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D73FC3D-A932-426E-A7E0-475220CAB957}" dt="2023-12-23T23:38:20.022" v="49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3D73FC3D-A932-426E-A7E0-475220CAB957}" dt="2023-12-24T01:13:09.893" v="3743" actId="20577"/>
        <pc:sldMkLst>
          <pc:docMk/>
          <pc:sldMk cId="519357719" sldId="260"/>
        </pc:sldMkLst>
        <pc:spChg chg="mod">
          <ac:chgData name="Gibbons, Carl" userId="d2b037bc-8fb4-4222-845c-61440543a456" providerId="ADAL" clId="{3D73FC3D-A932-426E-A7E0-475220CAB957}" dt="2023-12-24T00:45:38.249" v="1787" actId="20577"/>
          <ac:spMkLst>
            <pc:docMk/>
            <pc:sldMk cId="519357719" sldId="26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13:09.893" v="3743" actId="20577"/>
          <ac:spMkLst>
            <pc:docMk/>
            <pc:sldMk cId="519357719" sldId="260"/>
            <ac:spMk id="3" creationId="{17D02A72-79B4-B4A1-5F2B-4922B2F25909}"/>
          </ac:spMkLst>
        </pc:spChg>
      </pc:sldChg>
      <pc:sldChg chg="addSp modSp mod">
        <pc:chgData name="Gibbons, Carl" userId="d2b037bc-8fb4-4222-845c-61440543a456" providerId="ADAL" clId="{3D73FC3D-A932-426E-A7E0-475220CAB957}" dt="2023-12-24T00:00:09.105" v="711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D73FC3D-A932-426E-A7E0-475220CAB957}" dt="2023-12-23T23:50:04.782" v="85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D73FC3D-A932-426E-A7E0-475220CAB957}" dt="2023-12-24T00:00:09.105" v="711" actId="20577"/>
          <ac:spMkLst>
            <pc:docMk/>
            <pc:sldMk cId="2312486803" sldId="261"/>
            <ac:spMk id="3" creationId="{B5924E0F-A977-1710-779D-EEB74261AF34}"/>
          </ac:spMkLst>
        </pc:spChg>
        <pc:picChg chg="add mod">
          <ac:chgData name="Gibbons, Carl" userId="d2b037bc-8fb4-4222-845c-61440543a456" providerId="ADAL" clId="{3D73FC3D-A932-426E-A7E0-475220CAB957}" dt="2023-12-23T23:51:02.278" v="91" actId="1076"/>
          <ac:picMkLst>
            <pc:docMk/>
            <pc:sldMk cId="2312486803" sldId="261"/>
            <ac:picMk id="5" creationId="{95F1B758-8221-A28F-F68D-1A79ADBC274D}"/>
          </ac:picMkLst>
        </pc:picChg>
      </pc:sldChg>
      <pc:sldChg chg="modSp mod">
        <pc:chgData name="Gibbons, Carl" userId="d2b037bc-8fb4-4222-845c-61440543a456" providerId="ADAL" clId="{3D73FC3D-A932-426E-A7E0-475220CAB957}" dt="2023-12-24T00:44:00.546" v="1681" actId="20577"/>
        <pc:sldMkLst>
          <pc:docMk/>
          <pc:sldMk cId="378743348" sldId="270"/>
        </pc:sldMkLst>
        <pc:spChg chg="mod">
          <ac:chgData name="Gibbons, Carl" userId="d2b037bc-8fb4-4222-845c-61440543a456" providerId="ADAL" clId="{3D73FC3D-A932-426E-A7E0-475220CAB957}" dt="2023-12-24T00:42:29.049" v="1647" actId="114"/>
          <ac:spMkLst>
            <pc:docMk/>
            <pc:sldMk cId="378743348" sldId="270"/>
            <ac:spMk id="2" creationId="{C5822466-AC61-5579-F313-7B8A3FE65CC8}"/>
          </ac:spMkLst>
        </pc:spChg>
        <pc:spChg chg="mod">
          <ac:chgData name="Gibbons, Carl" userId="d2b037bc-8fb4-4222-845c-61440543a456" providerId="ADAL" clId="{3D73FC3D-A932-426E-A7E0-475220CAB957}" dt="2023-12-24T00:44:00.546" v="1681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3D73FC3D-A932-426E-A7E0-475220CAB957}" dt="2023-12-24T03:24:28.415" v="11663" actId="20577"/>
        <pc:sldMkLst>
          <pc:docMk/>
          <pc:sldMk cId="657795359" sldId="277"/>
        </pc:sldMkLst>
        <pc:spChg chg="mod">
          <ac:chgData name="Gibbons, Carl" userId="d2b037bc-8fb4-4222-845c-61440543a456" providerId="ADAL" clId="{3D73FC3D-A932-426E-A7E0-475220CAB957}" dt="2023-12-24T03:22:59.669" v="11407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D73FC3D-A932-426E-A7E0-475220CAB957}" dt="2023-12-24T03:24:28.415" v="1166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3D73FC3D-A932-426E-A7E0-475220CAB957}" dt="2023-12-24T01:34:56.666" v="4550" actId="20577"/>
        <pc:sldMkLst>
          <pc:docMk/>
          <pc:sldMk cId="376509629" sldId="278"/>
        </pc:sldMkLst>
        <pc:spChg chg="mod">
          <ac:chgData name="Gibbons, Carl" userId="d2b037bc-8fb4-4222-845c-61440543a456" providerId="ADAL" clId="{3D73FC3D-A932-426E-A7E0-475220CAB957}" dt="2023-12-24T01:29:35.543" v="4429" actId="20577"/>
          <ac:spMkLst>
            <pc:docMk/>
            <pc:sldMk cId="376509629" sldId="278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34:56.666" v="4550" actId="20577"/>
          <ac:spMkLst>
            <pc:docMk/>
            <pc:sldMk cId="376509629" sldId="278"/>
            <ac:spMk id="3" creationId="{17D02A72-79B4-B4A1-5F2B-4922B2F25909}"/>
          </ac:spMkLst>
        </pc:spChg>
      </pc:sldChg>
      <pc:sldChg chg="modSp add mod">
        <pc:chgData name="Gibbons, Carl" userId="d2b037bc-8fb4-4222-845c-61440543a456" providerId="ADAL" clId="{3D73FC3D-A932-426E-A7E0-475220CAB957}" dt="2023-12-24T01:50:22.304" v="5579" actId="20577"/>
        <pc:sldMkLst>
          <pc:docMk/>
          <pc:sldMk cId="3153831418" sldId="279"/>
        </pc:sldMkLst>
        <pc:spChg chg="mod">
          <ac:chgData name="Gibbons, Carl" userId="d2b037bc-8fb4-4222-845c-61440543a456" providerId="ADAL" clId="{3D73FC3D-A932-426E-A7E0-475220CAB957}" dt="2023-12-24T01:36:49.541" v="4576" actId="20577"/>
          <ac:spMkLst>
            <pc:docMk/>
            <pc:sldMk cId="3153831418" sldId="279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50:22.304" v="5579" actId="20577"/>
          <ac:spMkLst>
            <pc:docMk/>
            <pc:sldMk cId="3153831418" sldId="279"/>
            <ac:spMk id="3" creationId="{17D02A72-79B4-B4A1-5F2B-4922B2F25909}"/>
          </ac:spMkLst>
        </pc:spChg>
      </pc:sldChg>
      <pc:sldChg chg="del">
        <pc:chgData name="Gibbons, Carl" userId="d2b037bc-8fb4-4222-845c-61440543a456" providerId="ADAL" clId="{3D73FC3D-A932-426E-A7E0-475220CAB957}" dt="2023-12-24T01:36:36.846" v="4551"/>
        <pc:sldMkLst>
          <pc:docMk/>
          <pc:sldMk cId="3319441950" sldId="279"/>
        </pc:sldMkLst>
      </pc:sldChg>
      <pc:sldChg chg="addSp delSp modSp mod">
        <pc:chgData name="Gibbons, Carl" userId="d2b037bc-8fb4-4222-845c-61440543a456" providerId="ADAL" clId="{3D73FC3D-A932-426E-A7E0-475220CAB957}" dt="2023-12-24T02:38:37.357" v="8076" actId="22"/>
        <pc:sldMkLst>
          <pc:docMk/>
          <pc:sldMk cId="1730491475" sldId="280"/>
        </pc:sldMkLst>
        <pc:spChg chg="mod">
          <ac:chgData name="Gibbons, Carl" userId="d2b037bc-8fb4-4222-845c-61440543a456" providerId="ADAL" clId="{3D73FC3D-A932-426E-A7E0-475220CAB957}" dt="2023-12-24T01:50:32.554" v="5581" actId="20577"/>
          <ac:spMkLst>
            <pc:docMk/>
            <pc:sldMk cId="1730491475" sldId="28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2:35:28.836" v="8074" actId="12"/>
          <ac:spMkLst>
            <pc:docMk/>
            <pc:sldMk cId="1730491475" sldId="280"/>
            <ac:spMk id="3" creationId="{17D02A72-79B4-B4A1-5F2B-4922B2F25909}"/>
          </ac:spMkLst>
        </pc:spChg>
        <pc:spChg chg="add del">
          <ac:chgData name="Gibbons, Carl" userId="d2b037bc-8fb4-4222-845c-61440543a456" providerId="ADAL" clId="{3D73FC3D-A932-426E-A7E0-475220CAB957}" dt="2023-12-24T02:38:37.357" v="8076" actId="22"/>
          <ac:spMkLst>
            <pc:docMk/>
            <pc:sldMk cId="1730491475" sldId="280"/>
            <ac:spMk id="5" creationId="{8BB9020B-ED8A-501F-CC80-C270A0022D15}"/>
          </ac:spMkLst>
        </pc:spChg>
      </pc:sldChg>
      <pc:sldChg chg="modSp mod">
        <pc:chgData name="Gibbons, Carl" userId="d2b037bc-8fb4-4222-845c-61440543a456" providerId="ADAL" clId="{3D73FC3D-A932-426E-A7E0-475220CAB957}" dt="2023-12-24T03:05:20.109" v="10364" actId="20577"/>
        <pc:sldMkLst>
          <pc:docMk/>
          <pc:sldMk cId="2142935958" sldId="281"/>
        </pc:sldMkLst>
        <pc:spChg chg="mod">
          <ac:chgData name="Gibbons, Carl" userId="d2b037bc-8fb4-4222-845c-61440543a456" providerId="ADAL" clId="{3D73FC3D-A932-426E-A7E0-475220CAB957}" dt="2023-12-24T02:43:01.996" v="8436" actId="20577"/>
          <ac:spMkLst>
            <pc:docMk/>
            <pc:sldMk cId="2142935958" sldId="281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05:20.109" v="10364" actId="20577"/>
          <ac:spMkLst>
            <pc:docMk/>
            <pc:sldMk cId="2142935958" sldId="281"/>
            <ac:spMk id="3" creationId="{17D02A72-79B4-B4A1-5F2B-4922B2F25909}"/>
          </ac:spMkLst>
        </pc:spChg>
      </pc:sldChg>
      <pc:sldChg chg="modSp mod">
        <pc:chgData name="Gibbons, Carl" userId="d2b037bc-8fb4-4222-845c-61440543a456" providerId="ADAL" clId="{3D73FC3D-A932-426E-A7E0-475220CAB957}" dt="2023-12-24T03:22:15.893" v="11397" actId="2711"/>
        <pc:sldMkLst>
          <pc:docMk/>
          <pc:sldMk cId="1371681654" sldId="282"/>
        </pc:sldMkLst>
        <pc:spChg chg="mod">
          <ac:chgData name="Gibbons, Carl" userId="d2b037bc-8fb4-4222-845c-61440543a456" providerId="ADAL" clId="{3D73FC3D-A932-426E-A7E0-475220CAB957}" dt="2023-12-24T03:12:22.296" v="10563" actId="1036"/>
          <ac:spMkLst>
            <pc:docMk/>
            <pc:sldMk cId="1371681654" sldId="282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22:15.893" v="11397" actId="2711"/>
          <ac:spMkLst>
            <pc:docMk/>
            <pc:sldMk cId="1371681654" sldId="282"/>
            <ac:spMk id="3" creationId="{17D02A72-79B4-B4A1-5F2B-4922B2F25909}"/>
          </ac:spMkLst>
        </pc:spChg>
      </pc:sldChg>
    </pc:docChg>
  </pc:docChgLst>
  <pc:docChgLst>
    <pc:chgData name="Gibbons, Carl" userId="d2b037bc-8fb4-4222-845c-61440543a456" providerId="ADAL" clId="{14F797DE-E75B-4062-A6FB-AA9F07155580}"/>
    <pc:docChg chg="undo custSel addSld modSld">
      <pc:chgData name="Gibbons, Carl" userId="d2b037bc-8fb4-4222-845c-61440543a456" providerId="ADAL" clId="{14F797DE-E75B-4062-A6FB-AA9F07155580}" dt="2023-12-29T21:55:15.574" v="6853" actId="255"/>
      <pc:docMkLst>
        <pc:docMk/>
      </pc:docMkLst>
      <pc:sldChg chg="modSp mod">
        <pc:chgData name="Gibbons, Carl" userId="d2b037bc-8fb4-4222-845c-61440543a456" providerId="ADAL" clId="{14F797DE-E75B-4062-A6FB-AA9F07155580}" dt="2023-12-29T17:10:38.181" v="10" actId="20577"/>
        <pc:sldMkLst>
          <pc:docMk/>
          <pc:sldMk cId="3308175748" sldId="256"/>
        </pc:sldMkLst>
        <pc:spChg chg="mod">
          <ac:chgData name="Gibbons, Carl" userId="d2b037bc-8fb4-4222-845c-61440543a456" providerId="ADAL" clId="{14F797DE-E75B-4062-A6FB-AA9F07155580}" dt="2023-12-29T17:10:38.181" v="10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14F797DE-E75B-4062-A6FB-AA9F07155580}" dt="2023-12-29T17:51:52.012" v="208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14F797DE-E75B-4062-A6FB-AA9F07155580}" dt="2023-12-29T17:23:59.510" v="34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7:51:52.012" v="208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addSp modSp mod">
        <pc:chgData name="Gibbons, Carl" userId="d2b037bc-8fb4-4222-845c-61440543a456" providerId="ADAL" clId="{14F797DE-E75B-4062-A6FB-AA9F07155580}" dt="2023-12-29T21:53:53.831" v="6845" actId="20577"/>
        <pc:sldMkLst>
          <pc:docMk/>
          <pc:sldMk cId="657795359" sldId="277"/>
        </pc:sldMkLst>
        <pc:spChg chg="mod">
          <ac:chgData name="Gibbons, Carl" userId="d2b037bc-8fb4-4222-845c-61440543a456" providerId="ADAL" clId="{14F797DE-E75B-4062-A6FB-AA9F07155580}" dt="2023-12-29T21:45:47.422" v="6393" actId="20577"/>
          <ac:spMkLst>
            <pc:docMk/>
            <pc:sldMk cId="657795359" sldId="277"/>
            <ac:spMk id="2" creationId="{1862E903-3C56-BB42-2361-009F2336475A}"/>
          </ac:spMkLst>
        </pc:spChg>
        <pc:spChg chg="add mod">
          <ac:chgData name="Gibbons, Carl" userId="d2b037bc-8fb4-4222-845c-61440543a456" providerId="ADAL" clId="{14F797DE-E75B-4062-A6FB-AA9F07155580}" dt="2023-12-29T21:53:53.831" v="6845" actId="20577"/>
          <ac:spMkLst>
            <pc:docMk/>
            <pc:sldMk cId="657795359" sldId="277"/>
            <ac:spMk id="3" creationId="{D9D594D6-F4EE-B0AB-C128-26D2D32F8E21}"/>
          </ac:spMkLst>
        </pc:spChg>
      </pc:sldChg>
      <pc:sldChg chg="modSp mod">
        <pc:chgData name="Gibbons, Carl" userId="d2b037bc-8fb4-4222-845c-61440543a456" providerId="ADAL" clId="{14F797DE-E75B-4062-A6FB-AA9F07155580}" dt="2023-12-29T18:26:31.431" v="3669" actId="20577"/>
        <pc:sldMkLst>
          <pc:docMk/>
          <pc:sldMk cId="3989541258" sldId="278"/>
        </pc:sldMkLst>
        <pc:spChg chg="mod">
          <ac:chgData name="Gibbons, Carl" userId="d2b037bc-8fb4-4222-845c-61440543a456" providerId="ADAL" clId="{14F797DE-E75B-4062-A6FB-AA9F07155580}" dt="2023-12-29T17:53:20.837" v="2147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8:26:31.431" v="3669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15.574" v="6853" actId="255"/>
        <pc:sldMkLst>
          <pc:docMk/>
          <pc:sldMk cId="1861646120" sldId="293"/>
        </pc:sldMkLst>
        <pc:spChg chg="mod">
          <ac:chgData name="Gibbons, Carl" userId="d2b037bc-8fb4-4222-845c-61440543a456" providerId="ADAL" clId="{14F797DE-E75B-4062-A6FB-AA9F07155580}" dt="2023-12-29T18:01:10.039" v="2767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15.574" v="6853" actId="255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08.313" v="6852" actId="255"/>
        <pc:sldMkLst>
          <pc:docMk/>
          <pc:sldMk cId="2232562783" sldId="294"/>
        </pc:sldMkLst>
        <pc:spChg chg="mod">
          <ac:chgData name="Gibbons, Carl" userId="d2b037bc-8fb4-4222-845c-61440543a456" providerId="ADAL" clId="{14F797DE-E75B-4062-A6FB-AA9F07155580}" dt="2023-12-29T18:24:14.937" v="3546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8.313" v="6852" actId="255"/>
          <ac:spMkLst>
            <pc:docMk/>
            <pc:sldMk cId="2232562783" sldId="294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14F797DE-E75B-4062-A6FB-AA9F07155580}" dt="2023-12-29T21:55:02.689" v="6851" actId="255"/>
        <pc:sldMkLst>
          <pc:docMk/>
          <pc:sldMk cId="806767687" sldId="295"/>
        </pc:sldMkLst>
        <pc:spChg chg="mod">
          <ac:chgData name="Gibbons, Carl" userId="d2b037bc-8fb4-4222-845c-61440543a456" providerId="ADAL" clId="{14F797DE-E75B-4062-A6FB-AA9F07155580}" dt="2023-12-29T18:50:33.208" v="4036" actId="113"/>
          <ac:spMkLst>
            <pc:docMk/>
            <pc:sldMk cId="806767687" sldId="295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2.689" v="6851" actId="255"/>
          <ac:spMkLst>
            <pc:docMk/>
            <pc:sldMk cId="806767687" sldId="29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8.370" v="6850" actId="255"/>
        <pc:sldMkLst>
          <pc:docMk/>
          <pc:sldMk cId="3145157247" sldId="296"/>
        </pc:sldMkLst>
        <pc:spChg chg="mod">
          <ac:chgData name="Gibbons, Carl" userId="d2b037bc-8fb4-4222-845c-61440543a456" providerId="ADAL" clId="{14F797DE-E75B-4062-A6FB-AA9F07155580}" dt="2023-12-29T21:07:20.782" v="4695" actId="20577"/>
          <ac:spMkLst>
            <pc:docMk/>
            <pc:sldMk cId="3145157247" sldId="296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8.370" v="6850" actId="255"/>
          <ac:spMkLst>
            <pc:docMk/>
            <pc:sldMk cId="3145157247" sldId="29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2.630" v="6849" actId="255"/>
        <pc:sldMkLst>
          <pc:docMk/>
          <pc:sldMk cId="2424714671" sldId="297"/>
        </pc:sldMkLst>
        <pc:spChg chg="mod">
          <ac:chgData name="Gibbons, Carl" userId="d2b037bc-8fb4-4222-845c-61440543a456" providerId="ADAL" clId="{14F797DE-E75B-4062-A6FB-AA9F07155580}" dt="2023-12-29T21:07:54.964" v="4712" actId="20577"/>
          <ac:spMkLst>
            <pc:docMk/>
            <pc:sldMk cId="2424714671" sldId="297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2.630" v="6849" actId="255"/>
          <ac:spMkLst>
            <pc:docMk/>
            <pc:sldMk cId="2424714671" sldId="297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28.975" v="6848" actId="255"/>
        <pc:sldMkLst>
          <pc:docMk/>
          <pc:sldMk cId="3450195044" sldId="298"/>
        </pc:sldMkLst>
        <pc:spChg chg="mod">
          <ac:chgData name="Gibbons, Carl" userId="d2b037bc-8fb4-4222-845c-61440543a456" providerId="ADAL" clId="{14F797DE-E75B-4062-A6FB-AA9F07155580}" dt="2023-12-29T21:23:42.216" v="5202" actId="20577"/>
          <ac:spMkLst>
            <pc:docMk/>
            <pc:sldMk cId="3450195044" sldId="29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28.975" v="6848" actId="255"/>
          <ac:spMkLst>
            <pc:docMk/>
            <pc:sldMk cId="3450195044" sldId="29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18.720" v="6846" actId="255"/>
        <pc:sldMkLst>
          <pc:docMk/>
          <pc:sldMk cId="3633122843" sldId="299"/>
        </pc:sldMkLst>
        <pc:spChg chg="mod">
          <ac:chgData name="Gibbons, Carl" userId="d2b037bc-8fb4-4222-845c-61440543a456" providerId="ADAL" clId="{14F797DE-E75B-4062-A6FB-AA9F07155580}" dt="2023-12-29T21:31:23.761" v="5684" actId="20577"/>
          <ac:spMkLst>
            <pc:docMk/>
            <pc:sldMk cId="3633122843" sldId="299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18.720" v="6846" actId="255"/>
          <ac:spMkLst>
            <pc:docMk/>
            <pc:sldMk cId="3633122843" sldId="299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6FB22382-79C8-4292-898E-4F4477C84372}"/>
    <pc:docChg chg="custSel addSld modSld">
      <pc:chgData name="Gibbons, Carl" userId="d2b037bc-8fb4-4222-845c-61440543a456" providerId="ADAL" clId="{6FB22382-79C8-4292-898E-4F4477C84372}" dt="2024-02-04T06:13:38.323" v="4155" actId="20577"/>
      <pc:docMkLst>
        <pc:docMk/>
      </pc:docMkLst>
      <pc:sldChg chg="modSp mod">
        <pc:chgData name="Gibbons, Carl" userId="d2b037bc-8fb4-4222-845c-61440543a456" providerId="ADAL" clId="{6FB22382-79C8-4292-898E-4F4477C84372}" dt="2024-02-04T05:20:30.900" v="1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6FB22382-79C8-4292-898E-4F4477C84372}" dt="2024-02-04T05:20:30.900" v="17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6FB22382-79C8-4292-898E-4F4477C84372}" dt="2024-02-04T06:13:38.323" v="4155" actId="20577"/>
        <pc:sldMkLst>
          <pc:docMk/>
          <pc:sldMk cId="2312486803" sldId="261"/>
        </pc:sldMkLst>
        <pc:spChg chg="mod">
          <ac:chgData name="Gibbons, Carl" userId="d2b037bc-8fb4-4222-845c-61440543a456" providerId="ADAL" clId="{6FB22382-79C8-4292-898E-4F4477C84372}" dt="2024-02-04T05:21:30.141" v="60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6:13:38.323" v="4155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6:07:58.163" v="3852" actId="20577"/>
        <pc:sldMkLst>
          <pc:docMk/>
          <pc:sldMk cId="3885141102" sldId="262"/>
        </pc:sldMkLst>
        <pc:spChg chg="mod">
          <ac:chgData name="Gibbons, Carl" userId="d2b037bc-8fb4-4222-845c-61440543a456" providerId="ADAL" clId="{6FB22382-79C8-4292-898E-4F4477C84372}" dt="2024-02-04T06:07:58.163" v="3852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5:35:49.521" v="1241" actId="20577"/>
        <pc:sldMkLst>
          <pc:docMk/>
          <pc:sldMk cId="2993794741" sldId="265"/>
        </pc:sldMkLst>
        <pc:spChg chg="mod">
          <ac:chgData name="Gibbons, Carl" userId="d2b037bc-8fb4-4222-845c-61440543a456" providerId="ADAL" clId="{6FB22382-79C8-4292-898E-4F4477C84372}" dt="2024-02-04T05:26:32.059" v="57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35:49.521" v="1241" actId="20577"/>
          <ac:spMkLst>
            <pc:docMk/>
            <pc:sldMk cId="2993794741" sldId="26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5:45:18.786" v="1941" actId="20577"/>
        <pc:sldMkLst>
          <pc:docMk/>
          <pc:sldMk cId="1337022352" sldId="266"/>
        </pc:sldMkLst>
        <pc:spChg chg="mod">
          <ac:chgData name="Gibbons, Carl" userId="d2b037bc-8fb4-4222-845c-61440543a456" providerId="ADAL" clId="{6FB22382-79C8-4292-898E-4F4477C84372}" dt="2024-02-04T05:36:29.682" v="1255" actId="20577"/>
          <ac:spMkLst>
            <pc:docMk/>
            <pc:sldMk cId="1337022352" sldId="266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45:18.786" v="1941" actId="20577"/>
          <ac:spMkLst>
            <pc:docMk/>
            <pc:sldMk cId="1337022352" sldId="266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6FB22382-79C8-4292-898E-4F4477C84372}" dt="2024-02-04T05:44:39.205" v="1897" actId="12"/>
        <pc:sldMkLst>
          <pc:docMk/>
          <pc:sldMk cId="3576168196" sldId="267"/>
        </pc:sldMkLst>
        <pc:spChg chg="mod">
          <ac:chgData name="Gibbons, Carl" userId="d2b037bc-8fb4-4222-845c-61440543a456" providerId="ADAL" clId="{6FB22382-79C8-4292-898E-4F4477C84372}" dt="2024-02-04T05:41:13.380" v="1714" actId="20577"/>
          <ac:spMkLst>
            <pc:docMk/>
            <pc:sldMk cId="3576168196" sldId="267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44:39.205" v="1897" actId="12"/>
          <ac:spMkLst>
            <pc:docMk/>
            <pc:sldMk cId="3576168196" sldId="267"/>
            <ac:spMk id="3" creationId="{B5924E0F-A977-1710-779D-EEB74261AF34}"/>
          </ac:spMkLst>
        </pc:spChg>
      </pc:sldChg>
      <pc:sldChg chg="addSp modSp new mod">
        <pc:chgData name="Gibbons, Carl" userId="d2b037bc-8fb4-4222-845c-61440543a456" providerId="ADAL" clId="{6FB22382-79C8-4292-898E-4F4477C84372}" dt="2024-02-04T06:11:39.022" v="4076" actId="20577"/>
        <pc:sldMkLst>
          <pc:docMk/>
          <pc:sldMk cId="1066671753" sldId="268"/>
        </pc:sldMkLst>
        <pc:spChg chg="mod">
          <ac:chgData name="Gibbons, Carl" userId="d2b037bc-8fb4-4222-845c-61440543a456" providerId="ADAL" clId="{6FB22382-79C8-4292-898E-4F4477C84372}" dt="2024-02-04T05:45:07.756" v="1926" actId="20577"/>
          <ac:spMkLst>
            <pc:docMk/>
            <pc:sldMk cId="1066671753" sldId="268"/>
            <ac:spMk id="2" creationId="{1697FD53-1B2D-FA1E-85ED-8261A111660A}"/>
          </ac:spMkLst>
        </pc:spChg>
        <pc:spChg chg="add mod">
          <ac:chgData name="Gibbons, Carl" userId="d2b037bc-8fb4-4222-845c-61440543a456" providerId="ADAL" clId="{6FB22382-79C8-4292-898E-4F4477C84372}" dt="2024-02-04T06:11:39.022" v="4076" actId="20577"/>
          <ac:spMkLst>
            <pc:docMk/>
            <pc:sldMk cId="1066671753" sldId="268"/>
            <ac:spMk id="3" creationId="{76A2A896-1BFA-0E85-4155-672FD7F5CC95}"/>
          </ac:spMkLst>
        </pc:spChg>
      </pc:sldChg>
      <pc:sldChg chg="modSp mod">
        <pc:chgData name="Gibbons, Carl" userId="d2b037bc-8fb4-4222-845c-61440543a456" providerId="ADAL" clId="{6FB22382-79C8-4292-898E-4F4477C84372}" dt="2024-02-04T06:10:10.836" v="3893" actId="12"/>
        <pc:sldMkLst>
          <pc:docMk/>
          <pc:sldMk cId="465083765" sldId="269"/>
        </pc:sldMkLst>
        <pc:spChg chg="mod">
          <ac:chgData name="Gibbons, Carl" userId="d2b037bc-8fb4-4222-845c-61440543a456" providerId="ADAL" clId="{6FB22382-79C8-4292-898E-4F4477C84372}" dt="2024-02-04T06:09:43.021" v="3884" actId="20577"/>
          <ac:spMkLst>
            <pc:docMk/>
            <pc:sldMk cId="465083765" sldId="269"/>
            <ac:spMk id="2" creationId="{1697FD53-1B2D-FA1E-85ED-8261A111660A}"/>
          </ac:spMkLst>
        </pc:spChg>
        <pc:spChg chg="mod">
          <ac:chgData name="Gibbons, Carl" userId="d2b037bc-8fb4-4222-845c-61440543a456" providerId="ADAL" clId="{6FB22382-79C8-4292-898E-4F4477C84372}" dt="2024-02-04T06:10:10.836" v="3893" actId="12"/>
          <ac:spMkLst>
            <pc:docMk/>
            <pc:sldMk cId="465083765" sldId="269"/>
            <ac:spMk id="3" creationId="{76A2A896-1BFA-0E85-4155-672FD7F5CC95}"/>
          </ac:spMkLst>
        </pc:spChg>
      </pc:sldChg>
    </pc:docChg>
  </pc:docChgLst>
  <pc:docChgLst>
    <pc:chgData name="Gibbons, Carl" userId="d2b037bc-8fb4-4222-845c-61440543a456" providerId="ADAL" clId="{8C497311-FA0D-4174-880A-DAA4EEB2BF3B}"/>
    <pc:docChg chg="custSel delSld modSld">
      <pc:chgData name="Gibbons, Carl" userId="d2b037bc-8fb4-4222-845c-61440543a456" providerId="ADAL" clId="{8C497311-FA0D-4174-880A-DAA4EEB2BF3B}" dt="2023-12-29T17:07:57.293" v="7187" actId="20577"/>
      <pc:docMkLst>
        <pc:docMk/>
      </pc:docMkLst>
      <pc:sldChg chg="modSp mod">
        <pc:chgData name="Gibbons, Carl" userId="d2b037bc-8fb4-4222-845c-61440543a456" providerId="ADAL" clId="{8C497311-FA0D-4174-880A-DAA4EEB2BF3B}" dt="2023-12-29T17:06:57.427" v="709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C497311-FA0D-4174-880A-DAA4EEB2BF3B}" dt="2023-12-29T17:06:57.427" v="709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C497311-FA0D-4174-880A-DAA4EEB2BF3B}" dt="2023-12-29T15:08:44.674" v="340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C497311-FA0D-4174-880A-DAA4EEB2BF3B}" dt="2023-12-29T14:20:41.496" v="5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08:44.674" v="340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Sp modSp mod">
        <pc:chgData name="Gibbons, Carl" userId="d2b037bc-8fb4-4222-845c-61440543a456" providerId="ADAL" clId="{8C497311-FA0D-4174-880A-DAA4EEB2BF3B}" dt="2023-12-29T17:07:57.293" v="7187" actId="20577"/>
        <pc:sldMkLst>
          <pc:docMk/>
          <pc:sldMk cId="657795359" sldId="277"/>
        </pc:sldMkLst>
        <pc:spChg chg="mod">
          <ac:chgData name="Gibbons, Carl" userId="d2b037bc-8fb4-4222-845c-61440543a456" providerId="ADAL" clId="{8C497311-FA0D-4174-880A-DAA4EEB2BF3B}" dt="2023-12-29T17:07:57.293" v="7187" actId="20577"/>
          <ac:spMkLst>
            <pc:docMk/>
            <pc:sldMk cId="657795359" sldId="277"/>
            <ac:spMk id="2" creationId="{1862E903-3C56-BB42-2361-009F2336475A}"/>
          </ac:spMkLst>
        </pc:spChg>
        <pc:spChg chg="del mod">
          <ac:chgData name="Gibbons, Carl" userId="d2b037bc-8fb4-4222-845c-61440543a456" providerId="ADAL" clId="{8C497311-FA0D-4174-880A-DAA4EEB2BF3B}" dt="2023-12-29T17:07:50.480" v="7185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8C497311-FA0D-4174-880A-DAA4EEB2BF3B}" dt="2023-12-29T15:35:37.192" v="6042" actId="5793"/>
        <pc:sldMkLst>
          <pc:docMk/>
          <pc:sldMk cId="3989541258" sldId="278"/>
        </pc:sldMkLst>
        <pc:spChg chg="mod">
          <ac:chgData name="Gibbons, Carl" userId="d2b037bc-8fb4-4222-845c-61440543a456" providerId="ADAL" clId="{8C497311-FA0D-4174-880A-DAA4EEB2BF3B}" dt="2023-12-29T15:09:22.213" v="3411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35:37.192" v="6042" actId="5793"/>
          <ac:spMkLst>
            <pc:docMk/>
            <pc:sldMk cId="3989541258" sldId="278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8C497311-FA0D-4174-880A-DAA4EEB2BF3B}" dt="2023-12-29T17:07:06.467" v="7099" actId="47"/>
        <pc:sldMkLst>
          <pc:docMk/>
          <pc:sldMk cId="2335633195" sldId="279"/>
        </pc:sldMkLst>
      </pc:sldChg>
      <pc:sldChg chg="del">
        <pc:chgData name="Gibbons, Carl" userId="d2b037bc-8fb4-4222-845c-61440543a456" providerId="ADAL" clId="{8C497311-FA0D-4174-880A-DAA4EEB2BF3B}" dt="2023-12-29T17:07:07.395" v="7100" actId="47"/>
        <pc:sldMkLst>
          <pc:docMk/>
          <pc:sldMk cId="1284534978" sldId="280"/>
        </pc:sldMkLst>
      </pc:sldChg>
      <pc:sldChg chg="del">
        <pc:chgData name="Gibbons, Carl" userId="d2b037bc-8fb4-4222-845c-61440543a456" providerId="ADAL" clId="{8C497311-FA0D-4174-880A-DAA4EEB2BF3B}" dt="2023-12-29T17:07:07.895" v="7101" actId="47"/>
        <pc:sldMkLst>
          <pc:docMk/>
          <pc:sldMk cId="1802585387" sldId="281"/>
        </pc:sldMkLst>
      </pc:sldChg>
      <pc:sldChg chg="del">
        <pc:chgData name="Gibbons, Carl" userId="d2b037bc-8fb4-4222-845c-61440543a456" providerId="ADAL" clId="{8C497311-FA0D-4174-880A-DAA4EEB2BF3B}" dt="2023-12-29T17:07:08.365" v="7102" actId="47"/>
        <pc:sldMkLst>
          <pc:docMk/>
          <pc:sldMk cId="724803187" sldId="282"/>
        </pc:sldMkLst>
      </pc:sldChg>
      <pc:sldChg chg="del">
        <pc:chgData name="Gibbons, Carl" userId="d2b037bc-8fb4-4222-845c-61440543a456" providerId="ADAL" clId="{8C497311-FA0D-4174-880A-DAA4EEB2BF3B}" dt="2023-12-29T17:07:08.842" v="7103" actId="47"/>
        <pc:sldMkLst>
          <pc:docMk/>
          <pc:sldMk cId="1926009205" sldId="283"/>
        </pc:sldMkLst>
      </pc:sldChg>
      <pc:sldChg chg="del">
        <pc:chgData name="Gibbons, Carl" userId="d2b037bc-8fb4-4222-845c-61440543a456" providerId="ADAL" clId="{8C497311-FA0D-4174-880A-DAA4EEB2BF3B}" dt="2023-12-29T17:07:09.362" v="7104" actId="47"/>
        <pc:sldMkLst>
          <pc:docMk/>
          <pc:sldMk cId="2366216895" sldId="284"/>
        </pc:sldMkLst>
      </pc:sldChg>
      <pc:sldChg chg="del">
        <pc:chgData name="Gibbons, Carl" userId="d2b037bc-8fb4-4222-845c-61440543a456" providerId="ADAL" clId="{8C497311-FA0D-4174-880A-DAA4EEB2BF3B}" dt="2023-12-29T17:07:09.925" v="7105" actId="47"/>
        <pc:sldMkLst>
          <pc:docMk/>
          <pc:sldMk cId="3371896289" sldId="285"/>
        </pc:sldMkLst>
      </pc:sldChg>
      <pc:sldChg chg="del">
        <pc:chgData name="Gibbons, Carl" userId="d2b037bc-8fb4-4222-845c-61440543a456" providerId="ADAL" clId="{8C497311-FA0D-4174-880A-DAA4EEB2BF3B}" dt="2023-12-29T17:07:10.474" v="7106" actId="47"/>
        <pc:sldMkLst>
          <pc:docMk/>
          <pc:sldMk cId="3193160409" sldId="286"/>
        </pc:sldMkLst>
      </pc:sldChg>
      <pc:sldChg chg="del">
        <pc:chgData name="Gibbons, Carl" userId="d2b037bc-8fb4-4222-845c-61440543a456" providerId="ADAL" clId="{8C497311-FA0D-4174-880A-DAA4EEB2BF3B}" dt="2023-12-29T17:07:11.056" v="7107" actId="47"/>
        <pc:sldMkLst>
          <pc:docMk/>
          <pc:sldMk cId="2688338374" sldId="287"/>
        </pc:sldMkLst>
      </pc:sldChg>
      <pc:sldChg chg="del">
        <pc:chgData name="Gibbons, Carl" userId="d2b037bc-8fb4-4222-845c-61440543a456" providerId="ADAL" clId="{8C497311-FA0D-4174-880A-DAA4EEB2BF3B}" dt="2023-12-29T17:07:11.624" v="7108" actId="47"/>
        <pc:sldMkLst>
          <pc:docMk/>
          <pc:sldMk cId="2142935017" sldId="288"/>
        </pc:sldMkLst>
      </pc:sldChg>
      <pc:sldChg chg="del">
        <pc:chgData name="Gibbons, Carl" userId="d2b037bc-8fb4-4222-845c-61440543a456" providerId="ADAL" clId="{8C497311-FA0D-4174-880A-DAA4EEB2BF3B}" dt="2023-12-29T17:07:12.218" v="7109" actId="47"/>
        <pc:sldMkLst>
          <pc:docMk/>
          <pc:sldMk cId="2784625941" sldId="289"/>
        </pc:sldMkLst>
      </pc:sldChg>
      <pc:sldChg chg="del">
        <pc:chgData name="Gibbons, Carl" userId="d2b037bc-8fb4-4222-845c-61440543a456" providerId="ADAL" clId="{8C497311-FA0D-4174-880A-DAA4EEB2BF3B}" dt="2023-12-29T17:07:12.802" v="7110" actId="47"/>
        <pc:sldMkLst>
          <pc:docMk/>
          <pc:sldMk cId="1677974689" sldId="290"/>
        </pc:sldMkLst>
      </pc:sldChg>
      <pc:sldChg chg="del">
        <pc:chgData name="Gibbons, Carl" userId="d2b037bc-8fb4-4222-845c-61440543a456" providerId="ADAL" clId="{8C497311-FA0D-4174-880A-DAA4EEB2BF3B}" dt="2023-12-29T17:07:13.420" v="7111" actId="47"/>
        <pc:sldMkLst>
          <pc:docMk/>
          <pc:sldMk cId="4219326696" sldId="291"/>
        </pc:sldMkLst>
      </pc:sldChg>
      <pc:sldChg chg="del">
        <pc:chgData name="Gibbons, Carl" userId="d2b037bc-8fb4-4222-845c-61440543a456" providerId="ADAL" clId="{8C497311-FA0D-4174-880A-DAA4EEB2BF3B}" dt="2023-12-29T17:07:14.054" v="7112" actId="47"/>
        <pc:sldMkLst>
          <pc:docMk/>
          <pc:sldMk cId="33911121" sldId="292"/>
        </pc:sldMkLst>
      </pc:sldChg>
      <pc:sldChg chg="modSp mod">
        <pc:chgData name="Gibbons, Carl" userId="d2b037bc-8fb4-4222-845c-61440543a456" providerId="ADAL" clId="{8C497311-FA0D-4174-880A-DAA4EEB2BF3B}" dt="2023-12-29T15:43:57.081" v="7062" actId="20577"/>
        <pc:sldMkLst>
          <pc:docMk/>
          <pc:sldMk cId="1861646120" sldId="293"/>
        </pc:sldMkLst>
        <pc:spChg chg="mod">
          <ac:chgData name="Gibbons, Carl" userId="d2b037bc-8fb4-4222-845c-61440543a456" providerId="ADAL" clId="{8C497311-FA0D-4174-880A-DAA4EEB2BF3B}" dt="2023-12-29T15:36:21.703" v="611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43:57.081" v="7062" actId="20577"/>
          <ac:spMkLst>
            <pc:docMk/>
            <pc:sldMk cId="1861646120" sldId="293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C1E6ABF6-BAED-4B26-97DB-20A1E8B7A1A4}"/>
    <pc:docChg chg="custSel modSld">
      <pc:chgData name="Gibbons, Carl" userId="d2b037bc-8fb4-4222-845c-61440543a456" providerId="ADAL" clId="{C1E6ABF6-BAED-4B26-97DB-20A1E8B7A1A4}" dt="2023-12-06T02:23:48.337" v="274" actId="20577"/>
      <pc:docMkLst>
        <pc:docMk/>
      </pc:docMkLst>
      <pc:sldChg chg="modSp mod">
        <pc:chgData name="Gibbons, Carl" userId="d2b037bc-8fb4-4222-845c-61440543a456" providerId="ADAL" clId="{C1E6ABF6-BAED-4B26-97DB-20A1E8B7A1A4}" dt="2023-11-21T16:22:17.597" v="9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2" creationId="{ACEA2649-DC6B-3373-A7E6-7F0E103D8B8B}"/>
          </ac:spMkLst>
        </pc:spChg>
        <pc:spChg chg="mod">
          <ac:chgData name="Gibbons, Carl" userId="d2b037bc-8fb4-4222-845c-61440543a456" providerId="ADAL" clId="{C1E6ABF6-BAED-4B26-97DB-20A1E8B7A1A4}" dt="2023-11-21T16:22:17.597" v="97" actId="20577"/>
          <ac:spMkLst>
            <pc:docMk/>
            <pc:sldMk cId="3308175748" sldId="256"/>
            <ac:spMk id="3" creationId="{EEC4D41B-E776-05F2-BE0B-89BB339485AB}"/>
          </ac:spMkLst>
        </pc:spChg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4" creationId="{4664ABB7-0B55-0242-2E51-B3286EE7B5EB}"/>
          </ac:spMkLst>
        </pc:spChg>
      </pc:sldChg>
      <pc:sldChg chg="modSp">
        <pc:chgData name="Gibbons, Carl" userId="d2b037bc-8fb4-4222-845c-61440543a456" providerId="ADAL" clId="{C1E6ABF6-BAED-4B26-97DB-20A1E8B7A1A4}" dt="2023-11-21T05:49:34.464" v="2"/>
        <pc:sldMkLst>
          <pc:docMk/>
          <pc:sldMk cId="2312486803" sldId="261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2312486803" sldId="261"/>
            <ac:spMk id="2" creationId="{31B75992-5098-A283-4925-2CCEBB801DC5}"/>
          </ac:spMkLst>
        </pc:spChg>
      </pc:sldChg>
      <pc:sldChg chg="modSp mod">
        <pc:chgData name="Gibbons, Carl" userId="d2b037bc-8fb4-4222-845c-61440543a456" providerId="ADAL" clId="{C1E6ABF6-BAED-4B26-97DB-20A1E8B7A1A4}" dt="2023-11-21T07:48:19.790" v="77" actId="20577"/>
        <pc:sldMkLst>
          <pc:docMk/>
          <pc:sldMk cId="378743348" sldId="270"/>
        </pc:sldMkLst>
        <pc:spChg chg="mod">
          <ac:chgData name="Gibbons, Carl" userId="d2b037bc-8fb4-4222-845c-61440543a456" providerId="ADAL" clId="{C1E6ABF6-BAED-4B26-97DB-20A1E8B7A1A4}" dt="2023-11-21T07:48:19.790" v="77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C1E6ABF6-BAED-4B26-97DB-20A1E8B7A1A4}" dt="2023-12-06T02:23:48.337" v="274" actId="20577"/>
        <pc:sldMkLst>
          <pc:docMk/>
          <pc:sldMk cId="657795359" sldId="277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C1E6ABF6-BAED-4B26-97DB-20A1E8B7A1A4}" dt="2023-12-06T02:23:48.337" v="274" actId="20577"/>
          <ac:spMkLst>
            <pc:docMk/>
            <pc:sldMk cId="657795359" sldId="277"/>
            <ac:spMk id="3" creationId="{90179172-96B3-95D0-A137-257770BE7642}"/>
          </ac:spMkLst>
        </pc:spChg>
      </pc:sldChg>
    </pc:docChg>
  </pc:docChgLst>
  <pc:docChgLst>
    <pc:chgData name="Gibbons, Carl" userId="d2b037bc-8fb4-4222-845c-61440543a456" providerId="ADAL" clId="{6DFE05B7-7BB4-417C-8826-34A6C37E3109}"/>
    <pc:docChg chg="custSel modSld">
      <pc:chgData name="Gibbons, Carl" userId="d2b037bc-8fb4-4222-845c-61440543a456" providerId="ADAL" clId="{6DFE05B7-7BB4-417C-8826-34A6C37E3109}" dt="2024-02-20T15:40:11.315" v="2156" actId="1076"/>
      <pc:docMkLst>
        <pc:docMk/>
      </pc:docMkLst>
      <pc:sldChg chg="modSp mod">
        <pc:chgData name="Gibbons, Carl" userId="d2b037bc-8fb4-4222-845c-61440543a456" providerId="ADAL" clId="{6DFE05B7-7BB4-417C-8826-34A6C37E3109}" dt="2024-02-10T23:25:06.485" v="25" actId="20577"/>
        <pc:sldMkLst>
          <pc:docMk/>
          <pc:sldMk cId="3308175748" sldId="256"/>
        </pc:sldMkLst>
        <pc:spChg chg="mod">
          <ac:chgData name="Gibbons, Carl" userId="d2b037bc-8fb4-4222-845c-61440543a456" providerId="ADAL" clId="{6DFE05B7-7BB4-417C-8826-34A6C37E3109}" dt="2024-02-10T23:25:06.485" v="25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addSp delSp modSp mod">
        <pc:chgData name="Gibbons, Carl" userId="d2b037bc-8fb4-4222-845c-61440543a456" providerId="ADAL" clId="{6DFE05B7-7BB4-417C-8826-34A6C37E3109}" dt="2024-02-10T23:47:50.077" v="678" actId="1076"/>
        <pc:sldMkLst>
          <pc:docMk/>
          <pc:sldMk cId="2312486803" sldId="261"/>
        </pc:sldMkLst>
        <pc:spChg chg="mod">
          <ac:chgData name="Gibbons, Carl" userId="d2b037bc-8fb4-4222-845c-61440543a456" providerId="ADAL" clId="{6DFE05B7-7BB4-417C-8826-34A6C37E3109}" dt="2024-02-10T23:25:43.747" v="72" actId="20577"/>
          <ac:spMkLst>
            <pc:docMk/>
            <pc:sldMk cId="2312486803" sldId="261"/>
            <ac:spMk id="2" creationId="{31B75992-5098-A283-4925-2CCEBB801DC5}"/>
          </ac:spMkLst>
        </pc:spChg>
        <pc:spChg chg="del mod">
          <ac:chgData name="Gibbons, Carl" userId="d2b037bc-8fb4-4222-845c-61440543a456" providerId="ADAL" clId="{6DFE05B7-7BB4-417C-8826-34A6C37E3109}" dt="2024-02-10T23:35:03.418" v="416"/>
          <ac:spMkLst>
            <pc:docMk/>
            <pc:sldMk cId="2312486803" sldId="261"/>
            <ac:spMk id="3" creationId="{B5924E0F-A977-1710-779D-EEB74261AF34}"/>
          </ac:spMkLst>
        </pc:spChg>
        <pc:spChg chg="add del mod">
          <ac:chgData name="Gibbons, Carl" userId="d2b037bc-8fb4-4222-845c-61440543a456" providerId="ADAL" clId="{6DFE05B7-7BB4-417C-8826-34A6C37E3109}" dt="2024-02-10T23:35:18.368" v="421"/>
          <ac:spMkLst>
            <pc:docMk/>
            <pc:sldMk cId="2312486803" sldId="261"/>
            <ac:spMk id="5" creationId="{5E1F0042-F2D7-082C-DE33-6A607ADAA329}"/>
          </ac:spMkLst>
        </pc:spChg>
        <pc:spChg chg="add mod">
          <ac:chgData name="Gibbons, Carl" userId="d2b037bc-8fb4-4222-845c-61440543a456" providerId="ADAL" clId="{6DFE05B7-7BB4-417C-8826-34A6C37E3109}" dt="2024-02-10T23:47:50.077" v="678" actId="1076"/>
          <ac:spMkLst>
            <pc:docMk/>
            <pc:sldMk cId="2312486803" sldId="261"/>
            <ac:spMk id="7" creationId="{F19E524F-C936-E6CE-A06A-9068EF0D1C67}"/>
          </ac:spMkLst>
        </pc:spChg>
        <pc:picChg chg="add mod">
          <ac:chgData name="Gibbons, Carl" userId="d2b037bc-8fb4-4222-845c-61440543a456" providerId="ADAL" clId="{6DFE05B7-7BB4-417C-8826-34A6C37E3109}" dt="2024-02-10T23:35:03.411" v="414"/>
          <ac:picMkLst>
            <pc:docMk/>
            <pc:sldMk cId="2312486803" sldId="261"/>
            <ac:picMk id="4" creationId="{96BD58E6-1F26-880B-6B7D-26B06301A218}"/>
          </ac:picMkLst>
        </pc:picChg>
        <pc:picChg chg="add mod">
          <ac:chgData name="Gibbons, Carl" userId="d2b037bc-8fb4-4222-845c-61440543a456" providerId="ADAL" clId="{6DFE05B7-7BB4-417C-8826-34A6C37E3109}" dt="2024-02-10T23:35:42.045" v="423" actId="1076"/>
          <ac:picMkLst>
            <pc:docMk/>
            <pc:sldMk cId="2312486803" sldId="261"/>
            <ac:picMk id="6" creationId="{EC52FD38-E213-5177-DDDA-7287F93BD393}"/>
          </ac:picMkLst>
        </pc:picChg>
      </pc:sldChg>
      <pc:sldChg chg="modSp mod">
        <pc:chgData name="Gibbons, Carl" userId="d2b037bc-8fb4-4222-845c-61440543a456" providerId="ADAL" clId="{6DFE05B7-7BB4-417C-8826-34A6C37E3109}" dt="2024-02-11T00:43:14.770" v="2154" actId="20577"/>
        <pc:sldMkLst>
          <pc:docMk/>
          <pc:sldMk cId="3885141102" sldId="262"/>
        </pc:sldMkLst>
        <pc:spChg chg="mod">
          <ac:chgData name="Gibbons, Carl" userId="d2b037bc-8fb4-4222-845c-61440543a456" providerId="ADAL" clId="{6DFE05B7-7BB4-417C-8826-34A6C37E3109}" dt="2024-02-11T00:43:14.770" v="2154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delSp modSp mod">
        <pc:chgData name="Gibbons, Carl" userId="d2b037bc-8fb4-4222-845c-61440543a456" providerId="ADAL" clId="{6DFE05B7-7BB4-417C-8826-34A6C37E3109}" dt="2024-02-20T15:40:11.315" v="2156" actId="1076"/>
        <pc:sldMkLst>
          <pc:docMk/>
          <pc:sldMk cId="538849350" sldId="263"/>
        </pc:sldMkLst>
        <pc:spChg chg="mod">
          <ac:chgData name="Gibbons, Carl" userId="d2b037bc-8fb4-4222-845c-61440543a456" providerId="ADAL" clId="{6DFE05B7-7BB4-417C-8826-34A6C37E3109}" dt="2024-02-10T23:49:58.261" v="728" actId="20577"/>
          <ac:spMkLst>
            <pc:docMk/>
            <pc:sldMk cId="538849350" sldId="263"/>
            <ac:spMk id="2" creationId="{3D63CD28-05F6-EAAC-4E88-DBFBCF6B207B}"/>
          </ac:spMkLst>
        </pc:spChg>
        <pc:spChg chg="mod">
          <ac:chgData name="Gibbons, Carl" userId="d2b037bc-8fb4-4222-845c-61440543a456" providerId="ADAL" clId="{6DFE05B7-7BB4-417C-8826-34A6C37E3109}" dt="2024-02-20T15:40:11.315" v="2156" actId="1076"/>
          <ac:spMkLst>
            <pc:docMk/>
            <pc:sldMk cId="538849350" sldId="263"/>
            <ac:spMk id="7" creationId="{729440C3-A558-AF83-79BF-585206231CA4}"/>
          </ac:spMkLst>
        </pc:spChg>
        <pc:picChg chg="del">
          <ac:chgData name="Gibbons, Carl" userId="d2b037bc-8fb4-4222-845c-61440543a456" providerId="ADAL" clId="{6DFE05B7-7BB4-417C-8826-34A6C37E3109}" dt="2024-02-10T23:49:25.054" v="679" actId="478"/>
          <ac:picMkLst>
            <pc:docMk/>
            <pc:sldMk cId="538849350" sldId="263"/>
            <ac:picMk id="6" creationId="{D4950415-3AFA-6AEB-D962-FC2F30B31239}"/>
          </ac:picMkLst>
        </pc:picChg>
      </pc:sldChg>
      <pc:sldChg chg="modSp mod">
        <pc:chgData name="Gibbons, Carl" userId="d2b037bc-8fb4-4222-845c-61440543a456" providerId="ADAL" clId="{6DFE05B7-7BB4-417C-8826-34A6C37E3109}" dt="2024-02-11T00:42:04.856" v="2084" actId="20577"/>
        <pc:sldMkLst>
          <pc:docMk/>
          <pc:sldMk cId="1196559129" sldId="264"/>
        </pc:sldMkLst>
        <pc:spChg chg="mod">
          <ac:chgData name="Gibbons, Carl" userId="d2b037bc-8fb4-4222-845c-61440543a456" providerId="ADAL" clId="{6DFE05B7-7BB4-417C-8826-34A6C37E3109}" dt="2024-02-11T00:28:46.758" v="1489" actId="20577"/>
          <ac:spMkLst>
            <pc:docMk/>
            <pc:sldMk cId="1196559129" sldId="264"/>
            <ac:spMk id="2" creationId="{0E6A2DEF-4501-FAEA-A31C-4FDCBD076712}"/>
          </ac:spMkLst>
        </pc:spChg>
        <pc:spChg chg="mod">
          <ac:chgData name="Gibbons, Carl" userId="d2b037bc-8fb4-4222-845c-61440543a456" providerId="ADAL" clId="{6DFE05B7-7BB4-417C-8826-34A6C37E3109}" dt="2024-02-11T00:42:04.856" v="2084" actId="20577"/>
          <ac:spMkLst>
            <pc:docMk/>
            <pc:sldMk cId="1196559129" sldId="264"/>
            <ac:spMk id="7" creationId="{4247D23F-F3F9-676F-BDEB-E69E1F0AB32C}"/>
          </ac:spMkLst>
        </pc:spChg>
      </pc:sldChg>
    </pc:docChg>
  </pc:docChgLst>
  <pc:docChgLst>
    <pc:chgData name="Gibbons, Carl" userId="d2b037bc-8fb4-4222-845c-61440543a456" providerId="ADAL" clId="{3CE3119B-1917-4F7B-A5AD-6C146E3F914B}"/>
    <pc:docChg chg="undo custSel addSld delSld modSld sldOrd">
      <pc:chgData name="Gibbons, Carl" userId="d2b037bc-8fb4-4222-845c-61440543a456" providerId="ADAL" clId="{3CE3119B-1917-4F7B-A5AD-6C146E3F914B}" dt="2023-12-28T21:57:42.900" v="13126" actId="20577"/>
      <pc:docMkLst>
        <pc:docMk/>
      </pc:docMkLst>
      <pc:sldChg chg="modSp mod">
        <pc:chgData name="Gibbons, Carl" userId="d2b037bc-8fb4-4222-845c-61440543a456" providerId="ADAL" clId="{3CE3119B-1917-4F7B-A5AD-6C146E3F914B}" dt="2023-12-24T03:25:35.899" v="1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CE3119B-1917-4F7B-A5AD-6C146E3F914B}" dt="2023-12-24T03:25:35.899" v="17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del">
        <pc:chgData name="Gibbons, Carl" userId="d2b037bc-8fb4-4222-845c-61440543a456" providerId="ADAL" clId="{3CE3119B-1917-4F7B-A5AD-6C146E3F914B}" dt="2023-12-24T04:15:13.652" v="2206" actId="47"/>
        <pc:sldMkLst>
          <pc:docMk/>
          <pc:sldMk cId="519357719" sldId="260"/>
        </pc:sldMkLst>
      </pc:sldChg>
      <pc:sldChg chg="delSp modSp mod">
        <pc:chgData name="Gibbons, Carl" userId="d2b037bc-8fb4-4222-845c-61440543a456" providerId="ADAL" clId="{3CE3119B-1917-4F7B-A5AD-6C146E3F914B}" dt="2023-12-28T19:44:28.921" v="487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CE3119B-1917-4F7B-A5AD-6C146E3F914B}" dt="2023-12-24T03:44:40.577" v="592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4:28.921" v="4873" actId="20577"/>
          <ac:spMkLst>
            <pc:docMk/>
            <pc:sldMk cId="2312486803" sldId="261"/>
            <ac:spMk id="3" creationId="{B5924E0F-A977-1710-779D-EEB74261AF34}"/>
          </ac:spMkLst>
        </pc:spChg>
        <pc:picChg chg="del">
          <ac:chgData name="Gibbons, Carl" userId="d2b037bc-8fb4-4222-845c-61440543a456" providerId="ADAL" clId="{3CE3119B-1917-4F7B-A5AD-6C146E3F914B}" dt="2023-12-24T03:25:42.885" v="18" actId="478"/>
          <ac:picMkLst>
            <pc:docMk/>
            <pc:sldMk cId="2312486803" sldId="261"/>
            <ac:picMk id="5" creationId="{95F1B758-8221-A28F-F68D-1A79ADBC274D}"/>
          </ac:picMkLst>
        </pc:picChg>
      </pc:sldChg>
      <pc:sldChg chg="del">
        <pc:chgData name="Gibbons, Carl" userId="d2b037bc-8fb4-4222-845c-61440543a456" providerId="ADAL" clId="{3CE3119B-1917-4F7B-A5AD-6C146E3F914B}" dt="2023-12-24T04:15:12.349" v="2205" actId="47"/>
        <pc:sldMkLst>
          <pc:docMk/>
          <pc:sldMk cId="378743348" sldId="270"/>
        </pc:sldMkLst>
      </pc:sldChg>
      <pc:sldChg chg="modSp mod">
        <pc:chgData name="Gibbons, Carl" userId="d2b037bc-8fb4-4222-845c-61440543a456" providerId="ADAL" clId="{3CE3119B-1917-4F7B-A5AD-6C146E3F914B}" dt="2023-12-28T21:57:42.900" v="13126" actId="20577"/>
        <pc:sldMkLst>
          <pc:docMk/>
          <pc:sldMk cId="657795359" sldId="277"/>
        </pc:sldMkLst>
        <pc:spChg chg="mod">
          <ac:chgData name="Gibbons, Carl" userId="d2b037bc-8fb4-4222-845c-61440543a456" providerId="ADAL" clId="{3CE3119B-1917-4F7B-A5AD-6C146E3F914B}" dt="2023-12-28T21:57:42.900" v="13126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CE3119B-1917-4F7B-A5AD-6C146E3F914B}" dt="2023-12-28T21:57:39.566" v="13125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3CE3119B-1917-4F7B-A5AD-6C146E3F914B}" dt="2023-12-24T04:15:14.863" v="2207" actId="47"/>
        <pc:sldMkLst>
          <pc:docMk/>
          <pc:sldMk cId="376509629" sldId="278"/>
        </pc:sldMkLst>
      </pc:sldChg>
      <pc:sldChg chg="del">
        <pc:chgData name="Gibbons, Carl" userId="d2b037bc-8fb4-4222-845c-61440543a456" providerId="ADAL" clId="{3CE3119B-1917-4F7B-A5AD-6C146E3F914B}" dt="2023-12-24T04:15:16.084" v="2208" actId="47"/>
        <pc:sldMkLst>
          <pc:docMk/>
          <pc:sldMk cId="3153831418" sldId="279"/>
        </pc:sldMkLst>
      </pc:sldChg>
      <pc:sldChg chg="del">
        <pc:chgData name="Gibbons, Carl" userId="d2b037bc-8fb4-4222-845c-61440543a456" providerId="ADAL" clId="{3CE3119B-1917-4F7B-A5AD-6C146E3F914B}" dt="2023-12-24T04:15:16.999" v="2209" actId="47"/>
        <pc:sldMkLst>
          <pc:docMk/>
          <pc:sldMk cId="1730491475" sldId="280"/>
        </pc:sldMkLst>
      </pc:sldChg>
      <pc:sldChg chg="del">
        <pc:chgData name="Gibbons, Carl" userId="d2b037bc-8fb4-4222-845c-61440543a456" providerId="ADAL" clId="{3CE3119B-1917-4F7B-A5AD-6C146E3F914B}" dt="2023-12-24T04:15:17.902" v="2210" actId="47"/>
        <pc:sldMkLst>
          <pc:docMk/>
          <pc:sldMk cId="2142935958" sldId="281"/>
        </pc:sldMkLst>
      </pc:sldChg>
      <pc:sldChg chg="del">
        <pc:chgData name="Gibbons, Carl" userId="d2b037bc-8fb4-4222-845c-61440543a456" providerId="ADAL" clId="{3CE3119B-1917-4F7B-A5AD-6C146E3F914B}" dt="2023-12-24T04:15:18.904" v="2211" actId="47"/>
        <pc:sldMkLst>
          <pc:docMk/>
          <pc:sldMk cId="1371681654" sldId="282"/>
        </pc:sldMkLst>
      </pc:sldChg>
      <pc:sldChg chg="addSp modSp mod">
        <pc:chgData name="Gibbons, Carl" userId="d2b037bc-8fb4-4222-845c-61440543a456" providerId="ADAL" clId="{3CE3119B-1917-4F7B-A5AD-6C146E3F914B}" dt="2023-12-24T04:21:46.824" v="2699" actId="20577"/>
        <pc:sldMkLst>
          <pc:docMk/>
          <pc:sldMk cId="2959024232" sldId="283"/>
        </pc:sldMkLst>
        <pc:spChg chg="mod">
          <ac:chgData name="Gibbons, Carl" userId="d2b037bc-8fb4-4222-845c-61440543a456" providerId="ADAL" clId="{3CE3119B-1917-4F7B-A5AD-6C146E3F914B}" dt="2023-12-24T03:51:38.841" v="820" actId="20577"/>
          <ac:spMkLst>
            <pc:docMk/>
            <pc:sldMk cId="2959024232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4T03:50:43.198" v="773" actId="20577"/>
          <ac:spMkLst>
            <pc:docMk/>
            <pc:sldMk cId="2959024232" sldId="283"/>
            <ac:spMk id="3" creationId="{B5924E0F-A977-1710-779D-EEB74261AF34}"/>
          </ac:spMkLst>
        </pc:spChg>
        <pc:spChg chg="add mod">
          <ac:chgData name="Gibbons, Carl" userId="d2b037bc-8fb4-4222-845c-61440543a456" providerId="ADAL" clId="{3CE3119B-1917-4F7B-A5AD-6C146E3F914B}" dt="2023-12-24T03:51:05.835" v="812" actId="20577"/>
          <ac:spMkLst>
            <pc:docMk/>
            <pc:sldMk cId="2959024232" sldId="283"/>
            <ac:spMk id="4" creationId="{6B5EF911-ED83-01C5-8F00-FD1AD80E90D2}"/>
          </ac:spMkLst>
        </pc:spChg>
        <pc:spChg chg="add mod">
          <ac:chgData name="Gibbons, Carl" userId="d2b037bc-8fb4-4222-845c-61440543a456" providerId="ADAL" clId="{3CE3119B-1917-4F7B-A5AD-6C146E3F914B}" dt="2023-12-24T04:21:46.824" v="2699" actId="20577"/>
          <ac:spMkLst>
            <pc:docMk/>
            <pc:sldMk cId="2959024232" sldId="283"/>
            <ac:spMk id="5" creationId="{746F0B3D-627C-BF49-CF83-A524927EBEDE}"/>
          </ac:spMkLst>
        </pc:spChg>
      </pc:sldChg>
      <pc:sldChg chg="delSp modSp mod">
        <pc:chgData name="Gibbons, Carl" userId="d2b037bc-8fb4-4222-845c-61440543a456" providerId="ADAL" clId="{3CE3119B-1917-4F7B-A5AD-6C146E3F914B}" dt="2023-12-28T21:03:44.041" v="10649" actId="20577"/>
        <pc:sldMkLst>
          <pc:docMk/>
          <pc:sldMk cId="3114675387" sldId="284"/>
        </pc:sldMkLst>
        <pc:spChg chg="mod">
          <ac:chgData name="Gibbons, Carl" userId="d2b037bc-8fb4-4222-845c-61440543a456" providerId="ADAL" clId="{3CE3119B-1917-4F7B-A5AD-6C146E3F914B}" dt="2023-12-24T04:15:28.805" v="2213" actId="20577"/>
          <ac:spMkLst>
            <pc:docMk/>
            <pc:sldMk cId="3114675387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03:44.041" v="10649" actId="20577"/>
          <ac:spMkLst>
            <pc:docMk/>
            <pc:sldMk cId="3114675387" sldId="284"/>
            <ac:spMk id="3" creationId="{B5924E0F-A977-1710-779D-EEB74261AF34}"/>
          </ac:spMkLst>
        </pc:spChg>
        <pc:spChg chg="del mod">
          <ac:chgData name="Gibbons, Carl" userId="d2b037bc-8fb4-4222-845c-61440543a456" providerId="ADAL" clId="{3CE3119B-1917-4F7B-A5AD-6C146E3F914B}" dt="2023-12-24T04:17:34.876" v="2369" actId="478"/>
          <ac:spMkLst>
            <pc:docMk/>
            <pc:sldMk cId="3114675387" sldId="284"/>
            <ac:spMk id="4" creationId="{6B5EF911-ED83-01C5-8F00-FD1AD80E90D2}"/>
          </ac:spMkLst>
        </pc:spChg>
        <pc:spChg chg="mod">
          <ac:chgData name="Gibbons, Carl" userId="d2b037bc-8fb4-4222-845c-61440543a456" providerId="ADAL" clId="{3CE3119B-1917-4F7B-A5AD-6C146E3F914B}" dt="2023-12-24T04:25:41.312" v="2946" actId="20577"/>
          <ac:spMkLst>
            <pc:docMk/>
            <pc:sldMk cId="3114675387" sldId="284"/>
            <ac:spMk id="5" creationId="{746F0B3D-627C-BF49-CF83-A524927EBEDE}"/>
          </ac:spMkLst>
        </pc:spChg>
      </pc:sldChg>
      <pc:sldChg chg="modSp mod">
        <pc:chgData name="Gibbons, Carl" userId="d2b037bc-8fb4-4222-845c-61440543a456" providerId="ADAL" clId="{3CE3119B-1917-4F7B-A5AD-6C146E3F914B}" dt="2023-12-28T20:27:51.520" v="8472" actId="20577"/>
        <pc:sldMkLst>
          <pc:docMk/>
          <pc:sldMk cId="1243134729" sldId="285"/>
        </pc:sldMkLst>
        <pc:spChg chg="mod">
          <ac:chgData name="Gibbons, Carl" userId="d2b037bc-8fb4-4222-845c-61440543a456" providerId="ADAL" clId="{3CE3119B-1917-4F7B-A5AD-6C146E3F914B}" dt="2023-12-28T18:55:00.802" v="3019" actId="20577"/>
          <ac:spMkLst>
            <pc:docMk/>
            <pc:sldMk cId="124313472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11:28.137" v="4139" actId="20577"/>
          <ac:spMkLst>
            <pc:docMk/>
            <pc:sldMk cId="1243134729" sldId="285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7:51.520" v="8472" actId="20577"/>
          <ac:spMkLst>
            <pc:docMk/>
            <pc:sldMk cId="1243134729" sldId="285"/>
            <ac:spMk id="5" creationId="{746F0B3D-627C-BF49-CF83-A524927EBEDE}"/>
          </ac:spMkLst>
        </pc:spChg>
      </pc:sldChg>
      <pc:sldChg chg="modSp mod ord">
        <pc:chgData name="Gibbons, Carl" userId="d2b037bc-8fb4-4222-845c-61440543a456" providerId="ADAL" clId="{3CE3119B-1917-4F7B-A5AD-6C146E3F914B}" dt="2023-12-28T20:26:55.852" v="8407" actId="20577"/>
        <pc:sldMkLst>
          <pc:docMk/>
          <pc:sldMk cId="954591853" sldId="286"/>
        </pc:sldMkLst>
        <pc:spChg chg="mod">
          <ac:chgData name="Gibbons, Carl" userId="d2b037bc-8fb4-4222-845c-61440543a456" providerId="ADAL" clId="{3CE3119B-1917-4F7B-A5AD-6C146E3F914B}" dt="2023-12-28T19:12:25.523" v="4250" actId="20577"/>
          <ac:spMkLst>
            <pc:docMk/>
            <pc:sldMk cId="954591853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1:15.517" v="7216" actId="20577"/>
          <ac:spMkLst>
            <pc:docMk/>
            <pc:sldMk cId="954591853" sldId="286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6:55.852" v="8407" actId="20577"/>
          <ac:spMkLst>
            <pc:docMk/>
            <pc:sldMk cId="954591853" sldId="286"/>
            <ac:spMk id="5" creationId="{746F0B3D-627C-BF49-CF83-A524927EBEDE}"/>
          </ac:spMkLst>
        </pc:spChg>
      </pc:sldChg>
      <pc:sldChg chg="addSp modSp mod">
        <pc:chgData name="Gibbons, Carl" userId="d2b037bc-8fb4-4222-845c-61440543a456" providerId="ADAL" clId="{3CE3119B-1917-4F7B-A5AD-6C146E3F914B}" dt="2023-12-28T20:10:30.792" v="7202" actId="122"/>
        <pc:sldMkLst>
          <pc:docMk/>
          <pc:sldMk cId="2614091779" sldId="287"/>
        </pc:sldMkLst>
        <pc:spChg chg="mod">
          <ac:chgData name="Gibbons, Carl" userId="d2b037bc-8fb4-4222-845c-61440543a456" providerId="ADAL" clId="{3CE3119B-1917-4F7B-A5AD-6C146E3F914B}" dt="2023-12-28T19:52:51.742" v="5814" actId="20577"/>
          <ac:spMkLst>
            <pc:docMk/>
            <pc:sldMk cId="2614091779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8:55.211" v="5618" actId="14100"/>
          <ac:spMkLst>
            <pc:docMk/>
            <pc:sldMk cId="2614091779" sldId="287"/>
            <ac:spMk id="3" creationId="{B5924E0F-A977-1710-779D-EEB74261AF34}"/>
          </ac:spMkLst>
        </pc:spChg>
        <pc:graphicFrameChg chg="add mod modGraphic">
          <ac:chgData name="Gibbons, Carl" userId="d2b037bc-8fb4-4222-845c-61440543a456" providerId="ADAL" clId="{3CE3119B-1917-4F7B-A5AD-6C146E3F914B}" dt="2023-12-28T20:10:30.792" v="7202" actId="122"/>
          <ac:graphicFrameMkLst>
            <pc:docMk/>
            <pc:sldMk cId="2614091779" sldId="287"/>
            <ac:graphicFrameMk id="4" creationId="{3CFEF9C3-22C7-2157-EBC8-9116E36A6081}"/>
          </ac:graphicFrameMkLst>
        </pc:graphicFrameChg>
      </pc:sldChg>
      <pc:sldChg chg="delSp modSp mod">
        <pc:chgData name="Gibbons, Carl" userId="d2b037bc-8fb4-4222-845c-61440543a456" providerId="ADAL" clId="{3CE3119B-1917-4F7B-A5AD-6C146E3F914B}" dt="2023-12-28T20:10:52.990" v="7204" actId="114"/>
        <pc:sldMkLst>
          <pc:docMk/>
          <pc:sldMk cId="1341659426" sldId="288"/>
        </pc:sldMkLst>
        <pc:spChg chg="mod">
          <ac:chgData name="Gibbons, Carl" userId="d2b037bc-8fb4-4222-845c-61440543a456" providerId="ADAL" clId="{3CE3119B-1917-4F7B-A5AD-6C146E3F914B}" dt="2023-12-28T19:53:19.425" v="5816" actId="20577"/>
          <ac:spMkLst>
            <pc:docMk/>
            <pc:sldMk cId="1341659426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0:52.990" v="7204" actId="114"/>
          <ac:spMkLst>
            <pc:docMk/>
            <pc:sldMk cId="1341659426" sldId="288"/>
            <ac:spMk id="3" creationId="{B5924E0F-A977-1710-779D-EEB74261AF34}"/>
          </ac:spMkLst>
        </pc:spChg>
        <pc:graphicFrameChg chg="del modGraphic">
          <ac:chgData name="Gibbons, Carl" userId="d2b037bc-8fb4-4222-845c-61440543a456" providerId="ADAL" clId="{3CE3119B-1917-4F7B-A5AD-6C146E3F914B}" dt="2023-12-28T19:53:27.454" v="5818" actId="21"/>
          <ac:graphicFrameMkLst>
            <pc:docMk/>
            <pc:sldMk cId="1341659426" sldId="288"/>
            <ac:graphicFrameMk id="4" creationId="{3CFEF9C3-22C7-2157-EBC8-9116E36A6081}"/>
          </ac:graphicFrameMkLst>
        </pc:graphicFrameChg>
      </pc:sldChg>
      <pc:sldChg chg="addSp modSp new mod">
        <pc:chgData name="Gibbons, Carl" userId="d2b037bc-8fb4-4222-845c-61440543a456" providerId="ADAL" clId="{3CE3119B-1917-4F7B-A5AD-6C146E3F914B}" dt="2023-12-28T21:20:58.470" v="11391" actId="27636"/>
        <pc:sldMkLst>
          <pc:docMk/>
          <pc:sldMk cId="2966054478" sldId="289"/>
        </pc:sldMkLst>
        <pc:spChg chg="mod">
          <ac:chgData name="Gibbons, Carl" userId="d2b037bc-8fb4-4222-845c-61440543a456" providerId="ADAL" clId="{3CE3119B-1917-4F7B-A5AD-6C146E3F914B}" dt="2023-12-28T21:20:58.470" v="11391" actId="27636"/>
          <ac:spMkLst>
            <pc:docMk/>
            <pc:sldMk cId="2966054478" sldId="289"/>
            <ac:spMk id="2" creationId="{264BAEB2-591D-DEE6-3C00-0BAAC69880F0}"/>
          </ac:spMkLst>
        </pc:spChg>
        <pc:spChg chg="add mod">
          <ac:chgData name="Gibbons, Carl" userId="d2b037bc-8fb4-4222-845c-61440543a456" providerId="ADAL" clId="{3CE3119B-1917-4F7B-A5AD-6C146E3F914B}" dt="2023-12-28T21:02:37.455" v="10592" actId="20577"/>
          <ac:spMkLst>
            <pc:docMk/>
            <pc:sldMk cId="2966054478" sldId="289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0:25:14.044" v="8347" actId="20577"/>
        <pc:sldMkLst>
          <pc:docMk/>
          <pc:sldMk cId="1014272238" sldId="290"/>
        </pc:sldMkLst>
        <pc:spChg chg="mod">
          <ac:chgData name="Gibbons, Carl" userId="d2b037bc-8fb4-4222-845c-61440543a456" providerId="ADAL" clId="{3CE3119B-1917-4F7B-A5AD-6C146E3F914B}" dt="2023-12-28T20:14:14.888" v="7303" actId="20577"/>
          <ac:spMkLst>
            <pc:docMk/>
            <pc:sldMk cId="1014272238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25:14.044" v="8347" actId="20577"/>
          <ac:spMkLst>
            <pc:docMk/>
            <pc:sldMk cId="1014272238" sldId="29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21:03.949" v="11393" actId="27636"/>
        <pc:sldMkLst>
          <pc:docMk/>
          <pc:sldMk cId="3689580349" sldId="291"/>
        </pc:sldMkLst>
        <pc:spChg chg="mod">
          <ac:chgData name="Gibbons, Carl" userId="d2b037bc-8fb4-4222-845c-61440543a456" providerId="ADAL" clId="{3CE3119B-1917-4F7B-A5AD-6C146E3F914B}" dt="2023-12-28T21:21:03.949" v="11393" actId="27636"/>
          <ac:spMkLst>
            <pc:docMk/>
            <pc:sldMk cId="3689580349" sldId="291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02:59.174" v="10621" actId="20577"/>
          <ac:spMkLst>
            <pc:docMk/>
            <pc:sldMk cId="3689580349" sldId="291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1:30:34.709" v="11884" actId="20577"/>
        <pc:sldMkLst>
          <pc:docMk/>
          <pc:sldMk cId="2738411615" sldId="292"/>
        </pc:sldMkLst>
        <pc:spChg chg="mod">
          <ac:chgData name="Gibbons, Carl" userId="d2b037bc-8fb4-4222-845c-61440543a456" providerId="ADAL" clId="{3CE3119B-1917-4F7B-A5AD-6C146E3F914B}" dt="2023-12-28T21:27:00.893" v="11646" actId="20577"/>
          <ac:spMkLst>
            <pc:docMk/>
            <pc:sldMk cId="2738411615" sldId="292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30:34.709" v="11884" actId="20577"/>
          <ac:spMkLst>
            <pc:docMk/>
            <pc:sldMk cId="2738411615" sldId="29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56:49.002" v="13100" actId="20577"/>
        <pc:sldMkLst>
          <pc:docMk/>
          <pc:sldMk cId="852415543" sldId="293"/>
        </pc:sldMkLst>
        <pc:spChg chg="mod">
          <ac:chgData name="Gibbons, Carl" userId="d2b037bc-8fb4-4222-845c-61440543a456" providerId="ADAL" clId="{3CE3119B-1917-4F7B-A5AD-6C146E3F914B}" dt="2023-12-28T21:32:23.582" v="11900" actId="20577"/>
          <ac:spMkLst>
            <pc:docMk/>
            <pc:sldMk cId="852415543" sldId="293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56:49.002" v="13100" actId="20577"/>
          <ac:spMkLst>
            <pc:docMk/>
            <pc:sldMk cId="852415543" sldId="293"/>
            <ac:spMk id="3" creationId="{0620B8A1-699E-C7B4-0A32-7D9C4529CA27}"/>
          </ac:spMkLst>
        </pc:spChg>
      </pc:sldChg>
      <pc:sldMasterChg chg="delSldLayout">
        <pc:chgData name="Gibbons, Carl" userId="d2b037bc-8fb4-4222-845c-61440543a456" providerId="ADAL" clId="{3CE3119B-1917-4F7B-A5AD-6C146E3F914B}" dt="2023-12-24T04:15:18.904" v="2211" actId="47"/>
        <pc:sldMasterMkLst>
          <pc:docMk/>
          <pc:sldMasterMk cId="3616380004" sldId="2147483712"/>
        </pc:sldMasterMkLst>
        <pc:sldLayoutChg chg="del">
          <pc:chgData name="Gibbons, Carl" userId="d2b037bc-8fb4-4222-845c-61440543a456" providerId="ADAL" clId="{3CE3119B-1917-4F7B-A5AD-6C146E3F914B}" dt="2023-12-24T04:15:18.904" v="2211" actId="47"/>
          <pc:sldLayoutMkLst>
            <pc:docMk/>
            <pc:sldMasterMk cId="3616380004" sldId="2147483712"/>
            <pc:sldLayoutMk cId="2633931619" sldId="2147483725"/>
          </pc:sldLayoutMkLst>
        </pc:sldLayoutChg>
      </pc:sldMasterChg>
    </pc:docChg>
  </pc:docChgLst>
  <pc:docChgLst>
    <pc:chgData name="Gibbons, Carl" userId="d2b037bc-8fb4-4222-845c-61440543a456" providerId="ADAL" clId="{5B3FBBC5-B788-4A9E-9FD4-842EBD374311}"/>
    <pc:docChg chg="custSel addSld delSld modSld sldOrd">
      <pc:chgData name="Gibbons, Carl" userId="d2b037bc-8fb4-4222-845c-61440543a456" providerId="ADAL" clId="{5B3FBBC5-B788-4A9E-9FD4-842EBD374311}" dt="2024-02-20T16:44:24.138" v="4925" actId="20577"/>
      <pc:docMkLst>
        <pc:docMk/>
      </pc:docMkLst>
      <pc:sldChg chg="modSp mod">
        <pc:chgData name="Gibbons, Carl" userId="d2b037bc-8fb4-4222-845c-61440543a456" providerId="ADAL" clId="{5B3FBBC5-B788-4A9E-9FD4-842EBD374311}" dt="2024-02-20T15:42:03.020" v="12" actId="20577"/>
        <pc:sldMkLst>
          <pc:docMk/>
          <pc:sldMk cId="3308175748" sldId="256"/>
        </pc:sldMkLst>
        <pc:spChg chg="mod">
          <ac:chgData name="Gibbons, Carl" userId="d2b037bc-8fb4-4222-845c-61440543a456" providerId="ADAL" clId="{5B3FBBC5-B788-4A9E-9FD4-842EBD374311}" dt="2024-02-20T15:42:03.020" v="12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addSp delSp modSp mod">
        <pc:chgData name="Gibbons, Carl" userId="d2b037bc-8fb4-4222-845c-61440543a456" providerId="ADAL" clId="{5B3FBBC5-B788-4A9E-9FD4-842EBD374311}" dt="2024-02-20T15:44:52.354" v="158" actId="20577"/>
        <pc:sldMkLst>
          <pc:docMk/>
          <pc:sldMk cId="2312486803" sldId="261"/>
        </pc:sldMkLst>
        <pc:spChg chg="mod">
          <ac:chgData name="Gibbons, Carl" userId="d2b037bc-8fb4-4222-845c-61440543a456" providerId="ADAL" clId="{5B3FBBC5-B788-4A9E-9FD4-842EBD374311}" dt="2024-02-20T15:44:52.354" v="158" actId="20577"/>
          <ac:spMkLst>
            <pc:docMk/>
            <pc:sldMk cId="2312486803" sldId="261"/>
            <ac:spMk id="2" creationId="{31B75992-5098-A283-4925-2CCEBB801DC5}"/>
          </ac:spMkLst>
        </pc:spChg>
        <pc:spChg chg="del mod">
          <ac:chgData name="Gibbons, Carl" userId="d2b037bc-8fb4-4222-845c-61440543a456" providerId="ADAL" clId="{5B3FBBC5-B788-4A9E-9FD4-842EBD374311}" dt="2024-02-20T15:44:35.866" v="139" actId="478"/>
          <ac:spMkLst>
            <pc:docMk/>
            <pc:sldMk cId="2312486803" sldId="261"/>
            <ac:spMk id="7" creationId="{F19E524F-C936-E6CE-A06A-9068EF0D1C67}"/>
          </ac:spMkLst>
        </pc:spChg>
        <pc:picChg chg="add mod">
          <ac:chgData name="Gibbons, Carl" userId="d2b037bc-8fb4-4222-845c-61440543a456" providerId="ADAL" clId="{5B3FBBC5-B788-4A9E-9FD4-842EBD374311}" dt="2024-02-20T15:44:30.929" v="138" actId="1076"/>
          <ac:picMkLst>
            <pc:docMk/>
            <pc:sldMk cId="2312486803" sldId="261"/>
            <ac:picMk id="3" creationId="{18F1AD7D-9AA4-CABA-2192-FD95BCEAD031}"/>
          </ac:picMkLst>
        </pc:picChg>
        <pc:picChg chg="del">
          <ac:chgData name="Gibbons, Carl" userId="d2b037bc-8fb4-4222-845c-61440543a456" providerId="ADAL" clId="{5B3FBBC5-B788-4A9E-9FD4-842EBD374311}" dt="2024-02-20T15:43:38.898" v="35" actId="478"/>
          <ac:picMkLst>
            <pc:docMk/>
            <pc:sldMk cId="2312486803" sldId="261"/>
            <ac:picMk id="6" creationId="{EC52FD38-E213-5177-DDDA-7287F93BD393}"/>
          </ac:picMkLst>
        </pc:picChg>
      </pc:sldChg>
      <pc:sldChg chg="modSp mod">
        <pc:chgData name="Gibbons, Carl" userId="d2b037bc-8fb4-4222-845c-61440543a456" providerId="ADAL" clId="{5B3FBBC5-B788-4A9E-9FD4-842EBD374311}" dt="2024-02-20T16:44:24.138" v="4925" actId="20577"/>
        <pc:sldMkLst>
          <pc:docMk/>
          <pc:sldMk cId="3885141102" sldId="262"/>
        </pc:sldMkLst>
        <pc:spChg chg="mod">
          <ac:chgData name="Gibbons, Carl" userId="d2b037bc-8fb4-4222-845c-61440543a456" providerId="ADAL" clId="{5B3FBBC5-B788-4A9E-9FD4-842EBD374311}" dt="2024-02-20T16:44:24.138" v="4925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5B3FBBC5-B788-4A9E-9FD4-842EBD374311}" dt="2024-02-20T16:02:51.350" v="1842" actId="20577"/>
        <pc:sldMkLst>
          <pc:docMk/>
          <pc:sldMk cId="538849350" sldId="263"/>
        </pc:sldMkLst>
        <pc:spChg chg="mod">
          <ac:chgData name="Gibbons, Carl" userId="d2b037bc-8fb4-4222-845c-61440543a456" providerId="ADAL" clId="{5B3FBBC5-B788-4A9E-9FD4-842EBD374311}" dt="2024-02-20T15:46:18.746" v="223" actId="113"/>
          <ac:spMkLst>
            <pc:docMk/>
            <pc:sldMk cId="538849350" sldId="263"/>
            <ac:spMk id="2" creationId="{3D63CD28-05F6-EAAC-4E88-DBFBCF6B207B}"/>
          </ac:spMkLst>
        </pc:spChg>
        <pc:spChg chg="mod">
          <ac:chgData name="Gibbons, Carl" userId="d2b037bc-8fb4-4222-845c-61440543a456" providerId="ADAL" clId="{5B3FBBC5-B788-4A9E-9FD4-842EBD374311}" dt="2024-02-20T16:02:51.350" v="1842" actId="20577"/>
          <ac:spMkLst>
            <pc:docMk/>
            <pc:sldMk cId="538849350" sldId="263"/>
            <ac:spMk id="7" creationId="{729440C3-A558-AF83-79BF-585206231CA4}"/>
          </ac:spMkLst>
        </pc:spChg>
      </pc:sldChg>
      <pc:sldChg chg="modSp mod ord">
        <pc:chgData name="Gibbons, Carl" userId="d2b037bc-8fb4-4222-845c-61440543a456" providerId="ADAL" clId="{5B3FBBC5-B788-4A9E-9FD4-842EBD374311}" dt="2024-02-20T16:40:03.954" v="4664" actId="1076"/>
        <pc:sldMkLst>
          <pc:docMk/>
          <pc:sldMk cId="1196559129" sldId="264"/>
        </pc:sldMkLst>
        <pc:spChg chg="mod">
          <ac:chgData name="Gibbons, Carl" userId="d2b037bc-8fb4-4222-845c-61440543a456" providerId="ADAL" clId="{5B3FBBC5-B788-4A9E-9FD4-842EBD374311}" dt="2024-02-20T16:39:10.385" v="4639" actId="20577"/>
          <ac:spMkLst>
            <pc:docMk/>
            <pc:sldMk cId="1196559129" sldId="264"/>
            <ac:spMk id="2" creationId="{0E6A2DEF-4501-FAEA-A31C-4FDCBD076712}"/>
          </ac:spMkLst>
        </pc:spChg>
        <pc:spChg chg="mod">
          <ac:chgData name="Gibbons, Carl" userId="d2b037bc-8fb4-4222-845c-61440543a456" providerId="ADAL" clId="{5B3FBBC5-B788-4A9E-9FD4-842EBD374311}" dt="2024-02-20T16:40:03.954" v="4664" actId="1076"/>
          <ac:spMkLst>
            <pc:docMk/>
            <pc:sldMk cId="1196559129" sldId="264"/>
            <ac:spMk id="7" creationId="{4247D23F-F3F9-676F-BDEB-E69E1F0AB32C}"/>
          </ac:spMkLst>
        </pc:spChg>
      </pc:sldChg>
      <pc:sldChg chg="modSp add mod">
        <pc:chgData name="Gibbons, Carl" userId="d2b037bc-8fb4-4222-845c-61440543a456" providerId="ADAL" clId="{5B3FBBC5-B788-4A9E-9FD4-842EBD374311}" dt="2024-02-20T16:40:54.353" v="4684" actId="1076"/>
        <pc:sldMkLst>
          <pc:docMk/>
          <pc:sldMk cId="1400208519" sldId="265"/>
        </pc:sldMkLst>
        <pc:spChg chg="mod">
          <ac:chgData name="Gibbons, Carl" userId="d2b037bc-8fb4-4222-845c-61440543a456" providerId="ADAL" clId="{5B3FBBC5-B788-4A9E-9FD4-842EBD374311}" dt="2024-02-20T16:40:15.735" v="4677" actId="20577"/>
          <ac:spMkLst>
            <pc:docMk/>
            <pc:sldMk cId="1400208519" sldId="265"/>
            <ac:spMk id="2" creationId="{832B45BA-6309-D8F6-D552-10D836B4EB21}"/>
          </ac:spMkLst>
        </pc:spChg>
        <pc:spChg chg="mod">
          <ac:chgData name="Gibbons, Carl" userId="d2b037bc-8fb4-4222-845c-61440543a456" providerId="ADAL" clId="{5B3FBBC5-B788-4A9E-9FD4-842EBD374311}" dt="2024-02-20T16:40:54.353" v="4684" actId="1076"/>
          <ac:spMkLst>
            <pc:docMk/>
            <pc:sldMk cId="1400208519" sldId="265"/>
            <ac:spMk id="7" creationId="{3CE889EF-4605-DB73-C7B2-D7E3C4957F48}"/>
          </ac:spMkLst>
        </pc:spChg>
      </pc:sldChg>
      <pc:sldChg chg="add del">
        <pc:chgData name="Gibbons, Carl" userId="d2b037bc-8fb4-4222-845c-61440543a456" providerId="ADAL" clId="{5B3FBBC5-B788-4A9E-9FD4-842EBD374311}" dt="2024-02-20T16:38:39.593" v="4610" actId="47"/>
        <pc:sldMkLst>
          <pc:docMk/>
          <pc:sldMk cId="312768879" sldId="266"/>
        </pc:sldMkLst>
      </pc:sldChg>
      <pc:sldChg chg="modSp add mod">
        <pc:chgData name="Gibbons, Carl" userId="d2b037bc-8fb4-4222-845c-61440543a456" providerId="ADAL" clId="{5B3FBBC5-B788-4A9E-9FD4-842EBD374311}" dt="2024-02-20T16:42:04.124" v="4740" actId="20577"/>
        <pc:sldMkLst>
          <pc:docMk/>
          <pc:sldMk cId="1959728496" sldId="266"/>
        </pc:sldMkLst>
        <pc:spChg chg="mod">
          <ac:chgData name="Gibbons, Carl" userId="d2b037bc-8fb4-4222-845c-61440543a456" providerId="ADAL" clId="{5B3FBBC5-B788-4A9E-9FD4-842EBD374311}" dt="2024-02-20T16:41:09.733" v="4697" actId="20577"/>
          <ac:spMkLst>
            <pc:docMk/>
            <pc:sldMk cId="1959728496" sldId="266"/>
            <ac:spMk id="2" creationId="{CE563C74-E990-3B77-1F46-668B8C1F1663}"/>
          </ac:spMkLst>
        </pc:spChg>
        <pc:spChg chg="mod">
          <ac:chgData name="Gibbons, Carl" userId="d2b037bc-8fb4-4222-845c-61440543a456" providerId="ADAL" clId="{5B3FBBC5-B788-4A9E-9FD4-842EBD374311}" dt="2024-02-20T16:42:04.124" v="4740" actId="20577"/>
          <ac:spMkLst>
            <pc:docMk/>
            <pc:sldMk cId="1959728496" sldId="266"/>
            <ac:spMk id="7" creationId="{90027281-906B-E8EC-9F0D-DB9DF0665C9C}"/>
          </ac:spMkLst>
        </pc:spChg>
      </pc:sldChg>
      <pc:sldChg chg="add del">
        <pc:chgData name="Gibbons, Carl" userId="d2b037bc-8fb4-4222-845c-61440543a456" providerId="ADAL" clId="{5B3FBBC5-B788-4A9E-9FD4-842EBD374311}" dt="2024-02-20T16:43:04.289" v="4742" actId="2696"/>
        <pc:sldMkLst>
          <pc:docMk/>
          <pc:sldMk cId="2838032763" sldId="267"/>
        </pc:sldMkLst>
      </pc:sldChg>
    </pc:docChg>
  </pc:docChgLst>
  <pc:docChgLst>
    <pc:chgData name="Gibbons, Carl" userId="d2b037bc-8fb4-4222-845c-61440543a456" providerId="ADAL" clId="{B22431BF-FF40-422E-84B9-DE35C0B96CC3}"/>
    <pc:docChg chg="undo custSel delSld modSld">
      <pc:chgData name="Gibbons, Carl" userId="d2b037bc-8fb4-4222-845c-61440543a456" providerId="ADAL" clId="{B22431BF-FF40-422E-84B9-DE35C0B96CC3}" dt="2024-01-04T23:02:20.392" v="6116" actId="20577"/>
      <pc:docMkLst>
        <pc:docMk/>
      </pc:docMkLst>
      <pc:sldChg chg="modSp mod">
        <pc:chgData name="Gibbons, Carl" userId="d2b037bc-8fb4-4222-845c-61440543a456" providerId="ADAL" clId="{B22431BF-FF40-422E-84B9-DE35C0B96CC3}" dt="2023-12-29T21:56:55.022" v="36" actId="20577"/>
        <pc:sldMkLst>
          <pc:docMk/>
          <pc:sldMk cId="3308175748" sldId="256"/>
        </pc:sldMkLst>
        <pc:spChg chg="mod">
          <ac:chgData name="Gibbons, Carl" userId="d2b037bc-8fb4-4222-845c-61440543a456" providerId="ADAL" clId="{B22431BF-FF40-422E-84B9-DE35C0B96CC3}" dt="2023-12-29T21:56:55.022" v="36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B22431BF-FF40-422E-84B9-DE35C0B96CC3}" dt="2024-01-04T23:00:14.898" v="601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B22431BF-FF40-422E-84B9-DE35C0B96CC3}" dt="2023-12-29T22:08:30.114" v="43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0:14.898" v="601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5.373" v="5939" actId="47"/>
        <pc:sldMkLst>
          <pc:docMk/>
          <pc:sldMk cId="657795359" sldId="277"/>
        </pc:sldMkLst>
      </pc:sldChg>
      <pc:sldChg chg="modSp mod">
        <pc:chgData name="Gibbons, Carl" userId="d2b037bc-8fb4-4222-845c-61440543a456" providerId="ADAL" clId="{B22431BF-FF40-422E-84B9-DE35C0B96CC3}" dt="2023-12-29T22:43:19.687" v="2380" actId="20577"/>
        <pc:sldMkLst>
          <pc:docMk/>
          <pc:sldMk cId="3989541258" sldId="278"/>
        </pc:sldMkLst>
        <pc:spChg chg="mod">
          <ac:chgData name="Gibbons, Carl" userId="d2b037bc-8fb4-4222-845c-61440543a456" providerId="ADAL" clId="{B22431BF-FF40-422E-84B9-DE35C0B96CC3}" dt="2023-12-29T22:43:19.687" v="2380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2:42:57.446" v="2316" actId="21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4-01-04T23:02:20.392" v="6116" actId="20577"/>
        <pc:sldMkLst>
          <pc:docMk/>
          <pc:sldMk cId="1861646120" sldId="293"/>
        </pc:sldMkLst>
        <pc:spChg chg="mod">
          <ac:chgData name="Gibbons, Carl" userId="d2b037bc-8fb4-4222-845c-61440543a456" providerId="ADAL" clId="{B22431BF-FF40-422E-84B9-DE35C0B96CC3}" dt="2023-12-29T22:43:38.151" v="242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2:20.392" v="6116" actId="20577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46.447" v="5951" actId="20577"/>
        <pc:sldMkLst>
          <pc:docMk/>
          <pc:sldMk cId="2232562783" sldId="294"/>
        </pc:sldMkLst>
        <pc:spChg chg="mod">
          <ac:chgData name="Gibbons, Carl" userId="d2b037bc-8fb4-4222-845c-61440543a456" providerId="ADAL" clId="{B22431BF-FF40-422E-84B9-DE35C0B96CC3}" dt="2023-12-30T00:07:46.447" v="5951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10:49.132" v="4131" actId="20577"/>
          <ac:spMkLst>
            <pc:docMk/>
            <pc:sldMk cId="2232562783" sldId="294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1.761" v="5934" actId="47"/>
        <pc:sldMkLst>
          <pc:docMk/>
          <pc:sldMk cId="806767687" sldId="295"/>
        </pc:sldMkLst>
        <pc:spChg chg="mod">
          <ac:chgData name="Gibbons, Carl" userId="d2b037bc-8fb4-4222-845c-61440543a456" providerId="ADAL" clId="{B22431BF-FF40-422E-84B9-DE35C0B96CC3}" dt="2023-12-29T23:17:23.085" v="4333" actId="20577"/>
          <ac:spMkLst>
            <pc:docMk/>
            <pc:sldMk cId="806767687" sldId="295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2.570" v="5935" actId="47"/>
        <pc:sldMkLst>
          <pc:docMk/>
          <pc:sldMk cId="3145157247" sldId="296"/>
        </pc:sldMkLst>
      </pc:sldChg>
      <pc:sldChg chg="del">
        <pc:chgData name="Gibbons, Carl" userId="d2b037bc-8fb4-4222-845c-61440543a456" providerId="ADAL" clId="{B22431BF-FF40-422E-84B9-DE35C0B96CC3}" dt="2023-12-30T00:06:33.242" v="5936" actId="47"/>
        <pc:sldMkLst>
          <pc:docMk/>
          <pc:sldMk cId="2424714671" sldId="297"/>
        </pc:sldMkLst>
      </pc:sldChg>
      <pc:sldChg chg="del">
        <pc:chgData name="Gibbons, Carl" userId="d2b037bc-8fb4-4222-845c-61440543a456" providerId="ADAL" clId="{B22431BF-FF40-422E-84B9-DE35C0B96CC3}" dt="2023-12-30T00:06:33.834" v="5937" actId="47"/>
        <pc:sldMkLst>
          <pc:docMk/>
          <pc:sldMk cId="3450195044" sldId="298"/>
        </pc:sldMkLst>
      </pc:sldChg>
      <pc:sldChg chg="del">
        <pc:chgData name="Gibbons, Carl" userId="d2b037bc-8fb4-4222-845c-61440543a456" providerId="ADAL" clId="{B22431BF-FF40-422E-84B9-DE35C0B96CC3}" dt="2023-12-30T00:06:34.432" v="5938" actId="47"/>
        <pc:sldMkLst>
          <pc:docMk/>
          <pc:sldMk cId="3633122843" sldId="299"/>
        </pc:sldMkLst>
      </pc:sldChg>
      <pc:sldChg chg="modSp mod">
        <pc:chgData name="Gibbons, Carl" userId="d2b037bc-8fb4-4222-845c-61440543a456" providerId="ADAL" clId="{B22431BF-FF40-422E-84B9-DE35C0B96CC3}" dt="2023-12-30T00:07:51.836" v="5963" actId="20577"/>
        <pc:sldMkLst>
          <pc:docMk/>
          <pc:sldMk cId="845747584" sldId="300"/>
        </pc:sldMkLst>
        <pc:spChg chg="mod">
          <ac:chgData name="Gibbons, Carl" userId="d2b037bc-8fb4-4222-845c-61440543a456" providerId="ADAL" clId="{B22431BF-FF40-422E-84B9-DE35C0B96CC3}" dt="2023-12-30T00:07:51.836" v="5963" actId="20577"/>
          <ac:spMkLst>
            <pc:docMk/>
            <pc:sldMk cId="845747584" sldId="300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21:57.151" v="4600" actId="20577"/>
          <ac:spMkLst>
            <pc:docMk/>
            <pc:sldMk cId="845747584" sldId="30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56.869" v="5975" actId="20577"/>
        <pc:sldMkLst>
          <pc:docMk/>
          <pc:sldMk cId="3372579319" sldId="301"/>
        </pc:sldMkLst>
        <pc:spChg chg="mod">
          <ac:chgData name="Gibbons, Carl" userId="d2b037bc-8fb4-4222-845c-61440543a456" providerId="ADAL" clId="{B22431BF-FF40-422E-84B9-DE35C0B96CC3}" dt="2023-12-30T00:07:56.869" v="5975" actId="20577"/>
          <ac:spMkLst>
            <pc:docMk/>
            <pc:sldMk cId="3372579319" sldId="30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30T00:06:13.959" v="5932" actId="20577"/>
          <ac:spMkLst>
            <pc:docMk/>
            <pc:sldMk cId="3372579319" sldId="301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0.511" v="5933" actId="47"/>
        <pc:sldMkLst>
          <pc:docMk/>
          <pc:sldMk cId="3488854045" sldId="302"/>
        </pc:sldMkLst>
        <pc:spChg chg="mod">
          <ac:chgData name="Gibbons, Carl" userId="d2b037bc-8fb4-4222-845c-61440543a456" providerId="ADAL" clId="{B22431BF-FF40-422E-84B9-DE35C0B96CC3}" dt="2023-12-29T23:32:30.137" v="5532" actId="20577"/>
          <ac:spMkLst>
            <pc:docMk/>
            <pc:sldMk cId="3488854045" sldId="302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35:41.617" v="5912" actId="20577"/>
          <ac:spMkLst>
            <pc:docMk/>
            <pc:sldMk cId="3488854045" sldId="302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4505F98C-4CC4-4983-9729-597D2A150C85}"/>
    <pc:docChg chg="undo custSel addSld delSld modSld">
      <pc:chgData name="Gibbons, Carl" userId="d2b037bc-8fb4-4222-845c-61440543a456" providerId="ADAL" clId="{4505F98C-4CC4-4983-9729-597D2A150C85}" dt="2023-12-29T02:21:47.448" v="17685" actId="20577"/>
      <pc:docMkLst>
        <pc:docMk/>
      </pc:docMkLst>
      <pc:sldChg chg="modSp mod">
        <pc:chgData name="Gibbons, Carl" userId="d2b037bc-8fb4-4222-845c-61440543a456" providerId="ADAL" clId="{4505F98C-4CC4-4983-9729-597D2A150C85}" dt="2023-12-28T22:02:31.848" v="2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4505F98C-4CC4-4983-9729-597D2A150C85}" dt="2023-12-28T22:02:31.848" v="2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4505F98C-4CC4-4983-9729-597D2A150C85}" dt="2023-12-28T22:45:53.299" v="4302" actId="20577"/>
        <pc:sldMkLst>
          <pc:docMk/>
          <pc:sldMk cId="2312486803" sldId="261"/>
        </pc:sldMkLst>
        <pc:spChg chg="mod">
          <ac:chgData name="Gibbons, Carl" userId="d2b037bc-8fb4-4222-845c-61440543a456" providerId="ADAL" clId="{4505F98C-4CC4-4983-9729-597D2A150C85}" dt="2023-12-28T22:02:40.492" v="50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45:53.299" v="4302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8:39.170" v="17623" actId="20577"/>
        <pc:sldMkLst>
          <pc:docMk/>
          <pc:sldMk cId="657795359" sldId="277"/>
        </pc:sldMkLst>
        <pc:spChg chg="mod">
          <ac:chgData name="Gibbons, Carl" userId="d2b037bc-8fb4-4222-845c-61440543a456" providerId="ADAL" clId="{4505F98C-4CC4-4983-9729-597D2A150C85}" dt="2023-12-29T02:18:39.170" v="1762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4505F98C-4CC4-4983-9729-597D2A150C85}" dt="2023-12-29T02:21:47.448" v="17685" actId="20577"/>
        <pc:sldMkLst>
          <pc:docMk/>
          <pc:sldMk cId="3989541258" sldId="278"/>
        </pc:sldMkLst>
        <pc:spChg chg="mod">
          <ac:chgData name="Gibbons, Carl" userId="d2b037bc-8fb4-4222-845c-61440543a456" providerId="ADAL" clId="{4505F98C-4CC4-4983-9729-597D2A150C85}" dt="2023-12-28T22:23:56.363" v="2262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21:47.448" v="17685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0:21:55.646" v="8344" actId="20577"/>
        <pc:sldMkLst>
          <pc:docMk/>
          <pc:sldMk cId="2335633195" sldId="279"/>
        </pc:sldMkLst>
        <pc:spChg chg="mod">
          <ac:chgData name="Gibbons, Carl" userId="d2b037bc-8fb4-4222-845c-61440543a456" providerId="ADAL" clId="{4505F98C-4CC4-4983-9729-597D2A150C85}" dt="2023-12-29T00:21:55.646" v="8344" actId="20577"/>
          <ac:spMkLst>
            <pc:docMk/>
            <pc:sldMk cId="2335633195" sldId="27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56:22.080" v="4730" actId="20577"/>
          <ac:spMkLst>
            <pc:docMk/>
            <pc:sldMk cId="2335633195" sldId="279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8T23:39:19.135" v="5592" actId="20577"/>
        <pc:sldMkLst>
          <pc:docMk/>
          <pc:sldMk cId="1284534978" sldId="280"/>
        </pc:sldMkLst>
        <pc:spChg chg="mod">
          <ac:chgData name="Gibbons, Carl" userId="d2b037bc-8fb4-4222-845c-61440543a456" providerId="ADAL" clId="{4505F98C-4CC4-4983-9729-597D2A150C85}" dt="2023-12-28T23:26:13.166" v="4743" actId="20577"/>
          <ac:spMkLst>
            <pc:docMk/>
            <pc:sldMk cId="1284534978" sldId="28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39:19.135" v="5592" actId="20577"/>
          <ac:spMkLst>
            <pc:docMk/>
            <pc:sldMk cId="1284534978" sldId="28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42:19.634" v="5967" actId="20577"/>
        <pc:sldMkLst>
          <pc:docMk/>
          <pc:sldMk cId="1802585387" sldId="281"/>
        </pc:sldMkLst>
        <pc:spChg chg="mod">
          <ac:chgData name="Gibbons, Carl" userId="d2b037bc-8fb4-4222-845c-61440543a456" providerId="ADAL" clId="{4505F98C-4CC4-4983-9729-597D2A150C85}" dt="2023-12-28T23:34:47.360" v="5351" actId="20577"/>
          <ac:spMkLst>
            <pc:docMk/>
            <pc:sldMk cId="1802585387" sldId="28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42:19.634" v="5967" actId="20577"/>
          <ac:spMkLst>
            <pc:docMk/>
            <pc:sldMk cId="1802585387" sldId="28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54:03.356" v="6623"/>
        <pc:sldMkLst>
          <pc:docMk/>
          <pc:sldMk cId="724803187" sldId="282"/>
        </pc:sldMkLst>
        <pc:spChg chg="mod">
          <ac:chgData name="Gibbons, Carl" userId="d2b037bc-8fb4-4222-845c-61440543a456" providerId="ADAL" clId="{4505F98C-4CC4-4983-9729-597D2A150C85}" dt="2023-12-28T23:39:52.399" v="5606" actId="20577"/>
          <ac:spMkLst>
            <pc:docMk/>
            <pc:sldMk cId="724803187" sldId="282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54:03.356" v="6623"/>
          <ac:spMkLst>
            <pc:docMk/>
            <pc:sldMk cId="724803187" sldId="28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9:53.158" v="17637" actId="20577"/>
        <pc:sldMkLst>
          <pc:docMk/>
          <pc:sldMk cId="1926009205" sldId="283"/>
        </pc:sldMkLst>
        <pc:spChg chg="mod">
          <ac:chgData name="Gibbons, Carl" userId="d2b037bc-8fb4-4222-845c-61440543a456" providerId="ADAL" clId="{4505F98C-4CC4-4983-9729-597D2A150C85}" dt="2023-12-29T00:22:07.704" v="8354" actId="20577"/>
          <ac:spMkLst>
            <pc:docMk/>
            <pc:sldMk cId="1926009205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53.158" v="17637" actId="20577"/>
          <ac:spMkLst>
            <pc:docMk/>
            <pc:sldMk cId="1926009205" sldId="283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9.732" v="1699" actId="47"/>
        <pc:sldMkLst>
          <pc:docMk/>
          <pc:sldMk cId="2959024232" sldId="283"/>
        </pc:sldMkLst>
      </pc:sldChg>
      <pc:sldChg chg="modSp mod">
        <pc:chgData name="Gibbons, Carl" userId="d2b037bc-8fb4-4222-845c-61440543a456" providerId="ADAL" clId="{4505F98C-4CC4-4983-9729-597D2A150C85}" dt="2023-12-29T00:22:15.499" v="8364" actId="20577"/>
        <pc:sldMkLst>
          <pc:docMk/>
          <pc:sldMk cId="2366216895" sldId="284"/>
        </pc:sldMkLst>
        <pc:spChg chg="mod">
          <ac:chgData name="Gibbons, Carl" userId="d2b037bc-8fb4-4222-845c-61440543a456" providerId="ADAL" clId="{4505F98C-4CC4-4983-9729-597D2A150C85}" dt="2023-12-29T00:22:15.499" v="8364" actId="20577"/>
          <ac:spMkLst>
            <pc:docMk/>
            <pc:sldMk cId="2366216895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0:20:51.612" v="8260" actId="20577"/>
          <ac:spMkLst>
            <pc:docMk/>
            <pc:sldMk cId="2366216895" sldId="284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8.965" v="1698" actId="47"/>
        <pc:sldMkLst>
          <pc:docMk/>
          <pc:sldMk cId="3114675387" sldId="284"/>
        </pc:sldMkLst>
      </pc:sldChg>
      <pc:sldChg chg="del">
        <pc:chgData name="Gibbons, Carl" userId="d2b037bc-8fb4-4222-845c-61440543a456" providerId="ADAL" clId="{4505F98C-4CC4-4983-9729-597D2A150C85}" dt="2023-12-28T22:17:08.106" v="1697" actId="47"/>
        <pc:sldMkLst>
          <pc:docMk/>
          <pc:sldMk cId="1243134729" sldId="285"/>
        </pc:sldMkLst>
      </pc:sldChg>
      <pc:sldChg chg="modSp mod">
        <pc:chgData name="Gibbons, Carl" userId="d2b037bc-8fb4-4222-845c-61440543a456" providerId="ADAL" clId="{4505F98C-4CC4-4983-9729-597D2A150C85}" dt="2023-12-29T01:14:23.500" v="12327" actId="20577"/>
        <pc:sldMkLst>
          <pc:docMk/>
          <pc:sldMk cId="3371896289" sldId="285"/>
        </pc:sldMkLst>
        <pc:spChg chg="mod">
          <ac:chgData name="Gibbons, Carl" userId="d2b037bc-8fb4-4222-845c-61440543a456" providerId="ADAL" clId="{4505F98C-4CC4-4983-9729-597D2A150C85}" dt="2023-12-29T00:22:25.432" v="8374" actId="20577"/>
          <ac:spMkLst>
            <pc:docMk/>
            <pc:sldMk cId="337189628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23.500" v="12327" actId="20577"/>
          <ac:spMkLst>
            <pc:docMk/>
            <pc:sldMk cId="3371896289" sldId="285"/>
            <ac:spMk id="3" creationId="{B5924E0F-A977-1710-779D-EEB74261AF34}"/>
          </ac:spMkLst>
        </pc:spChg>
      </pc:sldChg>
      <pc:sldChg chg="add del">
        <pc:chgData name="Gibbons, Carl" userId="d2b037bc-8fb4-4222-845c-61440543a456" providerId="ADAL" clId="{4505F98C-4CC4-4983-9729-597D2A150C85}" dt="2023-12-29T00:13:59.438" v="7954" actId="2696"/>
        <pc:sldMkLst>
          <pc:docMk/>
          <pc:sldMk cId="3635199420" sldId="285"/>
        </pc:sldMkLst>
      </pc:sldChg>
      <pc:sldChg chg="del">
        <pc:chgData name="Gibbons, Carl" userId="d2b037bc-8fb4-4222-845c-61440543a456" providerId="ADAL" clId="{4505F98C-4CC4-4983-9729-597D2A150C85}" dt="2023-12-28T22:17:10.620" v="1700" actId="47"/>
        <pc:sldMkLst>
          <pc:docMk/>
          <pc:sldMk cId="954591853" sldId="286"/>
        </pc:sldMkLst>
      </pc:sldChg>
      <pc:sldChg chg="modSp mod">
        <pc:chgData name="Gibbons, Carl" userId="d2b037bc-8fb4-4222-845c-61440543a456" providerId="ADAL" clId="{4505F98C-4CC4-4983-9729-597D2A150C85}" dt="2023-12-29T01:14:14.317" v="12318" actId="20577"/>
        <pc:sldMkLst>
          <pc:docMk/>
          <pc:sldMk cId="3193160409" sldId="286"/>
        </pc:sldMkLst>
        <pc:spChg chg="mod">
          <ac:chgData name="Gibbons, Carl" userId="d2b037bc-8fb4-4222-845c-61440543a456" providerId="ADAL" clId="{4505F98C-4CC4-4983-9729-597D2A150C85}" dt="2023-12-29T00:33:44.511" v="9517" actId="20577"/>
          <ac:spMkLst>
            <pc:docMk/>
            <pc:sldMk cId="3193160409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14.317" v="12318" actId="20577"/>
          <ac:spMkLst>
            <pc:docMk/>
            <pc:sldMk cId="3193160409" sldId="286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2.413" v="1702" actId="47"/>
        <pc:sldMkLst>
          <pc:docMk/>
          <pc:sldMk cId="2614091779" sldId="287"/>
        </pc:sldMkLst>
      </pc:sldChg>
      <pc:sldChg chg="modSp mod">
        <pc:chgData name="Gibbons, Carl" userId="d2b037bc-8fb4-4222-845c-61440543a456" providerId="ADAL" clId="{4505F98C-4CC4-4983-9729-597D2A150C85}" dt="2023-12-29T02:19:05.385" v="17624"/>
        <pc:sldMkLst>
          <pc:docMk/>
          <pc:sldMk cId="2688338374" sldId="287"/>
        </pc:sldMkLst>
        <pc:spChg chg="mod">
          <ac:chgData name="Gibbons, Carl" userId="d2b037bc-8fb4-4222-845c-61440543a456" providerId="ADAL" clId="{4505F98C-4CC4-4983-9729-597D2A150C85}" dt="2023-12-29T00:41:11.438" v="10364" actId="20577"/>
          <ac:spMkLst>
            <pc:docMk/>
            <pc:sldMk cId="2688338374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05.385" v="17624"/>
          <ac:spMkLst>
            <pc:docMk/>
            <pc:sldMk cId="2688338374" sldId="287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1.407" v="1701" actId="47"/>
        <pc:sldMkLst>
          <pc:docMk/>
          <pc:sldMk cId="1341659426" sldId="288"/>
        </pc:sldMkLst>
      </pc:sldChg>
      <pc:sldChg chg="modSp add mod">
        <pc:chgData name="Gibbons, Carl" userId="d2b037bc-8fb4-4222-845c-61440543a456" providerId="ADAL" clId="{4505F98C-4CC4-4983-9729-597D2A150C85}" dt="2023-12-29T01:45:37.293" v="15006"/>
        <pc:sldMkLst>
          <pc:docMk/>
          <pc:sldMk cId="2142935017" sldId="288"/>
        </pc:sldMkLst>
        <pc:spChg chg="mod">
          <ac:chgData name="Gibbons, Carl" userId="d2b037bc-8fb4-4222-845c-61440543a456" providerId="ADAL" clId="{4505F98C-4CC4-4983-9729-597D2A150C85}" dt="2023-12-29T01:16:27.501" v="12383" actId="20577"/>
          <ac:spMkLst>
            <pc:docMk/>
            <pc:sldMk cId="2142935017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45:37.293" v="15006"/>
          <ac:spMkLst>
            <pc:docMk/>
            <pc:sldMk cId="2142935017" sldId="28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1:50:54.342" v="15124" actId="20577"/>
        <pc:sldMkLst>
          <pc:docMk/>
          <pc:sldMk cId="2784625941" sldId="289"/>
        </pc:sldMkLst>
        <pc:spChg chg="mod">
          <ac:chgData name="Gibbons, Carl" userId="d2b037bc-8fb4-4222-845c-61440543a456" providerId="ADAL" clId="{4505F98C-4CC4-4983-9729-597D2A150C85}" dt="2023-12-29T01:23:40.688" v="13177" actId="20577"/>
          <ac:spMkLst>
            <pc:docMk/>
            <pc:sldMk cId="2784625941" sldId="28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54.342" v="15124" actId="20577"/>
          <ac:spMkLst>
            <pc:docMk/>
            <pc:sldMk cId="2784625941" sldId="289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773" v="1696" actId="47"/>
        <pc:sldMkLst>
          <pc:docMk/>
          <pc:sldMk cId="2966054478" sldId="289"/>
        </pc:sldMkLst>
      </pc:sldChg>
      <pc:sldChg chg="del">
        <pc:chgData name="Gibbons, Carl" userId="d2b037bc-8fb4-4222-845c-61440543a456" providerId="ADAL" clId="{4505F98C-4CC4-4983-9729-597D2A150C85}" dt="2023-12-28T22:17:13.315" v="1703" actId="47"/>
        <pc:sldMkLst>
          <pc:docMk/>
          <pc:sldMk cId="1014272238" sldId="290"/>
        </pc:sldMkLst>
      </pc:sldChg>
      <pc:sldChg chg="modSp add mod">
        <pc:chgData name="Gibbons, Carl" userId="d2b037bc-8fb4-4222-845c-61440543a456" providerId="ADAL" clId="{4505F98C-4CC4-4983-9729-597D2A150C85}" dt="2023-12-29T01:50:36.539" v="15123" actId="20577"/>
        <pc:sldMkLst>
          <pc:docMk/>
          <pc:sldMk cId="1677974689" sldId="290"/>
        </pc:sldMkLst>
        <pc:spChg chg="mod">
          <ac:chgData name="Gibbons, Carl" userId="d2b037bc-8fb4-4222-845c-61440543a456" providerId="ADAL" clId="{4505F98C-4CC4-4983-9729-597D2A150C85}" dt="2023-12-29T01:37:36.931" v="14365" actId="20577"/>
          <ac:spMkLst>
            <pc:docMk/>
            <pc:sldMk cId="1677974689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36.539" v="15123" actId="20577"/>
          <ac:spMkLst>
            <pc:docMk/>
            <pc:sldMk cId="1677974689" sldId="290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079" v="1695" actId="47"/>
        <pc:sldMkLst>
          <pc:docMk/>
          <pc:sldMk cId="3689580349" sldId="291"/>
        </pc:sldMkLst>
      </pc:sldChg>
      <pc:sldChg chg="modSp add mod">
        <pc:chgData name="Gibbons, Carl" userId="d2b037bc-8fb4-4222-845c-61440543a456" providerId="ADAL" clId="{4505F98C-4CC4-4983-9729-597D2A150C85}" dt="2023-12-29T02:03:57.372" v="16335" actId="20577"/>
        <pc:sldMkLst>
          <pc:docMk/>
          <pc:sldMk cId="4219326696" sldId="291"/>
        </pc:sldMkLst>
        <pc:spChg chg="mod">
          <ac:chgData name="Gibbons, Carl" userId="d2b037bc-8fb4-4222-845c-61440543a456" providerId="ADAL" clId="{4505F98C-4CC4-4983-9729-597D2A150C85}" dt="2023-12-29T01:51:52.820" v="15161" actId="20577"/>
          <ac:spMkLst>
            <pc:docMk/>
            <pc:sldMk cId="4219326696" sldId="29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03:57.372" v="16335" actId="20577"/>
          <ac:spMkLst>
            <pc:docMk/>
            <pc:sldMk cId="4219326696" sldId="29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9T02:16:48.887" v="17543" actId="20577"/>
        <pc:sldMkLst>
          <pc:docMk/>
          <pc:sldMk cId="33911121" sldId="292"/>
        </pc:sldMkLst>
        <pc:spChg chg="mod">
          <ac:chgData name="Gibbons, Carl" userId="d2b037bc-8fb4-4222-845c-61440543a456" providerId="ADAL" clId="{4505F98C-4CC4-4983-9729-597D2A150C85}" dt="2023-12-29T02:06:26.879" v="16405" actId="20577"/>
          <ac:spMkLst>
            <pc:docMk/>
            <pc:sldMk cId="33911121" sldId="292"/>
            <ac:spMk id="2" creationId="{1862E903-3C56-BB42-2361-009F2336475A}"/>
          </ac:spMkLst>
        </pc:spChg>
        <pc:spChg chg="mod">
          <ac:chgData name="Gibbons, Carl" userId="d2b037bc-8fb4-4222-845c-61440543a456" providerId="ADAL" clId="{4505F98C-4CC4-4983-9729-597D2A150C85}" dt="2023-12-29T02:16:48.887" v="17543" actId="20577"/>
          <ac:spMkLst>
            <pc:docMk/>
            <pc:sldMk cId="33911121" sldId="292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4505F98C-4CC4-4983-9729-597D2A150C85}" dt="2023-12-28T22:17:14.720" v="1704" actId="47"/>
        <pc:sldMkLst>
          <pc:docMk/>
          <pc:sldMk cId="2738411615" sldId="292"/>
        </pc:sldMkLst>
      </pc:sldChg>
      <pc:sldChg chg="del">
        <pc:chgData name="Gibbons, Carl" userId="d2b037bc-8fb4-4222-845c-61440543a456" providerId="ADAL" clId="{4505F98C-4CC4-4983-9729-597D2A150C85}" dt="2023-12-28T22:17:04.103" v="1694" actId="47"/>
        <pc:sldMkLst>
          <pc:docMk/>
          <pc:sldMk cId="852415543" sldId="293"/>
        </pc:sldMkLst>
      </pc:sldChg>
    </pc:docChg>
  </pc:docChgLst>
  <pc:docChgLst>
    <pc:chgData name="Gibbons, Carl" userId="d2b037bc-8fb4-4222-845c-61440543a456" providerId="ADAL" clId="{F54A1EAE-C189-46D5-ABA1-CF131E678D8B}"/>
    <pc:docChg chg="custSel modSld">
      <pc:chgData name="Gibbons, Carl" userId="d2b037bc-8fb4-4222-845c-61440543a456" providerId="ADAL" clId="{F54A1EAE-C189-46D5-ABA1-CF131E678D8B}" dt="2024-02-04T07:17:25.521" v="4437" actId="20577"/>
      <pc:docMkLst>
        <pc:docMk/>
      </pc:docMkLst>
      <pc:sldChg chg="modSp mod">
        <pc:chgData name="Gibbons, Carl" userId="d2b037bc-8fb4-4222-845c-61440543a456" providerId="ADAL" clId="{F54A1EAE-C189-46D5-ABA1-CF131E678D8B}" dt="2024-02-04T06:18:33.024" v="41" actId="20577"/>
        <pc:sldMkLst>
          <pc:docMk/>
          <pc:sldMk cId="3308175748" sldId="256"/>
        </pc:sldMkLst>
        <pc:spChg chg="mod">
          <ac:chgData name="Gibbons, Carl" userId="d2b037bc-8fb4-4222-845c-61440543a456" providerId="ADAL" clId="{F54A1EAE-C189-46D5-ABA1-CF131E678D8B}" dt="2024-02-04T06:18:33.024" v="41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F54A1EAE-C189-46D5-ABA1-CF131E678D8B}" dt="2024-02-04T07:15:37.213" v="4410" actId="20577"/>
        <pc:sldMkLst>
          <pc:docMk/>
          <pc:sldMk cId="2312486803" sldId="261"/>
        </pc:sldMkLst>
        <pc:spChg chg="mod">
          <ac:chgData name="Gibbons, Carl" userId="d2b037bc-8fb4-4222-845c-61440543a456" providerId="ADAL" clId="{F54A1EAE-C189-46D5-ABA1-CF131E678D8B}" dt="2024-02-04T06:18:44.086" v="56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F54A1EAE-C189-46D5-ABA1-CF131E678D8B}" dt="2024-02-04T07:15:37.213" v="4410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F54A1EAE-C189-46D5-ABA1-CF131E678D8B}" dt="2024-02-04T07:11:34.943" v="4125" actId="20577"/>
        <pc:sldMkLst>
          <pc:docMk/>
          <pc:sldMk cId="3885141102" sldId="262"/>
        </pc:sldMkLst>
        <pc:spChg chg="mod">
          <ac:chgData name="Gibbons, Carl" userId="d2b037bc-8fb4-4222-845c-61440543a456" providerId="ADAL" clId="{F54A1EAE-C189-46D5-ABA1-CF131E678D8B}" dt="2024-02-04T07:11:34.943" v="4125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addSp delSp modSp mod">
        <pc:chgData name="Gibbons, Carl" userId="d2b037bc-8fb4-4222-845c-61440543a456" providerId="ADAL" clId="{F54A1EAE-C189-46D5-ABA1-CF131E678D8B}" dt="2024-02-04T06:29:08.042" v="838"/>
        <pc:sldMkLst>
          <pc:docMk/>
          <pc:sldMk cId="2993794741" sldId="265"/>
        </pc:sldMkLst>
        <pc:spChg chg="mod">
          <ac:chgData name="Gibbons, Carl" userId="d2b037bc-8fb4-4222-845c-61440543a456" providerId="ADAL" clId="{F54A1EAE-C189-46D5-ABA1-CF131E678D8B}" dt="2024-02-04T06:28:38.505" v="834" actId="20577"/>
          <ac:spMkLst>
            <pc:docMk/>
            <pc:sldMk cId="2993794741" sldId="265"/>
            <ac:spMk id="2" creationId="{31B75992-5098-A283-4925-2CCEBB801DC5}"/>
          </ac:spMkLst>
        </pc:spChg>
        <pc:spChg chg="del mod">
          <ac:chgData name="Gibbons, Carl" userId="d2b037bc-8fb4-4222-845c-61440543a456" providerId="ADAL" clId="{F54A1EAE-C189-46D5-ABA1-CF131E678D8B}" dt="2024-02-04T06:29:08.042" v="838"/>
          <ac:spMkLst>
            <pc:docMk/>
            <pc:sldMk cId="2993794741" sldId="265"/>
            <ac:spMk id="3" creationId="{B5924E0F-A977-1710-779D-EEB74261AF34}"/>
          </ac:spMkLst>
        </pc:spChg>
        <pc:picChg chg="add mod">
          <ac:chgData name="Gibbons, Carl" userId="d2b037bc-8fb4-4222-845c-61440543a456" providerId="ADAL" clId="{F54A1EAE-C189-46D5-ABA1-CF131E678D8B}" dt="2024-02-04T06:28:57.803" v="836"/>
          <ac:picMkLst>
            <pc:docMk/>
            <pc:sldMk cId="2993794741" sldId="265"/>
            <ac:picMk id="4" creationId="{7A4199F4-ADD4-91A8-0A5F-5DDA804CBDB5}"/>
          </ac:picMkLst>
        </pc:picChg>
      </pc:sldChg>
      <pc:sldChg chg="modSp mod">
        <pc:chgData name="Gibbons, Carl" userId="d2b037bc-8fb4-4222-845c-61440543a456" providerId="ADAL" clId="{F54A1EAE-C189-46D5-ABA1-CF131E678D8B}" dt="2024-02-04T06:43:24.328" v="1737" actId="20577"/>
        <pc:sldMkLst>
          <pc:docMk/>
          <pc:sldMk cId="1337022352" sldId="266"/>
        </pc:sldMkLst>
        <pc:spChg chg="mod">
          <ac:chgData name="Gibbons, Carl" userId="d2b037bc-8fb4-4222-845c-61440543a456" providerId="ADAL" clId="{F54A1EAE-C189-46D5-ABA1-CF131E678D8B}" dt="2024-02-04T06:29:52.146" v="886" actId="2711"/>
          <ac:spMkLst>
            <pc:docMk/>
            <pc:sldMk cId="1337022352" sldId="266"/>
            <ac:spMk id="2" creationId="{31B75992-5098-A283-4925-2CCEBB801DC5}"/>
          </ac:spMkLst>
        </pc:spChg>
        <pc:spChg chg="mod">
          <ac:chgData name="Gibbons, Carl" userId="d2b037bc-8fb4-4222-845c-61440543a456" providerId="ADAL" clId="{F54A1EAE-C189-46D5-ABA1-CF131E678D8B}" dt="2024-02-04T06:43:24.328" v="1737" actId="20577"/>
          <ac:spMkLst>
            <pc:docMk/>
            <pc:sldMk cId="1337022352" sldId="26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F54A1EAE-C189-46D5-ABA1-CF131E678D8B}" dt="2024-02-04T07:17:25.521" v="4437" actId="20577"/>
        <pc:sldMkLst>
          <pc:docMk/>
          <pc:sldMk cId="3576168196" sldId="267"/>
        </pc:sldMkLst>
        <pc:spChg chg="mod">
          <ac:chgData name="Gibbons, Carl" userId="d2b037bc-8fb4-4222-845c-61440543a456" providerId="ADAL" clId="{F54A1EAE-C189-46D5-ABA1-CF131E678D8B}" dt="2024-02-04T06:44:15.240" v="1788" actId="20577"/>
          <ac:spMkLst>
            <pc:docMk/>
            <pc:sldMk cId="3576168196" sldId="267"/>
            <ac:spMk id="2" creationId="{31B75992-5098-A283-4925-2CCEBB801DC5}"/>
          </ac:spMkLst>
        </pc:spChg>
        <pc:spChg chg="mod">
          <ac:chgData name="Gibbons, Carl" userId="d2b037bc-8fb4-4222-845c-61440543a456" providerId="ADAL" clId="{F54A1EAE-C189-46D5-ABA1-CF131E678D8B}" dt="2024-02-04T07:17:25.521" v="4437" actId="20577"/>
          <ac:spMkLst>
            <pc:docMk/>
            <pc:sldMk cId="3576168196" sldId="267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F54A1EAE-C189-46D5-ABA1-CF131E678D8B}" dt="2024-02-04T07:01:57.308" v="3303" actId="20577"/>
        <pc:sldMkLst>
          <pc:docMk/>
          <pc:sldMk cId="1066671753" sldId="268"/>
        </pc:sldMkLst>
        <pc:spChg chg="mod">
          <ac:chgData name="Gibbons, Carl" userId="d2b037bc-8fb4-4222-845c-61440543a456" providerId="ADAL" clId="{F54A1EAE-C189-46D5-ABA1-CF131E678D8B}" dt="2024-02-04T06:51:23.884" v="2201" actId="20577"/>
          <ac:spMkLst>
            <pc:docMk/>
            <pc:sldMk cId="1066671753" sldId="268"/>
            <ac:spMk id="2" creationId="{1697FD53-1B2D-FA1E-85ED-8261A111660A}"/>
          </ac:spMkLst>
        </pc:spChg>
        <pc:spChg chg="mod">
          <ac:chgData name="Gibbons, Carl" userId="d2b037bc-8fb4-4222-845c-61440543a456" providerId="ADAL" clId="{F54A1EAE-C189-46D5-ABA1-CF131E678D8B}" dt="2024-02-04T07:01:57.308" v="3303" actId="20577"/>
          <ac:spMkLst>
            <pc:docMk/>
            <pc:sldMk cId="1066671753" sldId="268"/>
            <ac:spMk id="3" creationId="{76A2A896-1BFA-0E85-4155-672FD7F5CC95}"/>
          </ac:spMkLst>
        </pc:spChg>
      </pc:sldChg>
      <pc:sldChg chg="modSp mod">
        <pc:chgData name="Gibbons, Carl" userId="d2b037bc-8fb4-4222-845c-61440543a456" providerId="ADAL" clId="{F54A1EAE-C189-46D5-ABA1-CF131E678D8B}" dt="2024-02-04T07:11:02.214" v="4070" actId="20577"/>
        <pc:sldMkLst>
          <pc:docMk/>
          <pc:sldMk cId="465083765" sldId="269"/>
        </pc:sldMkLst>
        <pc:spChg chg="mod">
          <ac:chgData name="Gibbons, Carl" userId="d2b037bc-8fb4-4222-845c-61440543a456" providerId="ADAL" clId="{F54A1EAE-C189-46D5-ABA1-CF131E678D8B}" dt="2024-02-04T07:02:51.731" v="3312" actId="20577"/>
          <ac:spMkLst>
            <pc:docMk/>
            <pc:sldMk cId="465083765" sldId="269"/>
            <ac:spMk id="2" creationId="{1697FD53-1B2D-FA1E-85ED-8261A111660A}"/>
          </ac:spMkLst>
        </pc:spChg>
        <pc:spChg chg="mod">
          <ac:chgData name="Gibbons, Carl" userId="d2b037bc-8fb4-4222-845c-61440543a456" providerId="ADAL" clId="{F54A1EAE-C189-46D5-ABA1-CF131E678D8B}" dt="2024-02-04T07:11:02.214" v="4070" actId="20577"/>
          <ac:spMkLst>
            <pc:docMk/>
            <pc:sldMk cId="465083765" sldId="269"/>
            <ac:spMk id="3" creationId="{76A2A896-1BFA-0E85-4155-672FD7F5CC95}"/>
          </ac:spMkLst>
        </pc:spChg>
      </pc:sldChg>
    </pc:docChg>
  </pc:docChgLst>
  <pc:docChgLst>
    <pc:chgData name="Gibbons, Carl" userId="d2b037bc-8fb4-4222-845c-61440543a456" providerId="ADAL" clId="{CE68D2EA-6C33-4320-B171-B4C637EE57D5}"/>
    <pc:docChg chg="undo custSel delSld modSld">
      <pc:chgData name="Gibbons, Carl" userId="d2b037bc-8fb4-4222-845c-61440543a456" providerId="ADAL" clId="{CE68D2EA-6C33-4320-B171-B4C637EE57D5}" dt="2024-02-04T05:12:30.446" v="2225" actId="5793"/>
      <pc:docMkLst>
        <pc:docMk/>
      </pc:docMkLst>
      <pc:sldChg chg="modSp mod">
        <pc:chgData name="Gibbons, Carl" userId="d2b037bc-8fb4-4222-845c-61440543a456" providerId="ADAL" clId="{CE68D2EA-6C33-4320-B171-B4C637EE57D5}" dt="2024-02-04T04:34:37.470" v="1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E68D2EA-6C33-4320-B171-B4C637EE57D5}" dt="2024-02-04T04:34:37.470" v="1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CE68D2EA-6C33-4320-B171-B4C637EE57D5}" dt="2024-02-04T04:45:39.551" v="82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CE68D2EA-6C33-4320-B171-B4C637EE57D5}" dt="2024-02-04T04:35:06.801" v="27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CE68D2EA-6C33-4320-B171-B4C637EE57D5}" dt="2024-02-04T04:45:39.551" v="82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CE68D2EA-6C33-4320-B171-B4C637EE57D5}" dt="2024-02-04T05:12:30.446" v="2225" actId="5793"/>
        <pc:sldMkLst>
          <pc:docMk/>
          <pc:sldMk cId="3885141102" sldId="262"/>
        </pc:sldMkLst>
        <pc:spChg chg="mod">
          <ac:chgData name="Gibbons, Carl" userId="d2b037bc-8fb4-4222-845c-61440543a456" providerId="ADAL" clId="{CE68D2EA-6C33-4320-B171-B4C637EE57D5}" dt="2024-02-04T05:12:30.446" v="2225" actId="5793"/>
          <ac:spMkLst>
            <pc:docMk/>
            <pc:sldMk cId="3885141102" sldId="262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CE68D2EA-6C33-4320-B171-B4C637EE57D5}" dt="2024-02-04T05:02:32.591" v="1790" actId="2696"/>
        <pc:sldMkLst>
          <pc:docMk/>
          <pc:sldMk cId="1719402288" sldId="263"/>
        </pc:sldMkLst>
      </pc:sldChg>
      <pc:sldChg chg="modSp mod">
        <pc:chgData name="Gibbons, Carl" userId="d2b037bc-8fb4-4222-845c-61440543a456" providerId="ADAL" clId="{CE68D2EA-6C33-4320-B171-B4C637EE57D5}" dt="2024-02-04T05:01:45.101" v="1789" actId="2711"/>
        <pc:sldMkLst>
          <pc:docMk/>
          <pc:sldMk cId="2993794741" sldId="265"/>
        </pc:sldMkLst>
        <pc:spChg chg="mod">
          <ac:chgData name="Gibbons, Carl" userId="d2b037bc-8fb4-4222-845c-61440543a456" providerId="ADAL" clId="{CE68D2EA-6C33-4320-B171-B4C637EE57D5}" dt="2024-02-04T04:46:22.730" v="88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CE68D2EA-6C33-4320-B171-B4C637EE57D5}" dt="2024-02-04T05:01:45.101" v="1789" actId="2711"/>
          <ac:spMkLst>
            <pc:docMk/>
            <pc:sldMk cId="2993794741" sldId="265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6BB3E98D-F381-4EFF-81EB-11D831A89BCC}"/>
    <pc:docChg chg="undo redo custSel addSld modSld">
      <pc:chgData name="Gibbons, Carl" userId="d2b037bc-8fb4-4222-845c-61440543a456" providerId="ADAL" clId="{6BB3E98D-F381-4EFF-81EB-11D831A89BCC}" dt="2024-02-20T18:56:54.558" v="3667" actId="20577"/>
      <pc:docMkLst>
        <pc:docMk/>
      </pc:docMkLst>
      <pc:sldChg chg="modSp mod">
        <pc:chgData name="Gibbons, Carl" userId="d2b037bc-8fb4-4222-845c-61440543a456" providerId="ADAL" clId="{6BB3E98D-F381-4EFF-81EB-11D831A89BCC}" dt="2024-02-20T18:19:38.071" v="41" actId="20577"/>
        <pc:sldMkLst>
          <pc:docMk/>
          <pc:sldMk cId="3308175748" sldId="256"/>
        </pc:sldMkLst>
        <pc:spChg chg="mod">
          <ac:chgData name="Gibbons, Carl" userId="d2b037bc-8fb4-4222-845c-61440543a456" providerId="ADAL" clId="{6BB3E98D-F381-4EFF-81EB-11D831A89BCC}" dt="2024-02-20T18:19:38.071" v="41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6BB3E98D-F381-4EFF-81EB-11D831A89BCC}" dt="2024-02-20T18:56:54.558" v="3667" actId="20577"/>
        <pc:sldMkLst>
          <pc:docMk/>
          <pc:sldMk cId="3885141102" sldId="262"/>
        </pc:sldMkLst>
        <pc:spChg chg="mod">
          <ac:chgData name="Gibbons, Carl" userId="d2b037bc-8fb4-4222-845c-61440543a456" providerId="ADAL" clId="{6BB3E98D-F381-4EFF-81EB-11D831A89BCC}" dt="2024-02-20T18:56:54.558" v="3667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BB3E98D-F381-4EFF-81EB-11D831A89BCC}" dt="2024-02-20T18:31:47.994" v="1288" actId="20577"/>
        <pc:sldMkLst>
          <pc:docMk/>
          <pc:sldMk cId="1196559129" sldId="264"/>
        </pc:sldMkLst>
        <pc:spChg chg="mod">
          <ac:chgData name="Gibbons, Carl" userId="d2b037bc-8fb4-4222-845c-61440543a456" providerId="ADAL" clId="{6BB3E98D-F381-4EFF-81EB-11D831A89BCC}" dt="2024-02-20T18:24:05.868" v="485" actId="20577"/>
          <ac:spMkLst>
            <pc:docMk/>
            <pc:sldMk cId="1196559129" sldId="264"/>
            <ac:spMk id="2" creationId="{0E6A2DEF-4501-FAEA-A31C-4FDCBD076712}"/>
          </ac:spMkLst>
        </pc:spChg>
        <pc:spChg chg="mod">
          <ac:chgData name="Gibbons, Carl" userId="d2b037bc-8fb4-4222-845c-61440543a456" providerId="ADAL" clId="{6BB3E98D-F381-4EFF-81EB-11D831A89BCC}" dt="2024-02-20T18:31:47.994" v="1288" actId="20577"/>
          <ac:spMkLst>
            <pc:docMk/>
            <pc:sldMk cId="1196559129" sldId="264"/>
            <ac:spMk id="7" creationId="{4247D23F-F3F9-676F-BDEB-E69E1F0AB32C}"/>
          </ac:spMkLst>
        </pc:spChg>
      </pc:sldChg>
      <pc:sldChg chg="modSp mod">
        <pc:chgData name="Gibbons, Carl" userId="d2b037bc-8fb4-4222-845c-61440543a456" providerId="ADAL" clId="{6BB3E98D-F381-4EFF-81EB-11D831A89BCC}" dt="2024-02-20T18:43:59.847" v="2393" actId="1076"/>
        <pc:sldMkLst>
          <pc:docMk/>
          <pc:sldMk cId="1400208519" sldId="265"/>
        </pc:sldMkLst>
        <pc:spChg chg="mod">
          <ac:chgData name="Gibbons, Carl" userId="d2b037bc-8fb4-4222-845c-61440543a456" providerId="ADAL" clId="{6BB3E98D-F381-4EFF-81EB-11D831A89BCC}" dt="2024-02-20T18:43:25.492" v="2389" actId="20577"/>
          <ac:spMkLst>
            <pc:docMk/>
            <pc:sldMk cId="1400208519" sldId="265"/>
            <ac:spMk id="2" creationId="{832B45BA-6309-D8F6-D552-10D836B4EB21}"/>
          </ac:spMkLst>
        </pc:spChg>
        <pc:spChg chg="mod">
          <ac:chgData name="Gibbons, Carl" userId="d2b037bc-8fb4-4222-845c-61440543a456" providerId="ADAL" clId="{6BB3E98D-F381-4EFF-81EB-11D831A89BCC}" dt="2024-02-20T18:43:59.847" v="2393" actId="1076"/>
          <ac:spMkLst>
            <pc:docMk/>
            <pc:sldMk cId="1400208519" sldId="265"/>
            <ac:spMk id="7" creationId="{3CE889EF-4605-DB73-C7B2-D7E3C4957F48}"/>
          </ac:spMkLst>
        </pc:spChg>
      </pc:sldChg>
      <pc:sldChg chg="modSp add mod">
        <pc:chgData name="Gibbons, Carl" userId="d2b037bc-8fb4-4222-845c-61440543a456" providerId="ADAL" clId="{6BB3E98D-F381-4EFF-81EB-11D831A89BCC}" dt="2024-02-20T18:54:58.017" v="3521" actId="20577"/>
        <pc:sldMkLst>
          <pc:docMk/>
          <pc:sldMk cId="1467586035" sldId="266"/>
        </pc:sldMkLst>
        <pc:spChg chg="mod">
          <ac:chgData name="Gibbons, Carl" userId="d2b037bc-8fb4-4222-845c-61440543a456" providerId="ADAL" clId="{6BB3E98D-F381-4EFF-81EB-11D831A89BCC}" dt="2024-02-20T18:49:47.829" v="3239" actId="20577"/>
          <ac:spMkLst>
            <pc:docMk/>
            <pc:sldMk cId="1467586035" sldId="266"/>
            <ac:spMk id="2" creationId="{F5533765-AE4D-3586-BFF0-C73FF51C6B9B}"/>
          </ac:spMkLst>
        </pc:spChg>
        <pc:spChg chg="mod">
          <ac:chgData name="Gibbons, Carl" userId="d2b037bc-8fb4-4222-845c-61440543a456" providerId="ADAL" clId="{6BB3E98D-F381-4EFF-81EB-11D831A89BCC}" dt="2024-02-20T18:54:58.017" v="3521" actId="20577"/>
          <ac:spMkLst>
            <pc:docMk/>
            <pc:sldMk cId="1467586035" sldId="266"/>
            <ac:spMk id="7" creationId="{56F98B9D-53CB-0D01-51DD-F6B452AAB6C5}"/>
          </ac:spMkLst>
        </pc:spChg>
      </pc:sldChg>
    </pc:docChg>
  </pc:docChgLst>
  <pc:docChgLst>
    <pc:chgData name="Gibbons, Carl" userId="d2b037bc-8fb4-4222-845c-61440543a456" providerId="ADAL" clId="{0E0ED151-5F6D-4269-8E91-753BA0E65D54}"/>
    <pc:docChg chg="undo redo custSel addSld delSld modSld">
      <pc:chgData name="Gibbons, Carl" userId="d2b037bc-8fb4-4222-845c-61440543a456" providerId="ADAL" clId="{0E0ED151-5F6D-4269-8E91-753BA0E65D54}" dt="2024-02-20T17:52:12.549" v="3818" actId="20577"/>
      <pc:docMkLst>
        <pc:docMk/>
      </pc:docMkLst>
      <pc:sldChg chg="modSp mod">
        <pc:chgData name="Gibbons, Carl" userId="d2b037bc-8fb4-4222-845c-61440543a456" providerId="ADAL" clId="{0E0ED151-5F6D-4269-8E91-753BA0E65D54}" dt="2024-02-20T17:21:53.283" v="1184" actId="20577"/>
        <pc:sldMkLst>
          <pc:docMk/>
          <pc:sldMk cId="3308175748" sldId="256"/>
        </pc:sldMkLst>
        <pc:spChg chg="mod">
          <ac:chgData name="Gibbons, Carl" userId="d2b037bc-8fb4-4222-845c-61440543a456" providerId="ADAL" clId="{0E0ED151-5F6D-4269-8E91-753BA0E65D54}" dt="2024-02-20T17:21:53.283" v="1184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addSp delSp modSp add mod">
        <pc:chgData name="Gibbons, Carl" userId="d2b037bc-8fb4-4222-845c-61440543a456" providerId="ADAL" clId="{0E0ED151-5F6D-4269-8E91-753BA0E65D54}" dt="2024-02-20T17:21:20.491" v="1182" actId="20577"/>
        <pc:sldMkLst>
          <pc:docMk/>
          <pc:sldMk cId="3979649407" sldId="259"/>
        </pc:sldMkLst>
        <pc:spChg chg="mod">
          <ac:chgData name="Gibbons, Carl" userId="d2b037bc-8fb4-4222-845c-61440543a456" providerId="ADAL" clId="{0E0ED151-5F6D-4269-8E91-753BA0E65D54}" dt="2024-02-20T17:20:59.732" v="1170" actId="27636"/>
          <ac:spMkLst>
            <pc:docMk/>
            <pc:sldMk cId="3979649407" sldId="259"/>
            <ac:spMk id="2" creationId="{D9B85F3A-0D98-4AE5-8CED-AA4A4CF82188}"/>
          </ac:spMkLst>
        </pc:spChg>
        <pc:spChg chg="add del">
          <ac:chgData name="Gibbons, Carl" userId="d2b037bc-8fb4-4222-845c-61440543a456" providerId="ADAL" clId="{0E0ED151-5F6D-4269-8E91-753BA0E65D54}" dt="2024-02-20T17:12:54.823" v="955" actId="22"/>
          <ac:spMkLst>
            <pc:docMk/>
            <pc:sldMk cId="3979649407" sldId="259"/>
            <ac:spMk id="4" creationId="{F0A2166F-D3DC-6D6A-F3ED-70C2F2497263}"/>
          </ac:spMkLst>
        </pc:spChg>
        <pc:spChg chg="mod">
          <ac:chgData name="Gibbons, Carl" userId="d2b037bc-8fb4-4222-845c-61440543a456" providerId="ADAL" clId="{0E0ED151-5F6D-4269-8E91-753BA0E65D54}" dt="2024-02-20T17:12:22.348" v="947" actId="20577"/>
          <ac:spMkLst>
            <pc:docMk/>
            <pc:sldMk cId="3979649407" sldId="259"/>
            <ac:spMk id="52" creationId="{E9C172F0-0344-4EFE-B8E9-E58FDC2037A8}"/>
          </ac:spMkLst>
        </pc:spChg>
        <pc:spChg chg="mod">
          <ac:chgData name="Gibbons, Carl" userId="d2b037bc-8fb4-4222-845c-61440543a456" providerId="ADAL" clId="{0E0ED151-5F6D-4269-8E91-753BA0E65D54}" dt="2024-02-20T17:12:18.760" v="945" actId="20577"/>
          <ac:spMkLst>
            <pc:docMk/>
            <pc:sldMk cId="3979649407" sldId="259"/>
            <ac:spMk id="53" creationId="{F227699E-2FB2-4BA5-A6C0-07FCED90486F}"/>
          </ac:spMkLst>
        </pc:spChg>
        <pc:spChg chg="mod">
          <ac:chgData name="Gibbons, Carl" userId="d2b037bc-8fb4-4222-845c-61440543a456" providerId="ADAL" clId="{0E0ED151-5F6D-4269-8E91-753BA0E65D54}" dt="2024-02-20T17:12:12.996" v="941" actId="20577"/>
          <ac:spMkLst>
            <pc:docMk/>
            <pc:sldMk cId="3979649407" sldId="259"/>
            <ac:spMk id="54" creationId="{B53FCE22-8AE6-48B3-955A-06B8C516DF87}"/>
          </ac:spMkLst>
        </pc:spChg>
        <pc:spChg chg="mod">
          <ac:chgData name="Gibbons, Carl" userId="d2b037bc-8fb4-4222-845c-61440543a456" providerId="ADAL" clId="{0E0ED151-5F6D-4269-8E91-753BA0E65D54}" dt="2024-02-20T17:05:37.390" v="811" actId="20577"/>
          <ac:spMkLst>
            <pc:docMk/>
            <pc:sldMk cId="3979649407" sldId="259"/>
            <ac:spMk id="55" creationId="{CCE5A865-2455-4CF3-9E59-2E7499CAA85B}"/>
          </ac:spMkLst>
        </pc:spChg>
        <pc:spChg chg="mod">
          <ac:chgData name="Gibbons, Carl" userId="d2b037bc-8fb4-4222-845c-61440543a456" providerId="ADAL" clId="{0E0ED151-5F6D-4269-8E91-753BA0E65D54}" dt="2024-02-20T16:59:55.203" v="614" actId="20577"/>
          <ac:spMkLst>
            <pc:docMk/>
            <pc:sldMk cId="3979649407" sldId="259"/>
            <ac:spMk id="56" creationId="{70E32A94-B611-430A-B0D8-E075104FD478}"/>
          </ac:spMkLst>
        </pc:spChg>
        <pc:spChg chg="mod">
          <ac:chgData name="Gibbons, Carl" userId="d2b037bc-8fb4-4222-845c-61440543a456" providerId="ADAL" clId="{0E0ED151-5F6D-4269-8E91-753BA0E65D54}" dt="2024-02-20T16:55:13.809" v="450" actId="20577"/>
          <ac:spMkLst>
            <pc:docMk/>
            <pc:sldMk cId="3979649407" sldId="259"/>
            <ac:spMk id="57" creationId="{F7492B77-4D76-47C3-B338-BB6B8EDE5AAE}"/>
          </ac:spMkLst>
        </pc:spChg>
        <pc:spChg chg="mod">
          <ac:chgData name="Gibbons, Carl" userId="d2b037bc-8fb4-4222-845c-61440543a456" providerId="ADAL" clId="{0E0ED151-5F6D-4269-8E91-753BA0E65D54}" dt="2024-02-20T16:58:49.779" v="539" actId="20577"/>
          <ac:spMkLst>
            <pc:docMk/>
            <pc:sldMk cId="3979649407" sldId="259"/>
            <ac:spMk id="58" creationId="{8B46B6D0-199C-4EDD-9F52-809A17CFFA16}"/>
          </ac:spMkLst>
        </pc:spChg>
        <pc:spChg chg="mod">
          <ac:chgData name="Gibbons, Carl" userId="d2b037bc-8fb4-4222-845c-61440543a456" providerId="ADAL" clId="{0E0ED151-5F6D-4269-8E91-753BA0E65D54}" dt="2024-02-20T16:58:46.562" v="535" actId="20577"/>
          <ac:spMkLst>
            <pc:docMk/>
            <pc:sldMk cId="3979649407" sldId="259"/>
            <ac:spMk id="59" creationId="{D3EA3205-70F4-44BB-8BBC-4CA5F503DDFB}"/>
          </ac:spMkLst>
        </pc:spChg>
        <pc:spChg chg="mod">
          <ac:chgData name="Gibbons, Carl" userId="d2b037bc-8fb4-4222-845c-61440543a456" providerId="ADAL" clId="{0E0ED151-5F6D-4269-8E91-753BA0E65D54}" dt="2024-02-20T16:58:56.593" v="545" actId="20577"/>
          <ac:spMkLst>
            <pc:docMk/>
            <pc:sldMk cId="3979649407" sldId="259"/>
            <ac:spMk id="111" creationId="{A69036BC-0D44-4D27-9355-CA4588CF33E0}"/>
          </ac:spMkLst>
        </pc:spChg>
        <pc:spChg chg="mod">
          <ac:chgData name="Gibbons, Carl" userId="d2b037bc-8fb4-4222-845c-61440543a456" providerId="ADAL" clId="{0E0ED151-5F6D-4269-8E91-753BA0E65D54}" dt="2024-02-20T17:20:00.789" v="1149" actId="20577"/>
          <ac:spMkLst>
            <pc:docMk/>
            <pc:sldMk cId="3979649407" sldId="259"/>
            <ac:spMk id="112" creationId="{A36E9339-30D7-4E6E-808F-ECFECF9CA3E2}"/>
          </ac:spMkLst>
        </pc:spChg>
        <pc:spChg chg="mod">
          <ac:chgData name="Gibbons, Carl" userId="d2b037bc-8fb4-4222-845c-61440543a456" providerId="ADAL" clId="{0E0ED151-5F6D-4269-8E91-753BA0E65D54}" dt="2024-02-20T17:05:43.041" v="814" actId="20577"/>
          <ac:spMkLst>
            <pc:docMk/>
            <pc:sldMk cId="3979649407" sldId="259"/>
            <ac:spMk id="137" creationId="{DAB08F72-3AC3-4808-A6D6-55A2A22F8F08}"/>
          </ac:spMkLst>
        </pc:spChg>
        <pc:spChg chg="mod">
          <ac:chgData name="Gibbons, Carl" userId="d2b037bc-8fb4-4222-845c-61440543a456" providerId="ADAL" clId="{0E0ED151-5F6D-4269-8E91-753BA0E65D54}" dt="2024-02-20T17:06:38.049" v="890" actId="20577"/>
          <ac:spMkLst>
            <pc:docMk/>
            <pc:sldMk cId="3979649407" sldId="259"/>
            <ac:spMk id="138" creationId="{929E33A3-822C-41F0-8233-0F0986CC6786}"/>
          </ac:spMkLst>
        </pc:spChg>
        <pc:spChg chg="mod">
          <ac:chgData name="Gibbons, Carl" userId="d2b037bc-8fb4-4222-845c-61440543a456" providerId="ADAL" clId="{0E0ED151-5F6D-4269-8E91-753BA0E65D54}" dt="2024-02-20T17:14:08.242" v="1001" actId="20577"/>
          <ac:spMkLst>
            <pc:docMk/>
            <pc:sldMk cId="3979649407" sldId="259"/>
            <ac:spMk id="144" creationId="{AB47C076-B5BC-4BCF-996C-94C6360B8473}"/>
          </ac:spMkLst>
        </pc:spChg>
        <pc:spChg chg="mod">
          <ac:chgData name="Gibbons, Carl" userId="d2b037bc-8fb4-4222-845c-61440543a456" providerId="ADAL" clId="{0E0ED151-5F6D-4269-8E91-753BA0E65D54}" dt="2024-02-20T17:14:00.584" v="997"/>
          <ac:spMkLst>
            <pc:docMk/>
            <pc:sldMk cId="3979649407" sldId="259"/>
            <ac:spMk id="145" creationId="{454D4AE5-FDF0-4C13-8C2E-E03A1A8AAC2E}"/>
          </ac:spMkLst>
        </pc:spChg>
        <pc:spChg chg="mod">
          <ac:chgData name="Gibbons, Carl" userId="d2b037bc-8fb4-4222-845c-61440543a456" providerId="ADAL" clId="{0E0ED151-5F6D-4269-8E91-753BA0E65D54}" dt="2024-02-20T17:00:09.986" v="621" actId="20577"/>
          <ac:spMkLst>
            <pc:docMk/>
            <pc:sldMk cId="3979649407" sldId="259"/>
            <ac:spMk id="151" creationId="{83D0279C-C95D-4C6F-9E15-A12E3C06835F}"/>
          </ac:spMkLst>
        </pc:spChg>
        <pc:spChg chg="mod">
          <ac:chgData name="Gibbons, Carl" userId="d2b037bc-8fb4-4222-845c-61440543a456" providerId="ADAL" clId="{0E0ED151-5F6D-4269-8E91-753BA0E65D54}" dt="2024-02-20T16:57:57.026" v="530"/>
          <ac:spMkLst>
            <pc:docMk/>
            <pc:sldMk cId="3979649407" sldId="259"/>
            <ac:spMk id="152" creationId="{7F026F40-90E8-4664-8E43-32DC9077DF30}"/>
          </ac:spMkLst>
        </pc:spChg>
        <pc:spChg chg="mod">
          <ac:chgData name="Gibbons, Carl" userId="d2b037bc-8fb4-4222-845c-61440543a456" providerId="ADAL" clId="{0E0ED151-5F6D-4269-8E91-753BA0E65D54}" dt="2024-02-20T17:00:06.323" v="620" actId="20577"/>
          <ac:spMkLst>
            <pc:docMk/>
            <pc:sldMk cId="3979649407" sldId="259"/>
            <ac:spMk id="158" creationId="{8C583893-9F20-4A4B-8C02-0B77CF59D083}"/>
          </ac:spMkLst>
        </pc:spChg>
        <pc:spChg chg="mod">
          <ac:chgData name="Gibbons, Carl" userId="d2b037bc-8fb4-4222-845c-61440543a456" providerId="ADAL" clId="{0E0ED151-5F6D-4269-8E91-753BA0E65D54}" dt="2024-02-20T17:20:24.130" v="1151" actId="20577"/>
          <ac:spMkLst>
            <pc:docMk/>
            <pc:sldMk cId="3979649407" sldId="259"/>
            <ac:spMk id="159" creationId="{947547AB-256C-4012-93A7-2F832B6982B0}"/>
          </ac:spMkLst>
        </pc:spChg>
        <pc:spChg chg="mod">
          <ac:chgData name="Gibbons, Carl" userId="d2b037bc-8fb4-4222-845c-61440543a456" providerId="ADAL" clId="{0E0ED151-5F6D-4269-8E91-753BA0E65D54}" dt="2024-02-20T17:00:16.637" v="626" actId="20577"/>
          <ac:spMkLst>
            <pc:docMk/>
            <pc:sldMk cId="3979649407" sldId="259"/>
            <ac:spMk id="165" creationId="{0CA9E7E8-CA5E-4B65-8E41-21A53C41E5BB}"/>
          </ac:spMkLst>
        </pc:spChg>
        <pc:spChg chg="mod">
          <ac:chgData name="Gibbons, Carl" userId="d2b037bc-8fb4-4222-845c-61440543a456" providerId="ADAL" clId="{0E0ED151-5F6D-4269-8E91-753BA0E65D54}" dt="2024-02-20T16:57:51.193" v="529"/>
          <ac:spMkLst>
            <pc:docMk/>
            <pc:sldMk cId="3979649407" sldId="259"/>
            <ac:spMk id="166" creationId="{71CD5A9F-AED8-4979-A461-FC8E9ABDFE9F}"/>
          </ac:spMkLst>
        </pc:spChg>
        <pc:spChg chg="mod">
          <ac:chgData name="Gibbons, Carl" userId="d2b037bc-8fb4-4222-845c-61440543a456" providerId="ADAL" clId="{0E0ED151-5F6D-4269-8E91-753BA0E65D54}" dt="2024-02-20T17:12:30.771" v="951" actId="20577"/>
          <ac:spMkLst>
            <pc:docMk/>
            <pc:sldMk cId="3979649407" sldId="259"/>
            <ac:spMk id="172" creationId="{7A424591-E369-471C-BD8B-390A96A72053}"/>
          </ac:spMkLst>
        </pc:spChg>
        <pc:spChg chg="mod">
          <ac:chgData name="Gibbons, Carl" userId="d2b037bc-8fb4-4222-845c-61440543a456" providerId="ADAL" clId="{0E0ED151-5F6D-4269-8E91-753BA0E65D54}" dt="2024-02-20T17:16:07.812" v="1131" actId="20577"/>
          <ac:spMkLst>
            <pc:docMk/>
            <pc:sldMk cId="3979649407" sldId="259"/>
            <ac:spMk id="173" creationId="{E3FC1453-B301-4320-A2D9-DC78DC8B790F}"/>
          </ac:spMkLst>
        </pc:spChg>
        <pc:spChg chg="mod">
          <ac:chgData name="Gibbons, Carl" userId="d2b037bc-8fb4-4222-845c-61440543a456" providerId="ADAL" clId="{0E0ED151-5F6D-4269-8E91-753BA0E65D54}" dt="2024-02-20T17:13:19.660" v="960" actId="20577"/>
          <ac:spMkLst>
            <pc:docMk/>
            <pc:sldMk cId="3979649407" sldId="259"/>
            <ac:spMk id="179" creationId="{AD420581-041E-4C71-ACC5-CBCDD9519107}"/>
          </ac:spMkLst>
        </pc:spChg>
        <pc:spChg chg="mod">
          <ac:chgData name="Gibbons, Carl" userId="d2b037bc-8fb4-4222-845c-61440543a456" providerId="ADAL" clId="{0E0ED151-5F6D-4269-8E91-753BA0E65D54}" dt="2024-02-20T17:21:20.491" v="1182" actId="20577"/>
          <ac:spMkLst>
            <pc:docMk/>
            <pc:sldMk cId="3979649407" sldId="259"/>
            <ac:spMk id="180" creationId="{33D04C2E-0885-496F-9A39-A93E05B81CB2}"/>
          </ac:spMkLst>
        </pc:spChg>
      </pc:sldChg>
      <pc:sldChg chg="del">
        <pc:chgData name="Gibbons, Carl" userId="d2b037bc-8fb4-4222-845c-61440543a456" providerId="ADAL" clId="{0E0ED151-5F6D-4269-8E91-753BA0E65D54}" dt="2024-02-20T16:48:13.621" v="24" actId="47"/>
        <pc:sldMkLst>
          <pc:docMk/>
          <pc:sldMk cId="2312486803" sldId="261"/>
        </pc:sldMkLst>
      </pc:sldChg>
      <pc:sldChg chg="modSp mod">
        <pc:chgData name="Gibbons, Carl" userId="d2b037bc-8fb4-4222-845c-61440543a456" providerId="ADAL" clId="{0E0ED151-5F6D-4269-8E91-753BA0E65D54}" dt="2024-02-20T17:52:12.549" v="3818" actId="20577"/>
        <pc:sldMkLst>
          <pc:docMk/>
          <pc:sldMk cId="3885141102" sldId="262"/>
        </pc:sldMkLst>
        <pc:spChg chg="mod">
          <ac:chgData name="Gibbons, Carl" userId="d2b037bc-8fb4-4222-845c-61440543a456" providerId="ADAL" clId="{0E0ED151-5F6D-4269-8E91-753BA0E65D54}" dt="2024-02-20T17:52:12.549" v="3818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0E0ED151-5F6D-4269-8E91-753BA0E65D54}" dt="2024-02-20T17:50:12.612" v="3668" actId="2696"/>
        <pc:sldMkLst>
          <pc:docMk/>
          <pc:sldMk cId="538849350" sldId="263"/>
        </pc:sldMkLst>
      </pc:sldChg>
      <pc:sldChg chg="addSp modSp mod">
        <pc:chgData name="Gibbons, Carl" userId="d2b037bc-8fb4-4222-845c-61440543a456" providerId="ADAL" clId="{0E0ED151-5F6D-4269-8E91-753BA0E65D54}" dt="2024-02-20T17:34:25.197" v="2152" actId="20577"/>
        <pc:sldMkLst>
          <pc:docMk/>
          <pc:sldMk cId="1196559129" sldId="264"/>
        </pc:sldMkLst>
        <pc:spChg chg="mod">
          <ac:chgData name="Gibbons, Carl" userId="d2b037bc-8fb4-4222-845c-61440543a456" providerId="ADAL" clId="{0E0ED151-5F6D-4269-8E91-753BA0E65D54}" dt="2024-02-20T17:34:25.197" v="2152" actId="20577"/>
          <ac:spMkLst>
            <pc:docMk/>
            <pc:sldMk cId="1196559129" sldId="264"/>
            <ac:spMk id="2" creationId="{0E6A2DEF-4501-FAEA-A31C-4FDCBD076712}"/>
          </ac:spMkLst>
        </pc:spChg>
        <pc:spChg chg="add mod">
          <ac:chgData name="Gibbons, Carl" userId="d2b037bc-8fb4-4222-845c-61440543a456" providerId="ADAL" clId="{0E0ED151-5F6D-4269-8E91-753BA0E65D54}" dt="2024-02-20T17:31:33.001" v="1837" actId="20577"/>
          <ac:spMkLst>
            <pc:docMk/>
            <pc:sldMk cId="1196559129" sldId="264"/>
            <ac:spMk id="3" creationId="{3D14E407-E782-7E7A-34C1-5C9B517D7996}"/>
          </ac:spMkLst>
        </pc:spChg>
        <pc:spChg chg="add mod">
          <ac:chgData name="Gibbons, Carl" userId="d2b037bc-8fb4-4222-845c-61440543a456" providerId="ADAL" clId="{0E0ED151-5F6D-4269-8E91-753BA0E65D54}" dt="2024-02-20T17:34:09.182" v="2149" actId="20577"/>
          <ac:spMkLst>
            <pc:docMk/>
            <pc:sldMk cId="1196559129" sldId="264"/>
            <ac:spMk id="4" creationId="{A5C2117C-95FD-BD27-85E2-3A7873734773}"/>
          </ac:spMkLst>
        </pc:spChg>
        <pc:spChg chg="mod">
          <ac:chgData name="Gibbons, Carl" userId="d2b037bc-8fb4-4222-845c-61440543a456" providerId="ADAL" clId="{0E0ED151-5F6D-4269-8E91-753BA0E65D54}" dt="2024-02-20T17:31:36.749" v="1839" actId="20577"/>
          <ac:spMkLst>
            <pc:docMk/>
            <pc:sldMk cId="1196559129" sldId="264"/>
            <ac:spMk id="7" creationId="{4247D23F-F3F9-676F-BDEB-E69E1F0AB32C}"/>
          </ac:spMkLst>
        </pc:spChg>
      </pc:sldChg>
      <pc:sldChg chg="modSp mod">
        <pc:chgData name="Gibbons, Carl" userId="d2b037bc-8fb4-4222-845c-61440543a456" providerId="ADAL" clId="{0E0ED151-5F6D-4269-8E91-753BA0E65D54}" dt="2024-02-20T17:40:43.651" v="2961" actId="20577"/>
        <pc:sldMkLst>
          <pc:docMk/>
          <pc:sldMk cId="1400208519" sldId="265"/>
        </pc:sldMkLst>
        <pc:spChg chg="mod">
          <ac:chgData name="Gibbons, Carl" userId="d2b037bc-8fb4-4222-845c-61440543a456" providerId="ADAL" clId="{0E0ED151-5F6D-4269-8E91-753BA0E65D54}" dt="2024-02-20T17:35:05.056" v="2176" actId="20577"/>
          <ac:spMkLst>
            <pc:docMk/>
            <pc:sldMk cId="1400208519" sldId="265"/>
            <ac:spMk id="2" creationId="{832B45BA-6309-D8F6-D552-10D836B4EB21}"/>
          </ac:spMkLst>
        </pc:spChg>
        <pc:spChg chg="mod">
          <ac:chgData name="Gibbons, Carl" userId="d2b037bc-8fb4-4222-845c-61440543a456" providerId="ADAL" clId="{0E0ED151-5F6D-4269-8E91-753BA0E65D54}" dt="2024-02-20T17:40:43.651" v="2961" actId="20577"/>
          <ac:spMkLst>
            <pc:docMk/>
            <pc:sldMk cId="1400208519" sldId="265"/>
            <ac:spMk id="7" creationId="{3CE889EF-4605-DB73-C7B2-D7E3C4957F48}"/>
          </ac:spMkLst>
        </pc:spChg>
      </pc:sldChg>
      <pc:sldChg chg="modSp mod">
        <pc:chgData name="Gibbons, Carl" userId="d2b037bc-8fb4-4222-845c-61440543a456" providerId="ADAL" clId="{0E0ED151-5F6D-4269-8E91-753BA0E65D54}" dt="2024-02-20T17:49:26.156" v="3667" actId="2711"/>
        <pc:sldMkLst>
          <pc:docMk/>
          <pc:sldMk cId="1959728496" sldId="266"/>
        </pc:sldMkLst>
        <pc:spChg chg="mod">
          <ac:chgData name="Gibbons, Carl" userId="d2b037bc-8fb4-4222-845c-61440543a456" providerId="ADAL" clId="{0E0ED151-5F6D-4269-8E91-753BA0E65D54}" dt="2024-02-20T17:45:19.461" v="3199" actId="20577"/>
          <ac:spMkLst>
            <pc:docMk/>
            <pc:sldMk cId="1959728496" sldId="266"/>
            <ac:spMk id="2" creationId="{CE563C74-E990-3B77-1F46-668B8C1F1663}"/>
          </ac:spMkLst>
        </pc:spChg>
        <pc:spChg chg="mod">
          <ac:chgData name="Gibbons, Carl" userId="d2b037bc-8fb4-4222-845c-61440543a456" providerId="ADAL" clId="{0E0ED151-5F6D-4269-8E91-753BA0E65D54}" dt="2024-02-20T17:49:26.156" v="3667" actId="2711"/>
          <ac:spMkLst>
            <pc:docMk/>
            <pc:sldMk cId="1959728496" sldId="266"/>
            <ac:spMk id="7" creationId="{90027281-906B-E8EC-9F0D-DB9DF0665C9C}"/>
          </ac:spMkLst>
        </pc:spChg>
      </pc:sldChg>
    </pc:docChg>
  </pc:docChgLst>
  <pc:docChgLst>
    <pc:chgData name="Gibbons, Carl" userId="d2b037bc-8fb4-4222-845c-61440543a456" providerId="ADAL" clId="{930742B8-5264-4285-844A-779DDFAABB41}"/>
    <pc:docChg chg="custSel delSld modSld">
      <pc:chgData name="Gibbons, Carl" userId="d2b037bc-8fb4-4222-845c-61440543a456" providerId="ADAL" clId="{930742B8-5264-4285-844A-779DDFAABB41}" dt="2024-02-04T07:28:09.926" v="804" actId="2711"/>
      <pc:docMkLst>
        <pc:docMk/>
      </pc:docMkLst>
      <pc:sldChg chg="modSp mod">
        <pc:chgData name="Gibbons, Carl" userId="d2b037bc-8fb4-4222-845c-61440543a456" providerId="ADAL" clId="{930742B8-5264-4285-844A-779DDFAABB41}" dt="2024-02-04T07:19:09.277" v="12" actId="20577"/>
        <pc:sldMkLst>
          <pc:docMk/>
          <pc:sldMk cId="3308175748" sldId="256"/>
        </pc:sldMkLst>
        <pc:spChg chg="mod">
          <ac:chgData name="Gibbons, Carl" userId="d2b037bc-8fb4-4222-845c-61440543a456" providerId="ADAL" clId="{930742B8-5264-4285-844A-779DDFAABB41}" dt="2024-02-04T07:19:09.277" v="12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930742B8-5264-4285-844A-779DDFAABB41}" dt="2024-02-04T07:28:09.926" v="804" actId="2711"/>
        <pc:sldMkLst>
          <pc:docMk/>
          <pc:sldMk cId="2312486803" sldId="261"/>
        </pc:sldMkLst>
        <pc:spChg chg="mod">
          <ac:chgData name="Gibbons, Carl" userId="d2b037bc-8fb4-4222-845c-61440543a456" providerId="ADAL" clId="{930742B8-5264-4285-844A-779DDFAABB41}" dt="2024-02-04T07:19:25.889" v="43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930742B8-5264-4285-844A-779DDFAABB41}" dt="2024-02-04T07:28:09.926" v="804" actId="2711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930742B8-5264-4285-844A-779DDFAABB41}" dt="2024-02-04T07:21:38.166" v="247" actId="20577"/>
        <pc:sldMkLst>
          <pc:docMk/>
          <pc:sldMk cId="3885141102" sldId="262"/>
        </pc:sldMkLst>
        <pc:spChg chg="mod">
          <ac:chgData name="Gibbons, Carl" userId="d2b037bc-8fb4-4222-845c-61440543a456" providerId="ADAL" clId="{930742B8-5264-4285-844A-779DDFAABB41}" dt="2024-02-04T07:21:38.166" v="247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2993794741" sldId="265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1337022352" sldId="266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3576168196" sldId="267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1066671753" sldId="268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465083765" sldId="269"/>
        </pc:sldMkLst>
      </pc:sldChg>
    </pc:docChg>
  </pc:docChgLst>
  <pc:docChgLst>
    <pc:chgData name="Gibbons, Carl" userId="d2b037bc-8fb4-4222-845c-61440543a456" providerId="ADAL" clId="{E18814B0-CF51-43C3-8A66-0AE7FD069A2B}"/>
    <pc:docChg chg="modSld">
      <pc:chgData name="Gibbons, Carl" userId="d2b037bc-8fb4-4222-845c-61440543a456" providerId="ADAL" clId="{E18814B0-CF51-43C3-8A66-0AE7FD069A2B}" dt="2024-06-13T14:37:16.733" v="104" actId="20577"/>
      <pc:docMkLst>
        <pc:docMk/>
      </pc:docMkLst>
      <pc:sldChg chg="modSp mod">
        <pc:chgData name="Gibbons, Carl" userId="d2b037bc-8fb4-4222-845c-61440543a456" providerId="ADAL" clId="{E18814B0-CF51-43C3-8A66-0AE7FD069A2B}" dt="2024-06-13T14:37:16.733" v="104" actId="20577"/>
        <pc:sldMkLst>
          <pc:docMk/>
          <pc:sldMk cId="3308175748" sldId="256"/>
        </pc:sldMkLst>
        <pc:spChg chg="mod">
          <ac:chgData name="Gibbons, Carl" userId="d2b037bc-8fb4-4222-845c-61440543a456" providerId="ADAL" clId="{E18814B0-CF51-43C3-8A66-0AE7FD069A2B}" dt="2024-06-13T14:37:16.733" v="104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E18814B0-CF51-43C3-8A66-0AE7FD069A2B}" dt="2024-06-13T03:13:37.036" v="102" actId="20577"/>
        <pc:sldMkLst>
          <pc:docMk/>
          <pc:sldMk cId="1467586035" sldId="266"/>
        </pc:sldMkLst>
        <pc:spChg chg="mod">
          <ac:chgData name="Gibbons, Carl" userId="d2b037bc-8fb4-4222-845c-61440543a456" providerId="ADAL" clId="{E18814B0-CF51-43C3-8A66-0AE7FD069A2B}" dt="2024-06-13T03:13:37.036" v="102" actId="20577"/>
          <ac:spMkLst>
            <pc:docMk/>
            <pc:sldMk cId="1467586035" sldId="266"/>
            <ac:spMk id="7" creationId="{56F98B9D-53CB-0D01-51DD-F6B452AAB6C5}"/>
          </ac:spMkLst>
        </pc:spChg>
      </pc:sldChg>
    </pc:docChg>
  </pc:docChgLst>
  <pc:docChgLst>
    <pc:chgData name="Gibbons, Carl" userId="d2b037bc-8fb4-4222-845c-61440543a456" providerId="ADAL" clId="{06905CFC-A46E-472D-890F-9117438C8D89}"/>
    <pc:docChg chg="custSel addSld delSld modSld">
      <pc:chgData name="Gibbons, Carl" userId="d2b037bc-8fb4-4222-845c-61440543a456" providerId="ADAL" clId="{06905CFC-A46E-472D-890F-9117438C8D89}" dt="2024-02-04T04:33:39.872" v="4931" actId="20577"/>
      <pc:docMkLst>
        <pc:docMk/>
      </pc:docMkLst>
      <pc:sldChg chg="modSp mod">
        <pc:chgData name="Gibbons, Carl" userId="d2b037bc-8fb4-4222-845c-61440543a456" providerId="ADAL" clId="{06905CFC-A46E-472D-890F-9117438C8D89}" dt="2024-02-04T02:59:56.129" v="4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06905CFC-A46E-472D-890F-9117438C8D89}" dt="2024-02-04T02:59:56.129" v="4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06905CFC-A46E-472D-890F-9117438C8D89}" dt="2024-02-04T03:54:18.112" v="2151" actId="15"/>
        <pc:sldMkLst>
          <pc:docMk/>
          <pc:sldMk cId="2312486803" sldId="261"/>
        </pc:sldMkLst>
        <pc:spChg chg="mod">
          <ac:chgData name="Gibbons, Carl" userId="d2b037bc-8fb4-4222-845c-61440543a456" providerId="ADAL" clId="{06905CFC-A46E-472D-890F-9117438C8D89}" dt="2024-02-04T03:52:20.850" v="2087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3:54:18.112" v="2151" actId="15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6905CFC-A46E-472D-890F-9117438C8D89}" dt="2024-02-04T04:33:39.872" v="4931" actId="20577"/>
        <pc:sldMkLst>
          <pc:docMk/>
          <pc:sldMk cId="3885141102" sldId="262"/>
        </pc:sldMkLst>
        <pc:spChg chg="mod">
          <ac:chgData name="Gibbons, Carl" userId="d2b037bc-8fb4-4222-845c-61440543a456" providerId="ADAL" clId="{06905CFC-A46E-472D-890F-9117438C8D89}" dt="2024-02-04T04:33:39.872" v="4931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6905CFC-A46E-472D-890F-9117438C8D89}" dt="2024-02-04T04:32:40.613" v="4865" actId="20577"/>
        <pc:sldMkLst>
          <pc:docMk/>
          <pc:sldMk cId="1719402288" sldId="263"/>
        </pc:sldMkLst>
        <pc:spChg chg="mod">
          <ac:chgData name="Gibbons, Carl" userId="d2b037bc-8fb4-4222-845c-61440543a456" providerId="ADAL" clId="{06905CFC-A46E-472D-890F-9117438C8D89}" dt="2024-02-04T04:12:26.573" v="3314" actId="20577"/>
          <ac:spMkLst>
            <pc:docMk/>
            <pc:sldMk cId="1719402288" sldId="263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4:32:40.613" v="4865" actId="20577"/>
          <ac:spMkLst>
            <pc:docMk/>
            <pc:sldMk cId="1719402288" sldId="263"/>
            <ac:spMk id="3" creationId="{B5924E0F-A977-1710-779D-EEB74261AF34}"/>
          </ac:spMkLst>
        </pc:spChg>
      </pc:sldChg>
      <pc:sldChg chg="modSp new del mod">
        <pc:chgData name="Gibbons, Carl" userId="d2b037bc-8fb4-4222-845c-61440543a456" providerId="ADAL" clId="{06905CFC-A46E-472D-890F-9117438C8D89}" dt="2024-02-04T03:52:51.701" v="2091" actId="2696"/>
        <pc:sldMkLst>
          <pc:docMk/>
          <pc:sldMk cId="122773691" sldId="264"/>
        </pc:sldMkLst>
        <pc:spChg chg="mod">
          <ac:chgData name="Gibbons, Carl" userId="d2b037bc-8fb4-4222-845c-61440543a456" providerId="ADAL" clId="{06905CFC-A46E-472D-890F-9117438C8D89}" dt="2024-02-04T03:52:47.108" v="2090" actId="27636"/>
          <ac:spMkLst>
            <pc:docMk/>
            <pc:sldMk cId="122773691" sldId="264"/>
            <ac:spMk id="2" creationId="{25B9B666-A3B3-5530-8F45-BA2562A6655A}"/>
          </ac:spMkLst>
        </pc:spChg>
      </pc:sldChg>
      <pc:sldChg chg="modSp add mod">
        <pc:chgData name="Gibbons, Carl" userId="d2b037bc-8fb4-4222-845c-61440543a456" providerId="ADAL" clId="{06905CFC-A46E-472D-890F-9117438C8D89}" dt="2024-02-04T04:11:43.510" v="3278" actId="20577"/>
        <pc:sldMkLst>
          <pc:docMk/>
          <pc:sldMk cId="2993794741" sldId="265"/>
        </pc:sldMkLst>
        <pc:spChg chg="mod">
          <ac:chgData name="Gibbons, Carl" userId="d2b037bc-8fb4-4222-845c-61440543a456" providerId="ADAL" clId="{06905CFC-A46E-472D-890F-9117438C8D89}" dt="2024-02-04T03:53:00.875" v="211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4:11:43.510" v="3278" actId="20577"/>
          <ac:spMkLst>
            <pc:docMk/>
            <pc:sldMk cId="2993794741" sldId="265"/>
            <ac:spMk id="3" creationId="{B5924E0F-A977-1710-779D-EEB74261AF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2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2E5E-D555-7E2B-7E3F-7520CC1D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A2AE-5C6A-0627-55FB-1213E6BA2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EDAF-37A2-AD0D-A11E-C6E412B7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818D-5554-4105-BE04-CEE32DEBDA0A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BE0A-6316-1BFF-88AA-1E305E35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8FF5-9BB0-1800-E4BA-438F3408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8DA51-17B9-3E3B-6597-C3149EC56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333B4-9DAF-48B6-30CB-E3B610BEF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BDD1-83F5-3D7A-8DD5-DF362A8A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11C6-1708-41BC-9474-3D7842023D96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2109-0E78-0957-7BBE-F0B6D89E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E250-FF35-6AD5-3A95-9CDBFE6C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37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8819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F8-E052-488D-90D0-D947B99C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3720-466D-068E-61C9-BDF9BF68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B675-57D5-D89F-01F5-209268A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05F8-8C86-41F5-9F5E-04EDB8C2540B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F998-E2CB-02E4-49BF-97696F86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9867-B8CC-A6E9-DDC7-43729DA7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2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E59-A35F-2B41-2BE7-EC459234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8CFD-8D25-CDFD-1F9A-6A5BAFD86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235C-EA94-C1E9-D4DB-83056BF4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5DA2-1E89-41CC-B722-CBFC08F260AE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E07A-E8A4-2767-2911-D824C58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5987-67F3-82BA-9FFE-7A51255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6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7273-9D16-5639-8844-46262C7A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97D0-5920-4A0C-455B-784B34D52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FDBC-D200-7F14-85E8-2B208477D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A7D34-EDD4-2B7C-7597-31E5AE2E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FD48-C472-404E-B7B5-BA44CCF2F55D}" type="datetime1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C50E6-D64B-52FC-1719-552ED73B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BFED-25BE-7153-12B4-D0E8588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1817-320C-EB58-D57C-AAA586C0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1CDE-5ED1-45BC-1BBF-82DBA768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5744E-8CC8-1B85-F492-6648EB8A9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3266C-0D92-527A-30E1-7ECDD28C0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0B574-E76B-4DE3-3CFA-1190E252B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F13C7-15CB-D0AD-592A-4574F62C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52E9-9255-4CAF-909C-660126F1B079}" type="datetime1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F3798-7B61-5530-4CE3-C6CC264D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57831-0ADE-7493-7182-6249F441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6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6B86-2F64-08CA-8DAC-2D6D1CA3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4A398-4A9D-A2A3-6474-1E420261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019-D13C-4797-8A9F-7B02D5B8121E}" type="datetime1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29954-395E-06FF-D638-EC31477B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16BE0-3CF4-0FFF-42E9-C2ABCD5E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B9B0A-FA71-5C03-A207-2398589F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43B9-A6C4-436D-945A-FF5B3EA2EF39}" type="datetime1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C7B99-A534-1835-A5BF-8993DDB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01977-30BB-D5A2-E565-94C0467F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A989-6857-707E-A17F-8A83A614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E0C8-FA9B-6F55-E988-D7B8ADBC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49A31-16E4-3C58-CFAF-870BE9A2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9608F-F9E6-C047-FAFD-5BD962E3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E18FE-B6F9-4F6A-835B-8251F04458A0}" type="datetime1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DC43-2068-E43E-0C96-6105FF14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14F4E-989B-09B5-9809-BA4CDB94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8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A176-7BDB-BCDB-D1C0-7943D50F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408D7-61D1-185C-72B8-001F411FC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B86E7-BC7A-324F-5231-BB884469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4411-F5FF-7DD9-8280-4EAE8081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90CE-112A-455B-AD5F-E26CEA6A5331}" type="datetime1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158C-2DC0-C40D-E476-8D815E22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EA17-958B-3F11-0DD0-F3DB5741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0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BBF7B-0A87-603A-6F96-ED995D28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B9990-0CBB-2977-C631-37F97EB6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638E-F817-1BC9-ECB7-18071DC44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E342D-98AB-407C-88D4-A20ED0F70E1C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7151-F515-08FA-FD9F-F59EDF1B6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61D9-183D-9DF9-C01C-5B530B1CB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5.5: CIM event subscription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CIM (WMI) Namespaces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706811" y="1305341"/>
            <a:ext cx="87783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default CIM namespace is named </a:t>
            </a:r>
            <a:r>
              <a:rPr lang="en-US" dirty="0">
                <a:latin typeface="Lucida Console" panose="020B0609040504020204" pitchFamily="49" charset="0"/>
              </a:rPr>
              <a:t>root\cimv2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many other namespaces,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root\default </a:t>
            </a:r>
            <a:r>
              <a:rPr lang="en-US" dirty="0"/>
              <a:t>(Provides registry access)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root\Hardware </a:t>
            </a:r>
            <a:r>
              <a:rPr lang="en-US" dirty="0"/>
              <a:t>(interfaces with physical hardware)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root\subscription </a:t>
            </a:r>
            <a:r>
              <a:rPr lang="en-US" dirty="0"/>
              <a:t>(can be used to automate CIM monitoring)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Managed Object Format (.MOF) files contain CIM class definitions.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Providers</a:t>
            </a:r>
            <a:r>
              <a:rPr lang="en-US" dirty="0"/>
              <a:t> coordinate between Windows Management Infrastructure (WMI) and the managed objects. A provider is usually one or more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CIM 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CIM events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CIM event consumers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CIM instances (objects)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CIM class or instance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CIM class or instance properties</a:t>
            </a:r>
          </a:p>
        </p:txBody>
      </p:sp>
    </p:spTree>
    <p:extLst>
      <p:ext uri="{BB962C8B-B14F-4D97-AF65-F5344CB8AC3E}">
        <p14:creationId xmlns:p14="http://schemas.microsoft.com/office/powerpoint/2010/main" val="119655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E960E-CB4B-546E-A457-484A58EB8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2B45BA-6309-D8F6-D552-10D836B4EB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Four CIM event 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889EF-4605-DB73-C7B2-D7E3C4957F48}"/>
              </a:ext>
            </a:extLst>
          </p:cNvPr>
          <p:cNvSpPr txBox="1"/>
          <p:nvPr/>
        </p:nvSpPr>
        <p:spPr>
          <a:xfrm>
            <a:off x="1155059" y="1166842"/>
            <a:ext cx="98818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Four CIM classes represent events that can be monitored: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InstanceCreationEvent</a:t>
            </a:r>
            <a:r>
              <a:rPr lang="en-US" dirty="0"/>
              <a:t>: a new object was created.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InstanceDeletionEvent</a:t>
            </a:r>
            <a:r>
              <a:rPr lang="en-US" dirty="0"/>
              <a:t>: an object is discarded.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InstanceModificationEvent</a:t>
            </a:r>
            <a:r>
              <a:rPr lang="en-US" dirty="0"/>
              <a:t>: an object is updated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InstanceOperationEvent</a:t>
            </a:r>
            <a:r>
              <a:rPr lang="en-US" dirty="0"/>
              <a:t>: any of the above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Example: process events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Creation: a new process (running program) is launched.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Deletion: a program (process) finishes and goes away.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Modification: a program’s process is paused or suspended.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WQL: WMI Query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subset of Standard Query Language (SQL), WQL can be used is used to query and filter the instances of these four classes as if they were database record objects.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Actually, that’s exactly what they are. You can find the CIM’s raw database files in the subfolder: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\Windows\System32\</a:t>
            </a:r>
            <a:r>
              <a:rPr lang="en-US" dirty="0" err="1">
                <a:latin typeface="Lucida Console" panose="020B0609040504020204" pitchFamily="49" charset="0"/>
              </a:rPr>
              <a:t>wbem</a:t>
            </a:r>
            <a:r>
              <a:rPr lang="en-US" dirty="0">
                <a:latin typeface="Lucida Console" panose="020B0609040504020204" pitchFamily="49" charset="0"/>
              </a:rPr>
              <a:t>\Repository</a:t>
            </a:r>
          </a:p>
        </p:txBody>
      </p:sp>
    </p:spTree>
    <p:extLst>
      <p:ext uri="{BB962C8B-B14F-4D97-AF65-F5344CB8AC3E}">
        <p14:creationId xmlns:p14="http://schemas.microsoft.com/office/powerpoint/2010/main" val="140020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Managing CIM event monitoring subscriptions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1155059" y="1063756"/>
            <a:ext cx="98818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Four “easy” (</a:t>
            </a:r>
            <a:r>
              <a:rPr lang="en-US" i="1" dirty="0"/>
              <a:t>kind of</a:t>
            </a:r>
            <a:r>
              <a:rPr lang="en-US" dirty="0"/>
              <a:t>)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a suitable query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an event filter to register the query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a consumer to process the results returned by the query. Supported consumers: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ActiveScriptEventConsumer</a:t>
            </a:r>
            <a:r>
              <a:rPr lang="en-US" dirty="0"/>
              <a:t>: executes a script in response to an event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CommandLineEventConsumer</a:t>
            </a:r>
            <a:r>
              <a:rPr lang="en-US" dirty="0"/>
              <a:t>: launches a process in response to an event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LogFileEventConsumer</a:t>
            </a:r>
            <a:r>
              <a:rPr lang="en-US" dirty="0"/>
              <a:t>: add a text string to a log file in response to an event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NTEventLogEventConsumer</a:t>
            </a:r>
            <a:r>
              <a:rPr lang="en-US" dirty="0"/>
              <a:t>: </a:t>
            </a:r>
            <a:r>
              <a:rPr lang="en-US"/>
              <a:t>logs it </a:t>
            </a:r>
            <a:r>
              <a:rPr lang="en-US" dirty="0"/>
              <a:t>as a </a:t>
            </a:r>
            <a:r>
              <a:rPr lang="en-US"/>
              <a:t>Windows Event</a:t>
            </a:r>
            <a:endParaRPr lang="en-US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SMTPEventConsumer</a:t>
            </a:r>
            <a:r>
              <a:rPr lang="en-US" dirty="0"/>
              <a:t>: delivers an email in response to an event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Bind the filter and consumer together to activate the subscription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PowerShell, the above are accomplished using </a:t>
            </a:r>
            <a:r>
              <a:rPr lang="en-US" dirty="0">
                <a:latin typeface="Lucida Console" panose="020B0609040504020204" pitchFamily="49" charset="0"/>
              </a:rPr>
              <a:t>New-</a:t>
            </a:r>
            <a:r>
              <a:rPr lang="en-US" dirty="0" err="1">
                <a:latin typeface="Lucida Console" panose="020B0609040504020204" pitchFamily="49" charset="0"/>
              </a:rPr>
              <a:t>CimInstance</a:t>
            </a:r>
            <a:r>
              <a:rPr lang="en-US" dirty="0"/>
              <a:t> cmdlets.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Existing subscription objects can be cancelled using </a:t>
            </a:r>
            <a:r>
              <a:rPr lang="en-US" dirty="0">
                <a:latin typeface="Lucida Console" panose="020B0609040504020204" pitchFamily="49" charset="0"/>
              </a:rPr>
              <a:t>Remove-</a:t>
            </a:r>
            <a:r>
              <a:rPr lang="en-US" dirty="0" err="1">
                <a:latin typeface="Lucida Console" panose="020B0609040504020204" pitchFamily="49" charset="0"/>
              </a:rPr>
              <a:t>CimInstance</a:t>
            </a:r>
            <a:r>
              <a:rPr lang="en-US" dirty="0"/>
              <a:t> cmdlets.</a:t>
            </a:r>
          </a:p>
        </p:txBody>
      </p:sp>
    </p:spTree>
    <p:extLst>
      <p:ext uri="{BB962C8B-B14F-4D97-AF65-F5344CB8AC3E}">
        <p14:creationId xmlns:p14="http://schemas.microsoft.com/office/powerpoint/2010/main" val="146758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last exercise this week: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explores CIM namespaces, 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practices creating an </a:t>
            </a:r>
            <a:r>
              <a:rPr lang="en-US"/>
              <a:t>event subscription on a VM.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4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1931</TotalTime>
  <Words>416</Words>
  <Application>Microsoft Office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Lucida Console</vt:lpstr>
      <vt:lpstr>Office Theme</vt:lpstr>
      <vt:lpstr>CIT 361/CYBER 360: Advanced Scripting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361/CYBER 360: Advanced Scripting</dc:title>
  <dc:creator>Gibbons, Carl</dc:creator>
  <cp:lastModifiedBy>Gibbons, Carl</cp:lastModifiedBy>
  <cp:revision>1</cp:revision>
  <dcterms:created xsi:type="dcterms:W3CDTF">2023-11-21T05:18:55Z</dcterms:created>
  <dcterms:modified xsi:type="dcterms:W3CDTF">2024-06-13T14:37:27Z</dcterms:modified>
</cp:coreProperties>
</file>