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1" r:id="rId2"/>
  </p:sldMasterIdLst>
  <p:sldIdLst>
    <p:sldId id="256" r:id="rId3"/>
    <p:sldId id="278" r:id="rId4"/>
    <p:sldId id="266" r:id="rId5"/>
    <p:sldId id="277" r:id="rId6"/>
    <p:sldId id="267" r:id="rId7"/>
    <p:sldId id="279" r:id="rId8"/>
    <p:sldId id="280" r:id="rId9"/>
    <p:sldId id="282" r:id="rId10"/>
    <p:sldId id="281" r:id="rId11"/>
    <p:sldId id="283" r:id="rId12"/>
    <p:sldId id="284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BA6AE-0D48-4EE9-822C-90748FD99EBE}" v="13" dt="2024-06-14T02:19:13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513A426B-8C0C-4739-8154-95FA52836484}"/>
    <pc:docChg chg="custSel modSld">
      <pc:chgData name="Gibbons, Carl" userId="d2b037bc-8fb4-4222-845c-61440543a456" providerId="ADAL" clId="{513A426B-8C0C-4739-8154-95FA52836484}" dt="2024-06-13T20:40:03.415" v="917" actId="20577"/>
      <pc:docMkLst>
        <pc:docMk/>
      </pc:docMkLst>
      <pc:sldChg chg="modSp mod">
        <pc:chgData name="Gibbons, Carl" userId="d2b037bc-8fb4-4222-845c-61440543a456" providerId="ADAL" clId="{513A426B-8C0C-4739-8154-95FA52836484}" dt="2024-06-13T19:43:29.739" v="23" actId="20577"/>
        <pc:sldMkLst>
          <pc:docMk/>
          <pc:sldMk cId="2611413137" sldId="266"/>
        </pc:sldMkLst>
        <pc:spChg chg="mod">
          <ac:chgData name="Gibbons, Carl" userId="d2b037bc-8fb4-4222-845c-61440543a456" providerId="ADAL" clId="{513A426B-8C0C-4739-8154-95FA52836484}" dt="2024-06-13T19:43:29.739" v="23" actId="20577"/>
          <ac:spMkLst>
            <pc:docMk/>
            <pc:sldMk cId="2611413137" sldId="266"/>
            <ac:spMk id="2" creationId="{64492E64-A68B-8CA7-B3C6-044F7C8E76AB}"/>
          </ac:spMkLst>
        </pc:spChg>
      </pc:sldChg>
      <pc:sldChg chg="modSp mod">
        <pc:chgData name="Gibbons, Carl" userId="d2b037bc-8fb4-4222-845c-61440543a456" providerId="ADAL" clId="{513A426B-8C0C-4739-8154-95FA52836484}" dt="2024-06-13T19:56:07.263" v="304" actId="20577"/>
        <pc:sldMkLst>
          <pc:docMk/>
          <pc:sldMk cId="2022267737" sldId="268"/>
        </pc:sldMkLst>
        <pc:spChg chg="mod">
          <ac:chgData name="Gibbons, Carl" userId="d2b037bc-8fb4-4222-845c-61440543a456" providerId="ADAL" clId="{513A426B-8C0C-4739-8154-95FA52836484}" dt="2024-06-13T19:56:07.263" v="304" actId="20577"/>
          <ac:spMkLst>
            <pc:docMk/>
            <pc:sldMk cId="2022267737" sldId="26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19:59:09.439" v="305" actId="20577"/>
        <pc:sldMkLst>
          <pc:docMk/>
          <pc:sldMk cId="1457658100" sldId="271"/>
        </pc:sldMkLst>
        <pc:spChg chg="mod">
          <ac:chgData name="Gibbons, Carl" userId="d2b037bc-8fb4-4222-845c-61440543a456" providerId="ADAL" clId="{513A426B-8C0C-4739-8154-95FA52836484}" dt="2024-06-13T19:59:09.439" v="305" actId="20577"/>
          <ac:spMkLst>
            <pc:docMk/>
            <pc:sldMk cId="1457658100" sldId="271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0:51.743" v="31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13A426B-8C0C-4739-8154-95FA52836484}" dt="2024-06-13T20:20:51.743" v="31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8:48.315" v="35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13A426B-8C0C-4739-8154-95FA52836484}" dt="2024-06-13T20:28:48.315" v="35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13A426B-8C0C-4739-8154-95FA52836484}" dt="2024-06-13T20:40:03.415" v="917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13A426B-8C0C-4739-8154-95FA52836484}" dt="2024-06-13T20:40:03.415" v="917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50BDE464-6684-48FF-AD2A-493B60EFD46B}"/>
    <pc:docChg chg="modSld">
      <pc:chgData name="Gibbons, Carl" userId="d2b037bc-8fb4-4222-845c-61440543a456" providerId="ADAL" clId="{50BDE464-6684-48FF-AD2A-493B60EFD46B}" dt="2023-12-21T18:37:59.974" v="91" actId="20577"/>
      <pc:docMkLst>
        <pc:docMk/>
      </pc:docMkLst>
      <pc:sldChg chg="modSp mod">
        <pc:chgData name="Gibbons, Carl" userId="d2b037bc-8fb4-4222-845c-61440543a456" providerId="ADAL" clId="{50BDE464-6684-48FF-AD2A-493B60EFD46B}" dt="2023-12-21T14:42:44.298" v="42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0BDE464-6684-48FF-AD2A-493B60EFD46B}" dt="2023-12-21T14:42:44.298" v="42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0BDE464-6684-48FF-AD2A-493B60EFD46B}" dt="2023-12-21T18:37:32.044" v="8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0BDE464-6684-48FF-AD2A-493B60EFD46B}" dt="2023-12-21T18:37:32.044" v="8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0BDE464-6684-48FF-AD2A-493B60EFD46B}" dt="2023-12-21T18:37:59.974" v="91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0BDE464-6684-48FF-AD2A-493B60EFD46B}" dt="2023-12-21T18:37:59.974" v="91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ACF90228-EFF2-4732-BE47-2165A82AAC55}"/>
    <pc:docChg chg="modSld">
      <pc:chgData name="Gibbons, Carl" userId="d2b037bc-8fb4-4222-845c-61440543a456" providerId="ADAL" clId="{ACF90228-EFF2-4732-BE47-2165A82AAC55}" dt="2024-01-09T21:29:00.955" v="0"/>
      <pc:docMkLst>
        <pc:docMk/>
      </pc:docMkLst>
      <pc:sldChg chg="modSp mod">
        <pc:chgData name="Gibbons, Carl" userId="d2b037bc-8fb4-4222-845c-61440543a456" providerId="ADAL" clId="{ACF90228-EFF2-4732-BE47-2165A82AAC55}" dt="2024-01-09T21:29:00.955" v="0"/>
        <pc:sldMkLst>
          <pc:docMk/>
          <pc:sldMk cId="1055206713" sldId="269"/>
        </pc:sldMkLst>
        <pc:spChg chg="mod">
          <ac:chgData name="Gibbons, Carl" userId="d2b037bc-8fb4-4222-845c-61440543a456" providerId="ADAL" clId="{ACF90228-EFF2-4732-BE47-2165A82AAC55}" dt="2024-01-09T21:29:00.955" v="0"/>
          <ac:spMkLst>
            <pc:docMk/>
            <pc:sldMk cId="1055206713" sldId="269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03FBA6AE-0D48-4EE9-822C-90748FD99EBE}"/>
    <pc:docChg chg="undo custSel addSld delSld modSld">
      <pc:chgData name="Gibbons, Carl" userId="d2b037bc-8fb4-4222-845c-61440543a456" providerId="ADAL" clId="{03FBA6AE-0D48-4EE9-822C-90748FD99EBE}" dt="2024-06-15T14:14:10.456" v="12278" actId="20577"/>
      <pc:docMkLst>
        <pc:docMk/>
      </pc:docMkLst>
      <pc:sldChg chg="modSp mod">
        <pc:chgData name="Gibbons, Carl" userId="d2b037bc-8fb4-4222-845c-61440543a456" providerId="ADAL" clId="{03FBA6AE-0D48-4EE9-822C-90748FD99EBE}" dt="2024-06-14T03:01:42.955" v="11905" actId="20577"/>
        <pc:sldMkLst>
          <pc:docMk/>
          <pc:sldMk cId="3644072983" sldId="256"/>
        </pc:sldMkLst>
        <pc:spChg chg="mod">
          <ac:chgData name="Gibbons, Carl" userId="d2b037bc-8fb4-4222-845c-61440543a456" providerId="ADAL" clId="{03FBA6AE-0D48-4EE9-822C-90748FD99EBE}" dt="2024-06-14T03:01:42.955" v="11905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03FBA6AE-0D48-4EE9-822C-90748FD99EBE}" dt="2024-06-14T14:41:19.544" v="12198" actId="20577"/>
        <pc:sldMkLst>
          <pc:docMk/>
          <pc:sldMk cId="2611413137" sldId="266"/>
        </pc:sldMkLst>
        <pc:spChg chg="mod">
          <ac:chgData name="Gibbons, Carl" userId="d2b037bc-8fb4-4222-845c-61440543a456" providerId="ADAL" clId="{03FBA6AE-0D48-4EE9-822C-90748FD99EBE}" dt="2024-06-13T22:05:01.388" v="3780" actId="20577"/>
          <ac:spMkLst>
            <pc:docMk/>
            <pc:sldMk cId="2611413137" sldId="266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14:41:19.544" v="12198" actId="20577"/>
          <ac:spMkLst>
            <pc:docMk/>
            <pc:sldMk cId="2611413137" sldId="266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4T14:47:17.716" v="12204" actId="20577"/>
        <pc:sldMkLst>
          <pc:docMk/>
          <pc:sldMk cId="4188996306" sldId="267"/>
        </pc:sldMkLst>
        <pc:spChg chg="mod">
          <ac:chgData name="Gibbons, Carl" userId="d2b037bc-8fb4-4222-845c-61440543a456" providerId="ADAL" clId="{03FBA6AE-0D48-4EE9-822C-90748FD99EBE}" dt="2024-06-14T14:47:17.716" v="12204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44:54.770" v="11896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03FBA6AE-0D48-4EE9-822C-90748FD99EBE}" dt="2024-06-13T22:41:15.753" v="5958" actId="47"/>
        <pc:sldMkLst>
          <pc:docMk/>
          <pc:sldMk cId="2022267737" sldId="268"/>
        </pc:sldMkLst>
      </pc:sldChg>
      <pc:sldChg chg="del">
        <pc:chgData name="Gibbons, Carl" userId="d2b037bc-8fb4-4222-845c-61440543a456" providerId="ADAL" clId="{03FBA6AE-0D48-4EE9-822C-90748FD99EBE}" dt="2024-06-13T22:41:21.442" v="5959" actId="47"/>
        <pc:sldMkLst>
          <pc:docMk/>
          <pc:sldMk cId="1055206713" sldId="269"/>
        </pc:sldMkLst>
      </pc:sldChg>
      <pc:sldChg chg="del">
        <pc:chgData name="Gibbons, Carl" userId="d2b037bc-8fb4-4222-845c-61440543a456" providerId="ADAL" clId="{03FBA6AE-0D48-4EE9-822C-90748FD99EBE}" dt="2024-06-14T02:18:47.652" v="10821" actId="47"/>
        <pc:sldMkLst>
          <pc:docMk/>
          <pc:sldMk cId="1457658100" sldId="271"/>
        </pc:sldMkLst>
      </pc:sldChg>
      <pc:sldChg chg="del">
        <pc:chgData name="Gibbons, Carl" userId="d2b037bc-8fb4-4222-845c-61440543a456" providerId="ADAL" clId="{03FBA6AE-0D48-4EE9-822C-90748FD99EBE}" dt="2024-06-14T02:18:51.358" v="10822" actId="47"/>
        <pc:sldMkLst>
          <pc:docMk/>
          <pc:sldMk cId="3594981681" sldId="272"/>
        </pc:sldMkLst>
      </pc:sldChg>
      <pc:sldChg chg="del">
        <pc:chgData name="Gibbons, Carl" userId="d2b037bc-8fb4-4222-845c-61440543a456" providerId="ADAL" clId="{03FBA6AE-0D48-4EE9-822C-90748FD99EBE}" dt="2024-06-14T02:18:52.978" v="10823" actId="47"/>
        <pc:sldMkLst>
          <pc:docMk/>
          <pc:sldMk cId="1865769485" sldId="273"/>
        </pc:sldMkLst>
      </pc:sldChg>
      <pc:sldChg chg="del">
        <pc:chgData name="Gibbons, Carl" userId="d2b037bc-8fb4-4222-845c-61440543a456" providerId="ADAL" clId="{03FBA6AE-0D48-4EE9-822C-90748FD99EBE}" dt="2024-06-14T02:18:57.599" v="10826" actId="47"/>
        <pc:sldMkLst>
          <pc:docMk/>
          <pc:sldMk cId="3798299007" sldId="274"/>
        </pc:sldMkLst>
      </pc:sldChg>
      <pc:sldChg chg="del">
        <pc:chgData name="Gibbons, Carl" userId="d2b037bc-8fb4-4222-845c-61440543a456" providerId="ADAL" clId="{03FBA6AE-0D48-4EE9-822C-90748FD99EBE}" dt="2024-06-14T02:18:56.117" v="10825" actId="47"/>
        <pc:sldMkLst>
          <pc:docMk/>
          <pc:sldMk cId="3809967197" sldId="275"/>
        </pc:sldMkLst>
      </pc:sldChg>
      <pc:sldChg chg="del">
        <pc:chgData name="Gibbons, Carl" userId="d2b037bc-8fb4-4222-845c-61440543a456" providerId="ADAL" clId="{03FBA6AE-0D48-4EE9-822C-90748FD99EBE}" dt="2024-06-14T02:18:54.669" v="10824" actId="47"/>
        <pc:sldMkLst>
          <pc:docMk/>
          <pc:sldMk cId="1742169507" sldId="276"/>
        </pc:sldMkLst>
      </pc:sldChg>
      <pc:sldChg chg="modSp mod">
        <pc:chgData name="Gibbons, Carl" userId="d2b037bc-8fb4-4222-845c-61440543a456" providerId="ADAL" clId="{03FBA6AE-0D48-4EE9-822C-90748FD99EBE}" dt="2024-06-14T14:39:24.253" v="12185" actId="20577"/>
        <pc:sldMkLst>
          <pc:docMk/>
          <pc:sldMk cId="2948456625" sldId="277"/>
        </pc:sldMkLst>
        <pc:spChg chg="mod">
          <ac:chgData name="Gibbons, Carl" userId="d2b037bc-8fb4-4222-845c-61440543a456" providerId="ADAL" clId="{03FBA6AE-0D48-4EE9-822C-90748FD99EBE}" dt="2024-06-13T21:48:05.730" v="3216" actId="121"/>
          <ac:spMkLst>
            <pc:docMk/>
            <pc:sldMk cId="2948456625" sldId="27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14:39:24.253" v="12185" actId="20577"/>
          <ac:spMkLst>
            <pc:docMk/>
            <pc:sldMk cId="2948456625" sldId="277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2:47:31.465" v="6305" actId="2711"/>
        <pc:sldMkLst>
          <pc:docMk/>
          <pc:sldMk cId="102374663" sldId="278"/>
        </pc:sldMkLst>
        <pc:spChg chg="mod">
          <ac:chgData name="Gibbons, Carl" userId="d2b037bc-8fb4-4222-845c-61440543a456" providerId="ADAL" clId="{03FBA6AE-0D48-4EE9-822C-90748FD99EBE}" dt="2024-06-13T22:05:26.049" v="3811" actId="20577"/>
          <ac:spMkLst>
            <pc:docMk/>
            <pc:sldMk cId="102374663" sldId="278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2:47:31.465" v="6305" actId="2711"/>
          <ac:spMkLst>
            <pc:docMk/>
            <pc:sldMk cId="102374663" sldId="27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5T14:14:10.456" v="12278" actId="20577"/>
        <pc:sldMkLst>
          <pc:docMk/>
          <pc:sldMk cId="1709941748" sldId="279"/>
        </pc:sldMkLst>
        <pc:spChg chg="mod">
          <ac:chgData name="Gibbons, Carl" userId="d2b037bc-8fb4-4222-845c-61440543a456" providerId="ADAL" clId="{03FBA6AE-0D48-4EE9-822C-90748FD99EBE}" dt="2024-06-13T22:57:55.201" v="6665" actId="20577"/>
          <ac:spMkLst>
            <pc:docMk/>
            <pc:sldMk cId="1709941748" sldId="279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5T14:14:10.456" v="12278" actId="20577"/>
          <ac:spMkLst>
            <pc:docMk/>
            <pc:sldMk cId="1709941748" sldId="279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03FBA6AE-0D48-4EE9-822C-90748FD99EBE}" dt="2024-06-14T14:56:54.496" v="12220" actId="113"/>
        <pc:sldMkLst>
          <pc:docMk/>
          <pc:sldMk cId="4176796158" sldId="280"/>
        </pc:sldMkLst>
        <pc:spChg chg="mod">
          <ac:chgData name="Gibbons, Carl" userId="d2b037bc-8fb4-4222-845c-61440543a456" providerId="ADAL" clId="{03FBA6AE-0D48-4EE9-822C-90748FD99EBE}" dt="2024-06-13T22:59:41.417" v="6810" actId="20577"/>
          <ac:spMkLst>
            <pc:docMk/>
            <pc:sldMk cId="4176796158" sldId="280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14:56:54.496" v="12220" actId="113"/>
          <ac:spMkLst>
            <pc:docMk/>
            <pc:sldMk cId="4176796158" sldId="280"/>
            <ac:spMk id="4" creationId="{B64A8207-997F-319E-7F6D-676D3ECA779B}"/>
          </ac:spMkLst>
        </pc:spChg>
      </pc:sldChg>
      <pc:sldChg chg="addSp delSp modSp add mod">
        <pc:chgData name="Gibbons, Carl" userId="d2b037bc-8fb4-4222-845c-61440543a456" providerId="ADAL" clId="{03FBA6AE-0D48-4EE9-822C-90748FD99EBE}" dt="2024-06-14T02:14:32.855" v="10749" actId="20577"/>
        <pc:sldMkLst>
          <pc:docMk/>
          <pc:sldMk cId="3311622519" sldId="281"/>
        </pc:sldMkLst>
        <pc:spChg chg="mod">
          <ac:chgData name="Gibbons, Carl" userId="d2b037bc-8fb4-4222-845c-61440543a456" providerId="ADAL" clId="{03FBA6AE-0D48-4EE9-822C-90748FD99EBE}" dt="2024-06-14T00:12:46.331" v="8671" actId="20577"/>
          <ac:spMkLst>
            <pc:docMk/>
            <pc:sldMk cId="3311622519" sldId="281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14:32.855" v="10749" actId="20577"/>
          <ac:spMkLst>
            <pc:docMk/>
            <pc:sldMk cId="3311622519" sldId="281"/>
            <ac:spMk id="4" creationId="{B64A8207-997F-319E-7F6D-676D3ECA779B}"/>
          </ac:spMkLst>
        </pc:spChg>
        <pc:picChg chg="add del mod">
          <ac:chgData name="Gibbons, Carl" userId="d2b037bc-8fb4-4222-845c-61440543a456" providerId="ADAL" clId="{03FBA6AE-0D48-4EE9-822C-90748FD99EBE}" dt="2024-06-14T02:04:04.653" v="10371" actId="21"/>
          <ac:picMkLst>
            <pc:docMk/>
            <pc:sldMk cId="3311622519" sldId="281"/>
            <ac:picMk id="3" creationId="{35E48BCB-1C2F-2E96-EF4A-96F8258A6CD5}"/>
          </ac:picMkLst>
        </pc:picChg>
        <pc:picChg chg="add mod">
          <ac:chgData name="Gibbons, Carl" userId="d2b037bc-8fb4-4222-845c-61440543a456" providerId="ADAL" clId="{03FBA6AE-0D48-4EE9-822C-90748FD99EBE}" dt="2024-06-14T02:06:10.534" v="10385" actId="1076"/>
          <ac:picMkLst>
            <pc:docMk/>
            <pc:sldMk cId="3311622519" sldId="281"/>
            <ac:picMk id="5" creationId="{964A523C-A252-E697-9D9D-B775552D1E5A}"/>
          </ac:picMkLst>
        </pc:picChg>
      </pc:sldChg>
      <pc:sldChg chg="addSp delSp modSp new mod">
        <pc:chgData name="Gibbons, Carl" userId="d2b037bc-8fb4-4222-845c-61440543a456" providerId="ADAL" clId="{03FBA6AE-0D48-4EE9-822C-90748FD99EBE}" dt="2024-06-14T02:05:04.855" v="10378" actId="14100"/>
        <pc:sldMkLst>
          <pc:docMk/>
          <pc:sldMk cId="4163349812" sldId="282"/>
        </pc:sldMkLst>
        <pc:spChg chg="del mod">
          <ac:chgData name="Gibbons, Carl" userId="d2b037bc-8fb4-4222-845c-61440543a456" providerId="ADAL" clId="{03FBA6AE-0D48-4EE9-822C-90748FD99EBE}" dt="2024-06-14T02:04:30.870" v="10374" actId="478"/>
          <ac:spMkLst>
            <pc:docMk/>
            <pc:sldMk cId="4163349812" sldId="282"/>
            <ac:spMk id="2" creationId="{4AE3385E-05EC-6198-C1F8-9A3B1B29699F}"/>
          </ac:spMkLst>
        </pc:spChg>
        <pc:picChg chg="add mod">
          <ac:chgData name="Gibbons, Carl" userId="d2b037bc-8fb4-4222-845c-61440543a456" providerId="ADAL" clId="{03FBA6AE-0D48-4EE9-822C-90748FD99EBE}" dt="2024-06-14T02:05:04.855" v="10378" actId="14100"/>
          <ac:picMkLst>
            <pc:docMk/>
            <pc:sldMk cId="4163349812" sldId="282"/>
            <ac:picMk id="3" creationId="{DDD67C52-F2B7-5C7C-7935-A519ACF539C6}"/>
          </ac:picMkLst>
        </pc:picChg>
      </pc:sldChg>
      <pc:sldChg chg="addSp delSp modSp mod">
        <pc:chgData name="Gibbons, Carl" userId="d2b037bc-8fb4-4222-845c-61440543a456" providerId="ADAL" clId="{03FBA6AE-0D48-4EE9-822C-90748FD99EBE}" dt="2024-06-14T02:18:23.404" v="10820" actId="20577"/>
        <pc:sldMkLst>
          <pc:docMk/>
          <pc:sldMk cId="2755793427" sldId="283"/>
        </pc:sldMkLst>
        <pc:spChg chg="mod">
          <ac:chgData name="Gibbons, Carl" userId="d2b037bc-8fb4-4222-845c-61440543a456" providerId="ADAL" clId="{03FBA6AE-0D48-4EE9-822C-90748FD99EBE}" dt="2024-06-14T02:08:54.890" v="10425" actId="255"/>
          <ac:spMkLst>
            <pc:docMk/>
            <pc:sldMk cId="2755793427" sldId="283"/>
            <ac:spMk id="2" creationId="{64492E64-A68B-8CA7-B3C6-044F7C8E76AB}"/>
          </ac:spMkLst>
        </pc:spChg>
        <pc:spChg chg="add del mod">
          <ac:chgData name="Gibbons, Carl" userId="d2b037bc-8fb4-4222-845c-61440543a456" providerId="ADAL" clId="{03FBA6AE-0D48-4EE9-822C-90748FD99EBE}" dt="2024-06-14T02:08:59.876" v="10426" actId="478"/>
          <ac:spMkLst>
            <pc:docMk/>
            <pc:sldMk cId="2755793427" sldId="283"/>
            <ac:spMk id="3" creationId="{45760345-54DB-DC54-088B-A39AF1CDA414}"/>
          </ac:spMkLst>
        </pc:spChg>
        <pc:spChg chg="mod">
          <ac:chgData name="Gibbons, Carl" userId="d2b037bc-8fb4-4222-845c-61440543a456" providerId="ADAL" clId="{03FBA6AE-0D48-4EE9-822C-90748FD99EBE}" dt="2024-06-14T02:18:23.404" v="10820" actId="20577"/>
          <ac:spMkLst>
            <pc:docMk/>
            <pc:sldMk cId="2755793427" sldId="283"/>
            <ac:spMk id="4" creationId="{B64A8207-997F-319E-7F6D-676D3ECA779B}"/>
          </ac:spMkLst>
        </pc:spChg>
        <pc:picChg chg="del">
          <ac:chgData name="Gibbons, Carl" userId="d2b037bc-8fb4-4222-845c-61440543a456" providerId="ADAL" clId="{03FBA6AE-0D48-4EE9-822C-90748FD99EBE}" dt="2024-06-14T02:10:08.302" v="10536" actId="478"/>
          <ac:picMkLst>
            <pc:docMk/>
            <pc:sldMk cId="2755793427" sldId="283"/>
            <ac:picMk id="5" creationId="{964A523C-A252-E697-9D9D-B775552D1E5A}"/>
          </ac:picMkLst>
        </pc:picChg>
      </pc:sldChg>
      <pc:sldChg chg="modSp mod">
        <pc:chgData name="Gibbons, Carl" userId="d2b037bc-8fb4-4222-845c-61440543a456" providerId="ADAL" clId="{03FBA6AE-0D48-4EE9-822C-90748FD99EBE}" dt="2024-06-14T04:11:52.139" v="11906" actId="20577"/>
        <pc:sldMkLst>
          <pc:docMk/>
          <pc:sldMk cId="322366662" sldId="284"/>
        </pc:sldMkLst>
        <pc:spChg chg="mod">
          <ac:chgData name="Gibbons, Carl" userId="d2b037bc-8fb4-4222-845c-61440543a456" providerId="ADAL" clId="{03FBA6AE-0D48-4EE9-822C-90748FD99EBE}" dt="2024-06-14T04:11:52.139" v="11906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27:06.409" v="11412" actId="20577"/>
          <ac:spMkLst>
            <pc:docMk/>
            <pc:sldMk cId="322366662" sldId="284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DD1CE632-2E50-4DF6-A094-0B92632EBA8E}"/>
    <pc:docChg chg="modSld">
      <pc:chgData name="Gibbons, Carl" userId="d2b037bc-8fb4-4222-845c-61440543a456" providerId="ADAL" clId="{DD1CE632-2E50-4DF6-A094-0B92632EBA8E}" dt="2023-12-06T17:42:28.848" v="23" actId="20577"/>
      <pc:docMkLst>
        <pc:docMk/>
      </pc:docMkLst>
      <pc:sldChg chg="modSp mod">
        <pc:chgData name="Gibbons, Carl" userId="d2b037bc-8fb4-4222-845c-61440543a456" providerId="ADAL" clId="{DD1CE632-2E50-4DF6-A094-0B92632EBA8E}" dt="2023-11-21T08:38:02.899" v="11" actId="20577"/>
        <pc:sldMkLst>
          <pc:docMk/>
          <pc:sldMk cId="3594981681" sldId="272"/>
        </pc:sldMkLst>
        <pc:spChg chg="mod">
          <ac:chgData name="Gibbons, Carl" userId="d2b037bc-8fb4-4222-845c-61440543a456" providerId="ADAL" clId="{DD1CE632-2E50-4DF6-A094-0B92632EBA8E}" dt="2023-11-21T08:38:02.899" v="11" actId="20577"/>
          <ac:spMkLst>
            <pc:docMk/>
            <pc:sldMk cId="3594981681" sldId="272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42:28.848" v="2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DD1CE632-2E50-4DF6-A094-0B92632EBA8E}" dt="2023-12-06T17:42:28.848" v="2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39:43.190" v="1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DD1CE632-2E50-4DF6-A094-0B92632EBA8E}" dt="2023-12-06T17:39:43.190" v="1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DD1CE632-2E50-4DF6-A094-0B92632EBA8E}" dt="2023-12-06T17:40:27.333" v="15" actId="20577"/>
        <pc:sldMkLst>
          <pc:docMk/>
          <pc:sldMk cId="1742169507" sldId="276"/>
        </pc:sldMkLst>
        <pc:spChg chg="mod">
          <ac:chgData name="Gibbons, Carl" userId="d2b037bc-8fb4-4222-845c-61440543a456" providerId="ADAL" clId="{DD1CE632-2E50-4DF6-A094-0B92632EBA8E}" dt="2023-12-06T17:40:27.333" v="15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243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4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81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5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34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9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3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40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32641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034453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65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561D-B949-3649-8DE3-37913D11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574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63EF-3D40-7FF9-6390-00F17F7D8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92760-2C5B-A5E9-50CF-8E0F18C96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2313-72D3-BC48-B6C7-BD28A4B2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4BAF-58C0-4D38-ABA0-4170CC92DC13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61C9-27D3-9627-AC42-42DA3AE0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2D45-370E-D661-58AD-D3D45A41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471E-615E-4FAD-96CF-E230E8BB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9204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4BAF-58C0-4D38-ABA0-4170CC92DC13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471E-615E-4FAD-96CF-E230E8BB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3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6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</a:rPr>
              <a:t>© Brigham Young University-Idaho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9348B-4620-44E9-BF3F-EACBA9EEF323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6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Bumper_cars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7FD7-E3CD-7A2C-5AF7-2EE59026C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6CD17-5B17-5D66-987C-05DC748B3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8.1: Creating Object Oriented 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364407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10"/>
            <a:ext cx="11573197" cy="774916"/>
          </a:xfrm>
        </p:spPr>
        <p:txBody>
          <a:bodyPr>
            <a:noAutofit/>
          </a:bodyPr>
          <a:lstStyle/>
          <a:p>
            <a:r>
              <a:rPr lang="en-US" sz="5000" dirty="0"/>
              <a:t>Member validation attributes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6" y="1114426"/>
            <a:ext cx="96552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 validation attributes used for function parameters may also be used with class members.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Example:</a:t>
            </a:r>
          </a:p>
          <a:p>
            <a:r>
              <a:rPr lang="en-US" sz="1800" dirty="0">
                <a:latin typeface="+mn-lt"/>
              </a:rPr>
              <a:t> </a:t>
            </a:r>
            <a:endParaRPr lang="en-US" sz="1800" dirty="0"/>
          </a:p>
          <a:p>
            <a:r>
              <a:rPr lang="en-US" sz="1800" b="1" dirty="0">
                <a:latin typeface="Consolas" panose="020B0609020204030204" pitchFamily="49" charset="0"/>
              </a:rPr>
              <a:t>class </a:t>
            </a:r>
            <a:r>
              <a:rPr lang="en-US" sz="1800" b="1" dirty="0" err="1">
                <a:latin typeface="Consolas" panose="020B0609020204030204" pitchFamily="49" charset="0"/>
              </a:rPr>
              <a:t>BumperCar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[string] [</a:t>
            </a:r>
            <a:r>
              <a:rPr lang="en-US" sz="1800" b="1" dirty="0" err="1">
                <a:latin typeface="Consolas" panose="020B0609020204030204" pitchFamily="49" charset="0"/>
              </a:rPr>
              <a:t>ValidateLength</a:t>
            </a:r>
            <a:r>
              <a:rPr lang="en-US" sz="1800" b="1" dirty="0">
                <a:latin typeface="Consolas" panose="020B0609020204030204" pitchFamily="49" charset="0"/>
              </a:rPr>
              <a:t>(1,2)]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$Id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[double] [</a:t>
            </a:r>
            <a:r>
              <a:rPr lang="en-US" sz="1800" b="1" dirty="0" err="1">
                <a:latin typeface="Consolas" panose="020B0609020204030204" pitchFamily="49" charset="0"/>
              </a:rPr>
              <a:t>ValidateRange</a:t>
            </a:r>
            <a:r>
              <a:rPr lang="en-US" sz="1800" b="1" dirty="0">
                <a:latin typeface="Consolas" panose="020B0609020204030204" pitchFamily="49" charset="0"/>
              </a:rPr>
              <a:t>(0,10)]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$Speed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[int] [</a:t>
            </a:r>
            <a:r>
              <a:rPr lang="en-US" sz="1800" b="1" dirty="0" err="1">
                <a:latin typeface="Consolas" panose="020B0609020204030204" pitchFamily="49" charset="0"/>
              </a:rPr>
              <a:t>ValidateRange</a:t>
            </a:r>
            <a:r>
              <a:rPr lang="en-US" sz="1800" b="1" dirty="0">
                <a:latin typeface="Consolas" panose="020B0609020204030204" pitchFamily="49" charset="0"/>
              </a:rPr>
              <a:t>(-180,180)]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$Direction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static [bool]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$Powered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latin typeface="+mn-lt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579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10"/>
            <a:ext cx="11573197" cy="774916"/>
          </a:xfrm>
        </p:spPr>
        <p:txBody>
          <a:bodyPr>
            <a:noAutofit/>
          </a:bodyPr>
          <a:lstStyle/>
          <a:p>
            <a:r>
              <a:rPr lang="en-US" sz="5000"/>
              <a:t>Exercise</a:t>
            </a:r>
            <a:endParaRPr lang="en-US" sz="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6" y="1114426"/>
            <a:ext cx="9655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For your first exercise this week, you will examine a data file, and create a appropriate class that lets you import the data from the file and create object instances to hold the imported data.</a:t>
            </a:r>
          </a:p>
          <a:p>
            <a:endParaRPr lang="en-US" sz="18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Review: OO Principles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77018" y="1046102"/>
            <a:ext cx="96552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i="1" dirty="0">
              <a:latin typeface="+mn-lt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3600" i="1" dirty="0">
                <a:latin typeface="+mn-lt"/>
              </a:rPr>
              <a:t>Encapsulation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3600" i="1" dirty="0">
              <a:latin typeface="+mn-lt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3600" i="1" dirty="0">
                <a:latin typeface="+mn-lt"/>
              </a:rPr>
              <a:t>Abstraction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3600" i="1" dirty="0">
              <a:latin typeface="+mn-lt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3600" i="1" dirty="0">
                <a:latin typeface="+mn-lt"/>
              </a:rPr>
              <a:t>Inheritance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3600" i="1" dirty="0">
              <a:latin typeface="+mn-lt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3600" i="1" dirty="0">
                <a:latin typeface="+mn-lt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0237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Encapsulation in PowerShell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77018" y="1046102"/>
            <a:ext cx="9655207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Organize related data and code together into a structured object </a:t>
            </a:r>
            <a:r>
              <a:rPr lang="en-US" sz="2000" b="1" i="1" dirty="0">
                <a:latin typeface="+mn-lt"/>
              </a:rPr>
              <a:t>instance</a:t>
            </a:r>
            <a:r>
              <a:rPr lang="en-US" sz="2000" dirty="0">
                <a:latin typeface="+mn-lt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For each data field inside an object, we will call it a </a:t>
            </a:r>
            <a:r>
              <a:rPr lang="en-US" sz="2000" b="1" i="1" dirty="0">
                <a:latin typeface="+mn-lt"/>
              </a:rPr>
              <a:t>property</a:t>
            </a:r>
            <a:r>
              <a:rPr lang="en-US" sz="2000" dirty="0">
                <a:latin typeface="+mn-lt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For each coded function of an object, we will call it a </a:t>
            </a:r>
            <a:r>
              <a:rPr lang="en-US" sz="2000" b="1" i="1" dirty="0">
                <a:latin typeface="+mn-lt"/>
              </a:rPr>
              <a:t>method</a:t>
            </a:r>
            <a:r>
              <a:rPr lang="en-US" sz="2000" dirty="0">
                <a:latin typeface="+mn-lt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We will also refer to a property or method as a </a:t>
            </a:r>
            <a:r>
              <a:rPr lang="en-US" sz="2000" b="1" i="1" dirty="0">
                <a:latin typeface="+mn-lt"/>
              </a:rPr>
              <a:t>member</a:t>
            </a:r>
            <a:r>
              <a:rPr lang="en-US" sz="2000" dirty="0">
                <a:latin typeface="+mn-lt"/>
              </a:rPr>
              <a:t> of the object.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To get at the data or execute the code contained inside of an object, other software will send the object a </a:t>
            </a:r>
            <a:r>
              <a:rPr lang="en-US" sz="2000" b="1" i="1" dirty="0">
                <a:latin typeface="+mn-lt"/>
              </a:rPr>
              <a:t>message</a:t>
            </a:r>
            <a:r>
              <a:rPr lang="en-US" sz="2000" dirty="0"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Example of instance properties: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Consider these three facts about our course: its code is CYBER 360, its name is “Advanced Scripting,” and it earns 3 credit hours. Here’s how to combine these together into a PowerShell custom object and examine the result:</a:t>
            </a:r>
          </a:p>
          <a:p>
            <a:endParaRPr lang="en-US" sz="2000" dirty="0"/>
          </a:p>
          <a:p>
            <a:r>
              <a:rPr lang="en-US" sz="1700" b="1" dirty="0">
                <a:latin typeface="Consolas" panose="020B0609020204030204" pitchFamily="49" charset="0"/>
              </a:rPr>
              <a:t>$c = [</a:t>
            </a:r>
            <a:r>
              <a:rPr lang="en-US" sz="1700" b="1" dirty="0" err="1">
                <a:latin typeface="Consolas" panose="020B0609020204030204" pitchFamily="49" charset="0"/>
              </a:rPr>
              <a:t>PSCustomObject</a:t>
            </a:r>
            <a:r>
              <a:rPr lang="en-US" sz="1700" b="1" dirty="0">
                <a:latin typeface="Consolas" panose="020B0609020204030204" pitchFamily="49" charset="0"/>
              </a:rPr>
              <a:t>]::new() 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$c | Add-Member –</a:t>
            </a:r>
            <a:r>
              <a:rPr lang="en-US" sz="1700" b="1" dirty="0" err="1">
                <a:latin typeface="Consolas" panose="020B0609020204030204" pitchFamily="49" charset="0"/>
              </a:rPr>
              <a:t>MemberType</a:t>
            </a:r>
            <a:r>
              <a:rPr lang="en-US" sz="1700" b="1" dirty="0"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latin typeface="Consolas" panose="020B0609020204030204" pitchFamily="49" charset="0"/>
              </a:rPr>
              <a:t>NoteProperty</a:t>
            </a:r>
            <a:r>
              <a:rPr lang="en-US" sz="1700" b="1" dirty="0">
                <a:latin typeface="Consolas" panose="020B0609020204030204" pitchFamily="49" charset="0"/>
              </a:rPr>
              <a:t> –Name 'Name' –Value 'Adv. Scripting' 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$c | Add-Member –</a:t>
            </a:r>
            <a:r>
              <a:rPr lang="en-US" sz="1700" b="1" dirty="0" err="1">
                <a:latin typeface="Consolas" panose="020B0609020204030204" pitchFamily="49" charset="0"/>
              </a:rPr>
              <a:t>MemberType</a:t>
            </a:r>
            <a:r>
              <a:rPr lang="en-US" sz="1700" b="1" dirty="0"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latin typeface="Consolas" panose="020B0609020204030204" pitchFamily="49" charset="0"/>
              </a:rPr>
              <a:t>NoteProperty</a:t>
            </a:r>
            <a:r>
              <a:rPr lang="en-US" sz="1700" b="1" dirty="0">
                <a:latin typeface="Consolas" panose="020B0609020204030204" pitchFamily="49" charset="0"/>
              </a:rPr>
              <a:t> –Name 'Code' –Value 'CYBER 360' 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$c | Add-Member –</a:t>
            </a:r>
            <a:r>
              <a:rPr lang="en-US" sz="1700" b="1" dirty="0" err="1">
                <a:latin typeface="Consolas" panose="020B0609020204030204" pitchFamily="49" charset="0"/>
              </a:rPr>
              <a:t>MemberType</a:t>
            </a:r>
            <a:r>
              <a:rPr lang="en-US" sz="1700" b="1" dirty="0"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latin typeface="Consolas" panose="020B0609020204030204" pitchFamily="49" charset="0"/>
              </a:rPr>
              <a:t>NoteProperty</a:t>
            </a:r>
            <a:r>
              <a:rPr lang="en-US" sz="1700" b="1" dirty="0">
                <a:latin typeface="Consolas" panose="020B0609020204030204" pitchFamily="49" charset="0"/>
              </a:rPr>
              <a:t> –Name 'Credits' –Value 3 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$c | Get-Member </a:t>
            </a:r>
          </a:p>
          <a:p>
            <a:r>
              <a:rPr 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141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i="1" dirty="0"/>
              <a:t>PT: Encapsulation, Accessibility, and Scripting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77018" y="1046102"/>
            <a:ext cx="96552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latin typeface="+mn-lt"/>
                <a:cs typeface="Arial" panose="020B0604020202020204" pitchFamily="34" charset="0"/>
              </a:rPr>
              <a:t>In C# (and in other </a:t>
            </a:r>
            <a:r>
              <a:rPr lang="en-US" sz="2000" b="1" i="1" dirty="0">
                <a:latin typeface="+mn-lt"/>
                <a:cs typeface="Arial" panose="020B0604020202020204" pitchFamily="34" charset="0"/>
              </a:rPr>
              <a:t>compiled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 object-oriented programming languages), data encapsulated inside an object is usually marked as </a:t>
            </a:r>
            <a:r>
              <a:rPr lang="en-US" sz="2000" b="1" i="1" dirty="0">
                <a:latin typeface="+mn-lt"/>
                <a:cs typeface="Arial" panose="020B0604020202020204" pitchFamily="34" charset="0"/>
              </a:rPr>
              <a:t>protected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 or </a:t>
            </a:r>
            <a:r>
              <a:rPr lang="en-US" sz="2000" b="1" i="1" dirty="0">
                <a:latin typeface="+mn-lt"/>
                <a:cs typeface="Arial" panose="020B0604020202020204" pitchFamily="34" charset="0"/>
              </a:rPr>
              <a:t>private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. These accessibility modifiers are </a:t>
            </a:r>
            <a:r>
              <a:rPr lang="en-US" sz="2000" b="1" i="1" dirty="0">
                <a:latin typeface="+mn-lt"/>
                <a:cs typeface="Arial" panose="020B0604020202020204" pitchFamily="34" charset="0"/>
              </a:rPr>
              <a:t>encapsulation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 mechanisms meant to hide or shield data from uncontrolled disclosure or tampering by other objects or software. Without access to the C# source code, it’s difficult to reverse-engineer compiled software and get unauthorized access to private members.</a:t>
            </a:r>
          </a:p>
          <a:p>
            <a:pPr algn="r"/>
            <a:endParaRPr lang="en-US" sz="2000" i="1" dirty="0">
              <a:latin typeface="+mn-lt"/>
              <a:cs typeface="Arial" panose="020B0604020202020204" pitchFamily="34" charset="0"/>
            </a:endParaRPr>
          </a:p>
          <a:p>
            <a:pPr algn="r"/>
            <a:r>
              <a:rPr lang="en-US" sz="2000" i="1" dirty="0">
                <a:latin typeface="+mn-lt"/>
                <a:cs typeface="Arial" panose="020B0604020202020204" pitchFamily="34" charset="0"/>
              </a:rPr>
              <a:t>On the other hand, PowerShell is a </a:t>
            </a:r>
            <a:r>
              <a:rPr lang="en-US" sz="2000" i="1" u="sng" dirty="0">
                <a:latin typeface="+mn-lt"/>
                <a:cs typeface="Arial" panose="020B0604020202020204" pitchFamily="34" charset="0"/>
              </a:rPr>
              <a:t>scripting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 language. Its cmdlets, functions, and expressions are </a:t>
            </a:r>
            <a:r>
              <a:rPr lang="en-US" sz="2000" b="1" i="1" dirty="0">
                <a:latin typeface="+mn-lt"/>
                <a:cs typeface="Arial" panose="020B0604020202020204" pitchFamily="34" charset="0"/>
              </a:rPr>
              <a:t>interpreted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, not compiled. Every interpreted script is its own source code.</a:t>
            </a:r>
          </a:p>
          <a:p>
            <a:pPr algn="r"/>
            <a:endParaRPr lang="en-US" sz="2000" i="1" dirty="0">
              <a:latin typeface="+mn-lt"/>
              <a:cs typeface="Arial" panose="020B0604020202020204" pitchFamily="34" charset="0"/>
            </a:endParaRPr>
          </a:p>
          <a:p>
            <a:pPr algn="r"/>
            <a:r>
              <a:rPr lang="en-US" sz="2000" i="1" dirty="0">
                <a:latin typeface="+mn-lt"/>
                <a:cs typeface="Arial" panose="020B0604020202020204" pitchFamily="34" charset="0"/>
              </a:rPr>
              <a:t>Consequence: in contrast with .NET assemblies and other software written in C#, there can never be a way to privately encapsulate properties of a PowerShell script’s objects.</a:t>
            </a:r>
          </a:p>
          <a:p>
            <a:pPr algn="r"/>
            <a:endParaRPr lang="en-US" sz="2000" i="1" dirty="0">
              <a:latin typeface="+mn-lt"/>
              <a:cs typeface="Arial" panose="020B0604020202020204" pitchFamily="34" charset="0"/>
            </a:endParaRPr>
          </a:p>
          <a:p>
            <a:pPr algn="r"/>
            <a:r>
              <a:rPr lang="en-US" sz="2000" i="1" dirty="0">
                <a:latin typeface="+mn-lt"/>
                <a:cs typeface="Arial" panose="020B0604020202020204" pitchFamily="34" charset="0"/>
              </a:rPr>
              <a:t>PowerShell does provide a way to mark a property as </a:t>
            </a:r>
            <a:r>
              <a:rPr lang="en-US" sz="2000" b="1" i="1" dirty="0">
                <a:latin typeface="+mn-lt"/>
                <a:cs typeface="Arial" panose="020B0604020202020204" pitchFamily="34" charset="0"/>
              </a:rPr>
              <a:t>hidden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, but even hidden members aren’t truly private, because  </a:t>
            </a:r>
            <a:r>
              <a:rPr lang="en-US" sz="2000" b="1" dirty="0">
                <a:latin typeface="Consolas" panose="020B0609020204030204" pitchFamily="49" charset="0"/>
                <a:cs typeface="Arial" panose="020B0604020202020204" pitchFamily="34" charset="0"/>
              </a:rPr>
              <a:t>Get-Member –Force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  reveals them.</a:t>
            </a:r>
          </a:p>
        </p:txBody>
      </p:sp>
    </p:spTree>
    <p:extLst>
      <p:ext uri="{BB962C8B-B14F-4D97-AF65-F5344CB8AC3E}">
        <p14:creationId xmlns:p14="http://schemas.microsoft.com/office/powerpoint/2010/main" val="294845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Abstraction in PowerShell (v5+)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2" y="1054728"/>
            <a:ext cx="96552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Organize related data </a:t>
            </a:r>
            <a:r>
              <a:rPr lang="en-US" sz="2000" b="1" i="1" dirty="0">
                <a:latin typeface="+mn-lt"/>
              </a:rPr>
              <a:t>properties</a:t>
            </a:r>
            <a:r>
              <a:rPr lang="en-US" sz="2000" dirty="0">
                <a:latin typeface="+mn-lt"/>
              </a:rPr>
              <a:t> and coded </a:t>
            </a:r>
            <a:r>
              <a:rPr lang="en-US" sz="2000" b="1" i="1" dirty="0">
                <a:latin typeface="+mn-lt"/>
              </a:rPr>
              <a:t>methods</a:t>
            </a:r>
            <a:r>
              <a:rPr lang="en-US" sz="2000" dirty="0">
                <a:latin typeface="+mn-lt"/>
              </a:rPr>
              <a:t> together into </a:t>
            </a:r>
            <a:r>
              <a:rPr lang="en-US" sz="2000" b="1" i="1" dirty="0">
                <a:latin typeface="+mn-lt"/>
              </a:rPr>
              <a:t>classes</a:t>
            </a:r>
            <a:r>
              <a:rPr lang="en-US" sz="2000" dirty="0">
                <a:latin typeface="+mn-lt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Useful metaphor: think of a class as a “blueprint” for objects of that class.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Two objects of the same class may contain different data values, but as far as other software is concerned, each object of a class interacts the same way.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When two objects are of the same class, we also say they share the same </a:t>
            </a:r>
            <a:r>
              <a:rPr lang="en-US" sz="2000" b="1" i="1" dirty="0">
                <a:latin typeface="+mn-lt"/>
              </a:rPr>
              <a:t>type</a:t>
            </a:r>
            <a:r>
              <a:rPr lang="en-US" sz="2000" dirty="0"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Example: this command line declares a “pattern” for a BYU-Idaho course object:</a:t>
            </a:r>
          </a:p>
          <a:p>
            <a:r>
              <a:rPr lang="en-US" sz="2000" dirty="0">
                <a:latin typeface="+mn-lt"/>
              </a:rPr>
              <a:t>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class Course { $Name; $Code; $Credits }</a:t>
            </a:r>
          </a:p>
          <a:p>
            <a:r>
              <a:rPr lang="en-US" sz="2000" dirty="0">
                <a:latin typeface="+mn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Even though it works, we will seldom see command-line class definitions. A class is more elegantly declared in a  </a:t>
            </a:r>
            <a:r>
              <a:rPr lang="en-US" sz="2000" b="1" dirty="0">
                <a:latin typeface="Consolas" panose="020B0609020204030204" pitchFamily="49" charset="0"/>
              </a:rPr>
              <a:t>.ps1</a:t>
            </a:r>
            <a:r>
              <a:rPr lang="en-US" sz="2000" dirty="0">
                <a:latin typeface="+mn-lt"/>
              </a:rPr>
              <a:t>  script file:</a:t>
            </a:r>
          </a:p>
          <a:p>
            <a:r>
              <a:rPr lang="en-US" sz="2000" dirty="0"/>
              <a:t>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class Course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$Name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$Code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$Credits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899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Objects are Instances of a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2" y="1054728"/>
            <a:ext cx="96552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After a class is defined, we can use it to create and use object instances: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>
                <a:latin typeface="Consolas" panose="020B0609020204030204" pitchFamily="49" charset="0"/>
              </a:rPr>
              <a:t>$c1 = [Course]::new()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$c1.Name = 'Teachings of The Book of Mormon'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$c1.Code = 'REL 275';  $c1.Credits = 2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$c2 = [Course]::new()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$c2.Name </a:t>
            </a:r>
            <a:r>
              <a:rPr lang="en-US" sz="2000" b="1">
                <a:latin typeface="Consolas" panose="020B0609020204030204" pitchFamily="49" charset="0"/>
              </a:rPr>
              <a:t>= 'Advanced </a:t>
            </a:r>
            <a:r>
              <a:rPr lang="en-US" sz="2000" b="1" dirty="0">
                <a:latin typeface="Consolas" panose="020B0609020204030204" pitchFamily="49" charset="0"/>
              </a:rPr>
              <a:t>Scripting'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$c2.Code = 'CYBER 360';  $c2.Credits = 3</a:t>
            </a:r>
          </a:p>
          <a:p>
            <a:endParaRPr lang="en-US" sz="2000" dirty="0">
              <a:latin typeface="+mn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Our new class is now a custom type we can use for robust and adaptable scripting. We can also use a cmdlet or a hash table to create new instances, like these:</a:t>
            </a:r>
          </a:p>
          <a:p>
            <a:r>
              <a:rPr lang="en-US" sz="2000" dirty="0">
                <a:latin typeface="+mn-lt"/>
                <a:cs typeface="Arial" panose="020B0604020202020204" pitchFamily="34" charset="0"/>
              </a:rPr>
              <a:t>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$c3 = New-Object Course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                    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# slower (more overhead) than </a:t>
            </a:r>
            <a:r>
              <a:rPr lang="en-US" sz="2000" b="1" i="1" dirty="0">
                <a:latin typeface="+mn-lt"/>
                <a:cs typeface="Arial" panose="020B0604020202020204" pitchFamily="34" charset="0"/>
              </a:rPr>
              <a:t>[Course]::new()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+mn-lt"/>
              </a:rPr>
              <a:t>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$c4 = [Course] @{ Name='SQL'; Code='ITM 220'; Credits=2 } </a:t>
            </a:r>
          </a:p>
          <a:p>
            <a:r>
              <a:rPr lang="en-US" sz="2000" dirty="0">
                <a:latin typeface="+mn-lt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+mn-lt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en-US" sz="2000" i="1" dirty="0">
                <a:latin typeface="+mn-lt"/>
                <a:cs typeface="Arial" panose="020B0604020202020204" pitchFamily="34" charset="0"/>
              </a:rPr>
              <a:t>(We’ll wait for later to look at inheritance or polymorphism with PowerShell…)</a:t>
            </a:r>
          </a:p>
        </p:txBody>
      </p:sp>
    </p:spTree>
    <p:extLst>
      <p:ext uri="{BB962C8B-B14F-4D97-AF65-F5344CB8AC3E}">
        <p14:creationId xmlns:p14="http://schemas.microsoft.com/office/powerpoint/2010/main" val="170994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Type-constrained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2" y="1054728"/>
            <a:ext cx="965520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Best practice: specify the data types of class members: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>
                <a:latin typeface="Consolas" panose="020B0609020204030204" pitchFamily="49" charset="0"/>
              </a:rPr>
              <a:t>class Course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[String]$Name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[String]$Code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[int]$Credits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+mn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This helps prevent lots of bugs or unexpected results, because it ensures predictability:</a:t>
            </a:r>
          </a:p>
          <a:p>
            <a:r>
              <a:rPr lang="en-US" sz="2000" dirty="0">
                <a:latin typeface="+mn-lt"/>
                <a:cs typeface="Arial" panose="020B0604020202020204" pitchFamily="34" charset="0"/>
              </a:rPr>
              <a:t>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$c5 = [Course] @{ Name='SQL'; Code='ITM 220'; Credits=</a:t>
            </a:r>
            <a:r>
              <a:rPr lang="en-US" sz="2000" b="1" dirty="0">
                <a:highlight>
                  <a:srgbClr val="00FFFF"/>
                </a:highlight>
                <a:latin typeface="Consolas" panose="020B0609020204030204" pitchFamily="49" charset="0"/>
              </a:rPr>
              <a:t>'2'</a:t>
            </a:r>
            <a:r>
              <a:rPr lang="en-US" sz="2000" b="1" dirty="0">
                <a:latin typeface="Consolas" panose="020B0609020204030204" pitchFamily="49" charset="0"/>
              </a:rPr>
              <a:t> }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$c5.Credits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                                                                         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# result: </a:t>
            </a:r>
            <a:r>
              <a:rPr lang="en-US" sz="2000" b="1" i="1" dirty="0">
                <a:latin typeface="+mn-lt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 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$c5.Credits.GetType().Name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                                    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# result: </a:t>
            </a:r>
            <a:r>
              <a:rPr lang="en-US" sz="2000" b="1" i="1" dirty="0">
                <a:latin typeface="+mn-lt"/>
                <a:cs typeface="Arial" panose="020B0604020202020204" pitchFamily="34" charset="0"/>
              </a:rPr>
              <a:t>Int32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 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+mn-lt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Now when our code uses arithmetic operator  </a:t>
            </a:r>
            <a:r>
              <a:rPr lang="en-US" sz="2000" b="1" dirty="0">
                <a:latin typeface="Consolas" panose="020B0609020204030204" pitchFamily="49" charset="0"/>
                <a:cs typeface="Arial" panose="020B0604020202020204" pitchFamily="34" charset="0"/>
              </a:rPr>
              <a:t>+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  to add up credits, it won’t accidentally concatenate strings instead.</a:t>
            </a:r>
          </a:p>
        </p:txBody>
      </p:sp>
    </p:spTree>
    <p:extLst>
      <p:ext uri="{BB962C8B-B14F-4D97-AF65-F5344CB8AC3E}">
        <p14:creationId xmlns:p14="http://schemas.microsoft.com/office/powerpoint/2010/main" val="417679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D67C52-F2B7-5C7C-7935-A519ACF5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-13258"/>
            <a:ext cx="10353675" cy="687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49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14375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Instance members belong to an instance,</a:t>
            </a:r>
          </a:p>
          <a:p>
            <a:r>
              <a:rPr lang="en-US" dirty="0"/>
              <a:t>Static members belong to the entire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6" y="1777042"/>
            <a:ext cx="96552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Consider a “bumper cars” attraction at a traveling carnival. Each car has its own foot pedal and steering wheel, but all the cars share a power source.  </a:t>
            </a:r>
            <a:r>
              <a:rPr lang="en-US" sz="1800" dirty="0">
                <a:latin typeface="+mn-lt"/>
                <a:hlinkClick r:id="rId2"/>
              </a:rPr>
              <a:t>https://en.wikipedia.org/wiki/Bumper_cars</a:t>
            </a:r>
            <a:r>
              <a:rPr lang="en-US" sz="1800" dirty="0">
                <a:latin typeface="+mn-lt"/>
              </a:rPr>
              <a:t> Let’s model this in PowerShell with a </a:t>
            </a:r>
            <a:r>
              <a:rPr lang="en-US" sz="1800" dirty="0" err="1">
                <a:latin typeface="+mn-lt"/>
              </a:rPr>
              <a:t>BumperCar</a:t>
            </a:r>
            <a:r>
              <a:rPr lang="en-US" sz="1800" dirty="0">
                <a:latin typeface="+mn-lt"/>
              </a:rPr>
              <a:t> class and a couple of </a:t>
            </a:r>
            <a:r>
              <a:rPr lang="en-US" sz="1800" dirty="0" err="1">
                <a:latin typeface="+mn-lt"/>
              </a:rPr>
              <a:t>BumperCar</a:t>
            </a:r>
            <a:r>
              <a:rPr lang="en-US" sz="1800" dirty="0">
                <a:latin typeface="+mn-lt"/>
              </a:rPr>
              <a:t> instances:</a:t>
            </a:r>
          </a:p>
          <a:p>
            <a:r>
              <a:rPr lang="en-US" sz="1800" dirty="0">
                <a:latin typeface="+mn-lt"/>
              </a:rPr>
              <a:t> </a:t>
            </a:r>
            <a:endParaRPr lang="en-US" sz="1800" dirty="0"/>
          </a:p>
          <a:p>
            <a:r>
              <a:rPr lang="en-US" sz="1800" b="1" dirty="0">
                <a:latin typeface="Consolas" panose="020B0609020204030204" pitchFamily="49" charset="0"/>
              </a:rPr>
              <a:t>class </a:t>
            </a:r>
            <a:r>
              <a:rPr lang="en-US" sz="1800" b="1" dirty="0" err="1">
                <a:latin typeface="Consolas" panose="020B0609020204030204" pitchFamily="49" charset="0"/>
              </a:rPr>
              <a:t>BumperCar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[double]$Speed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[int]$Direction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static [bool]$Powered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$car1, $car2 = [</a:t>
            </a:r>
            <a:r>
              <a:rPr lang="en-US" sz="1800" b="1" dirty="0" err="1">
                <a:latin typeface="Consolas" panose="020B0609020204030204" pitchFamily="49" charset="0"/>
              </a:rPr>
              <a:t>BumperCar</a:t>
            </a:r>
            <a:r>
              <a:rPr lang="en-US" sz="1800" b="1" dirty="0">
                <a:latin typeface="Consolas" panose="020B0609020204030204" pitchFamily="49" charset="0"/>
              </a:rPr>
              <a:t>]::new(), [</a:t>
            </a:r>
            <a:r>
              <a:rPr lang="en-US" sz="1800" b="1" dirty="0" err="1">
                <a:latin typeface="Consolas" panose="020B0609020204030204" pitchFamily="49" charset="0"/>
              </a:rPr>
              <a:t>BumperCar</a:t>
            </a:r>
            <a:r>
              <a:rPr lang="en-US" sz="1800" b="1" dirty="0">
                <a:latin typeface="Consolas" panose="020B0609020204030204" pitchFamily="49" charset="0"/>
              </a:rPr>
              <a:t>]::new()</a:t>
            </a:r>
          </a:p>
          <a:p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en-US" sz="1800" dirty="0">
              <a:latin typeface="+mn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Arial" panose="020B0604020202020204" pitchFamily="34" charset="0"/>
              </a:rPr>
              <a:t>The Instance properties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$car1.Speed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$car1.Direction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$car2.Speed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$car2.Direction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 each have their own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Arial" panose="020B0604020202020204" pitchFamily="34" charset="0"/>
              </a:rPr>
              <a:t>The static property 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1800" b="1" dirty="0" err="1">
                <a:latin typeface="Consolas" panose="020B0609020204030204" pitchFamily="49" charset="0"/>
                <a:cs typeface="Arial" panose="020B0604020202020204" pitchFamily="34" charset="0"/>
              </a:rPr>
              <a:t>BumperCar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]::Powered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  is shared by all the cars.</a:t>
            </a:r>
          </a:p>
          <a:p>
            <a:r>
              <a:rPr lang="en-US" sz="1800" dirty="0">
                <a:latin typeface="+mn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A523C-A252-E697-9D9D-B775552D1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545" y="2776471"/>
            <a:ext cx="3468925" cy="23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22519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ue Background Theme" id="{2DFDCE93-67F8-4AD8-ADD9-EC0DB44F2AE1}" vid="{8095BF8E-35F9-4086-BB9D-BE8E66B472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Background Theme</Template>
  <TotalTime>788</TotalTime>
  <Words>1094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Times</vt:lpstr>
      <vt:lpstr>Blue Background Theme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2023-11-21T07:23:03Z</dcterms:created>
  <dcterms:modified xsi:type="dcterms:W3CDTF">2024-06-15T14:14:17Z</dcterms:modified>
</cp:coreProperties>
</file>