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8.4: Red Team Cookbook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last exercise this week, you will write your own exercise, based on one of the Red Tam tasks in textbook chapter 8, to be shared later with </a:t>
            </a:r>
            <a:r>
              <a:rPr lang="en-US" sz="1800">
                <a:latin typeface="+mn-lt"/>
              </a:rPr>
              <a:t>your classmates.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1933</TotalTime>
  <Words>49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Blue Background Theme</vt:lpstr>
      <vt:lpstr>Office Theme</vt:lpstr>
      <vt:lpstr>CIT 361/CYBER 360: Advanced Scripting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2024-06-25T12:33:26Z</dcterms:modified>
</cp:coreProperties>
</file>