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3"/>
    <p:restoredTop sz="96208"/>
  </p:normalViewPr>
  <p:slideViewPr>
    <p:cSldViewPr snapToGrid="0" snapToObjects="1">
      <p:cViewPr>
        <p:scale>
          <a:sx n="151" d="100"/>
          <a:sy n="151" d="100"/>
        </p:scale>
        <p:origin x="-5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2A09-9CF2-434B-897D-71224D5CD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E0960-2622-8546-91D9-D7E686E2F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0E178-EEAD-5C47-B38B-7246A3FD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333-6396-5645-B73E-2189EA8E087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46B43-BA3E-5E44-BE58-CE7ABDF9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B8D53-6B69-724A-9F58-65E8F384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0D-B252-FC43-844A-A9786DAA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E591-9D79-B045-92B6-C9A8854D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1B398-3CFF-F94A-A350-788F74729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E9B9C-4D0C-C441-83BE-4035D24E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333-6396-5645-B73E-2189EA8E087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B3933-1192-3E43-BF43-08C73979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94F0-859A-0144-87B0-752293A9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0D-B252-FC43-844A-A9786DAA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3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5D902-5262-A744-95F1-14A38EA26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8BA14-D8FA-3A49-8297-0E1DD0D50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A294-D7C8-3D45-BC7B-9B338451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333-6396-5645-B73E-2189EA8E087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5353-8785-AD45-951B-199631C9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9EE24-36CF-7348-B26D-4EDFB238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0D-B252-FC43-844A-A9786DAA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107E-B2AE-BE4A-BD7A-32E7525E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FC31-3936-0A49-BBCC-4C934FA1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C696A-934E-D546-B633-C513001B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333-6396-5645-B73E-2189EA8E087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4563-28BE-3441-AA69-784C17FF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87D6C-C1CA-C04F-81F2-C780170E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0D-B252-FC43-844A-A9786DAA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7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F07C-282F-0C44-BDDF-9E6A4107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4359C-1735-E44F-95D6-2E94BCAC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66A62-758B-E14C-A72F-D496085B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333-6396-5645-B73E-2189EA8E087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35D96-E515-A14E-8431-2E264ECD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11E5-4CBE-554D-8B67-0E6BEBDB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0D-B252-FC43-844A-A9786DAA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2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0602-7B00-4C4F-A447-2AE6215B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7EBF-CE79-524A-868E-4FAB3A3F3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4418-646C-8C4D-A5AE-758E306DD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46FF2-1E6B-0246-90FF-82B82B4A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333-6396-5645-B73E-2189EA8E087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A31FA-BD1C-C24F-A074-489D89ED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0D05D-E8EC-8844-9CFF-107FB63D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0D-B252-FC43-844A-A9786DAA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1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ADC-F25B-D746-94D8-CB007A60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9F5F5-F28D-1E4D-AD59-DC455F11D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03BB4-5203-6E45-ACD0-1807AB95F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0E30C-1748-7344-A09C-3F38BC580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300A2-67D6-F640-8281-78B4EFF4C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D5C87-D565-5F4E-94C6-42D18CA7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333-6396-5645-B73E-2189EA8E087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0E080-952A-CC47-B14D-EBF4E2C1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2B784-98F3-5743-8668-C848FFA1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0D-B252-FC43-844A-A9786DAA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B591-0E64-0D47-80BA-9B415EC4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E2993-D176-694D-BBEC-F572DA57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333-6396-5645-B73E-2189EA8E087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2F3A1-5499-0B45-B8D0-D9C30760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E269C-70F4-414B-AE76-21E11BF2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0D-B252-FC43-844A-A9786DAA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9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AC5CA-1F88-A248-A780-9AA26B24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333-6396-5645-B73E-2189EA8E087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09A13-0948-944E-8E45-6A4C5544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69AC1-91D3-874D-8D38-D3865662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0D-B252-FC43-844A-A9786DAA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2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E51B-3D21-6548-AE8E-24B47040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7B6F-C713-6C42-82F1-F163720E8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F0ADF-44DE-AF43-9921-DF4153669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6584E-E89B-D948-9614-8F48049F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333-6396-5645-B73E-2189EA8E087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C5923-F886-5842-B9F5-316F5DDB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A12EB-C8CB-9C41-B90F-44B10464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0D-B252-FC43-844A-A9786DAA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19F2-25B8-AD46-915E-3EF27A89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A16E3-1799-DC4D-BB9A-82F1020F2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6F2E1-2AE2-AC4A-A24E-36D7AB898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BB057-B11D-7E47-BE8A-F09BFE96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333-6396-5645-B73E-2189EA8E087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3827C-253C-334C-A3FB-61DD3147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080FF-08B5-184C-BDA7-82759616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0D-B252-FC43-844A-A9786DAA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8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85277-EC13-864F-918D-48AF0A1B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B16AD-6244-A44C-8248-24BBD3861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BEFB8-6DAE-AF47-BB96-E187F943A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FF333-6396-5645-B73E-2189EA8E0874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600DC-EC44-2440-A515-0E9E35045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D88CD-F5A9-3A40-8FD4-486D74D75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F20D-B252-FC43-844A-A9786DAA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1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5DE722-2535-7A40-A74F-1A5BDFBC1F70}"/>
              </a:ext>
            </a:extLst>
          </p:cNvPr>
          <p:cNvGrpSpPr/>
          <p:nvPr/>
        </p:nvGrpSpPr>
        <p:grpSpPr>
          <a:xfrm>
            <a:off x="1401502" y="1500739"/>
            <a:ext cx="6947905" cy="2098035"/>
            <a:chOff x="1401502" y="1500739"/>
            <a:chExt cx="6947905" cy="2098035"/>
          </a:xfrm>
        </p:grpSpPr>
        <p:pic>
          <p:nvPicPr>
            <p:cNvPr id="5" name="image.png">
              <a:extLst>
                <a:ext uri="{FF2B5EF4-FFF2-40B4-BE49-F238E27FC236}">
                  <a16:creationId xmlns:a16="http://schemas.microsoft.com/office/drawing/2014/main" id="{8B009F9D-3A26-F741-8276-64FD0886F48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401502" y="1534924"/>
              <a:ext cx="1855299" cy="17880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Shape 267">
              <a:extLst>
                <a:ext uri="{FF2B5EF4-FFF2-40B4-BE49-F238E27FC236}">
                  <a16:creationId xmlns:a16="http://schemas.microsoft.com/office/drawing/2014/main" id="{125DA548-E1B7-9E41-9DC8-CB3A5591E151}"/>
                </a:ext>
              </a:extLst>
            </p:cNvPr>
            <p:cNvSpPr/>
            <p:nvPr/>
          </p:nvSpPr>
          <p:spPr>
            <a:xfrm flipH="1" flipV="1">
              <a:off x="2344276" y="1500740"/>
              <a:ext cx="0" cy="18928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algn="l" defTabSz="4572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7" name="droppedImage.pdf">
              <a:extLst>
                <a:ext uri="{FF2B5EF4-FFF2-40B4-BE49-F238E27FC236}">
                  <a16:creationId xmlns:a16="http://schemas.microsoft.com/office/drawing/2014/main" id="{0BBDFE8F-266E-AF4F-92D2-8EBC4154ED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329" r="11021"/>
            <a:stretch/>
          </p:blipFill>
          <p:spPr>
            <a:xfrm>
              <a:off x="3399496" y="1500739"/>
              <a:ext cx="2345970" cy="2098035"/>
            </a:xfrm>
            <a:prstGeom prst="rect">
              <a:avLst/>
            </a:prstGeom>
            <a:ln w="12700"/>
          </p:spPr>
        </p:pic>
        <p:pic>
          <p:nvPicPr>
            <p:cNvPr id="8" name="image.png">
              <a:extLst>
                <a:ext uri="{FF2B5EF4-FFF2-40B4-BE49-F238E27FC236}">
                  <a16:creationId xmlns:a16="http://schemas.microsoft.com/office/drawing/2014/main" id="{D5CDDF78-2743-344C-B392-D9ED0F410ED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745466" y="2434263"/>
              <a:ext cx="1120054" cy="95928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" name="image.png">
              <a:extLst>
                <a:ext uri="{FF2B5EF4-FFF2-40B4-BE49-F238E27FC236}">
                  <a16:creationId xmlns:a16="http://schemas.microsoft.com/office/drawing/2014/main" id="{A62DAEAA-B6DD-294B-9B4B-40BD6B0078A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765169" y="1500741"/>
              <a:ext cx="1097320" cy="92139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1" name="Shape 272">
              <a:extLst>
                <a:ext uri="{FF2B5EF4-FFF2-40B4-BE49-F238E27FC236}">
                  <a16:creationId xmlns:a16="http://schemas.microsoft.com/office/drawing/2014/main" id="{267E2A96-876F-894F-87C6-957CD24A83C7}"/>
                </a:ext>
              </a:extLst>
            </p:cNvPr>
            <p:cNvSpPr/>
            <p:nvPr/>
          </p:nvSpPr>
          <p:spPr>
            <a:xfrm flipV="1">
              <a:off x="6303219" y="1878089"/>
              <a:ext cx="1516" cy="1416953"/>
            </a:xfrm>
            <a:prstGeom prst="line">
              <a:avLst/>
            </a:prstGeom>
            <a:ln w="12700">
              <a:solidFill>
                <a:srgbClr val="FF2600"/>
              </a:solidFill>
              <a:prstDash val="dash"/>
            </a:ln>
          </p:spPr>
          <p:txBody>
            <a:bodyPr lIns="0" tIns="0" rIns="0" bIns="0"/>
            <a:lstStyle/>
            <a:p>
              <a:pPr marL="0" marR="0" algn="l" defTabSz="4572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Shape 273">
              <a:extLst>
                <a:ext uri="{FF2B5EF4-FFF2-40B4-BE49-F238E27FC236}">
                  <a16:creationId xmlns:a16="http://schemas.microsoft.com/office/drawing/2014/main" id="{9BF82364-1DF9-1441-8544-5BF519394BA3}"/>
                </a:ext>
              </a:extLst>
            </p:cNvPr>
            <p:cNvSpPr/>
            <p:nvPr/>
          </p:nvSpPr>
          <p:spPr>
            <a:xfrm flipV="1">
              <a:off x="6557846" y="1878089"/>
              <a:ext cx="1516" cy="1380582"/>
            </a:xfrm>
            <a:prstGeom prst="line">
              <a:avLst/>
            </a:prstGeom>
            <a:ln w="12700">
              <a:solidFill>
                <a:srgbClr val="FF2600"/>
              </a:solidFill>
              <a:prstDash val="dash"/>
            </a:ln>
          </p:spPr>
          <p:txBody>
            <a:bodyPr lIns="0" tIns="0" rIns="0" bIns="0"/>
            <a:lstStyle/>
            <a:p>
              <a:pPr marL="0" marR="0" algn="l" defTabSz="4572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4" name="ppEddyMap.pdf">
              <a:extLst>
                <a:ext uri="{FF2B5EF4-FFF2-40B4-BE49-F238E27FC236}">
                  <a16:creationId xmlns:a16="http://schemas.microsoft.com/office/drawing/2014/main" id="{40EDDBC5-48F9-304D-8411-831CC9DBE8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663" t="2725" r="11090" b="13658"/>
            <a:stretch/>
          </p:blipFill>
          <p:spPr>
            <a:xfrm flipH="1">
              <a:off x="7068615" y="1534924"/>
              <a:ext cx="640396" cy="1788004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pic>
          <p:nvPicPr>
            <p:cNvPr id="15" name="T1rlz.pdf">
              <a:extLst>
                <a:ext uri="{FF2B5EF4-FFF2-40B4-BE49-F238E27FC236}">
                  <a16:creationId xmlns:a16="http://schemas.microsoft.com/office/drawing/2014/main" id="{AF272BD3-B591-3A46-B067-569C122CB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959" t="3896" r="26202" b="11672"/>
            <a:stretch/>
          </p:blipFill>
          <p:spPr>
            <a:xfrm>
              <a:off x="7709011" y="1534924"/>
              <a:ext cx="640396" cy="1788004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0" name="Shape 271">
              <a:extLst>
                <a:ext uri="{FF2B5EF4-FFF2-40B4-BE49-F238E27FC236}">
                  <a16:creationId xmlns:a16="http://schemas.microsoft.com/office/drawing/2014/main" id="{197EFAB6-8A0E-1D4F-B485-5CBE1CE0238C}"/>
                </a:ext>
              </a:extLst>
            </p:cNvPr>
            <p:cNvSpPr/>
            <p:nvPr/>
          </p:nvSpPr>
          <p:spPr>
            <a:xfrm rot="5400000">
              <a:off x="6665168" y="2328794"/>
              <a:ext cx="533441" cy="218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9450"/>
                  </a:lnTo>
                  <a:cubicBezTo>
                    <a:pt x="0" y="4231"/>
                    <a:pt x="1942" y="0"/>
                    <a:pt x="4338" y="0"/>
                  </a:cubicBezTo>
                  <a:lnTo>
                    <a:pt x="16023" y="0"/>
                  </a:lnTo>
                  <a:cubicBezTo>
                    <a:pt x="18419" y="0"/>
                    <a:pt x="20361" y="4231"/>
                    <a:pt x="20361" y="9450"/>
                  </a:cubicBezTo>
                  <a:lnTo>
                    <a:pt x="20361" y="10800"/>
                  </a:lnTo>
                  <a:lnTo>
                    <a:pt x="21600" y="10800"/>
                  </a:lnTo>
                  <a:lnTo>
                    <a:pt x="19121" y="16200"/>
                  </a:lnTo>
                  <a:lnTo>
                    <a:pt x="16643" y="10800"/>
                  </a:lnTo>
                  <a:lnTo>
                    <a:pt x="17882" y="10800"/>
                  </a:lnTo>
                  <a:lnTo>
                    <a:pt x="17882" y="9450"/>
                  </a:lnTo>
                  <a:cubicBezTo>
                    <a:pt x="17882" y="7213"/>
                    <a:pt x="17050" y="5400"/>
                    <a:pt x="16023" y="5400"/>
                  </a:cubicBezTo>
                  <a:lnTo>
                    <a:pt x="4338" y="5400"/>
                  </a:lnTo>
                  <a:cubicBezTo>
                    <a:pt x="3311" y="5400"/>
                    <a:pt x="2479" y="7213"/>
                    <a:pt x="2479" y="9450"/>
                  </a:cubicBezTo>
                  <a:lnTo>
                    <a:pt x="247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7C00"/>
            </a:solidFill>
            <a:ln w="12700">
              <a:solidFill>
                <a:srgbClr val="000000"/>
              </a:solidFill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231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Lignell</dc:creator>
  <cp:lastModifiedBy>David Lignell</cp:lastModifiedBy>
  <cp:revision>2</cp:revision>
  <dcterms:created xsi:type="dcterms:W3CDTF">2020-09-18T21:27:11Z</dcterms:created>
  <dcterms:modified xsi:type="dcterms:W3CDTF">2020-09-18T21:42:08Z</dcterms:modified>
</cp:coreProperties>
</file>