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64125-C5E4-42F7-BA33-6E009DAB0E2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DB008FC-4EFE-4ACA-B359-0B57F2C30C10}">
      <dgm:prSet phldrT="[Text]"/>
      <dgm:spPr/>
      <dgm:t>
        <a:bodyPr/>
        <a:lstStyle/>
        <a:p>
          <a:r>
            <a:rPr lang="en-US"/>
            <a:t>oscillating</a:t>
          </a:r>
        </a:p>
      </dgm:t>
    </dgm:pt>
    <dgm:pt modelId="{E2B5E103-72B4-4649-9174-36A044247DF9}" type="parTrans" cxnId="{39BD019D-AD33-4ACC-BA8D-B43037155B3B}">
      <dgm:prSet/>
      <dgm:spPr/>
      <dgm:t>
        <a:bodyPr/>
        <a:lstStyle/>
        <a:p>
          <a:endParaRPr lang="en-US"/>
        </a:p>
      </dgm:t>
    </dgm:pt>
    <dgm:pt modelId="{C7559D97-ABAF-4A2D-81F8-FD5A0D04CC4E}" type="sibTrans" cxnId="{39BD019D-AD33-4ACC-BA8D-B43037155B3B}">
      <dgm:prSet/>
      <dgm:spPr/>
      <dgm:t>
        <a:bodyPr/>
        <a:lstStyle/>
        <a:p>
          <a:endParaRPr lang="en-US"/>
        </a:p>
      </dgm:t>
    </dgm:pt>
    <dgm:pt modelId="{422001DF-168A-4F51-A6DB-9E39964F8633}">
      <dgm:prSet phldrT="[Text]"/>
      <dgm:spPr/>
      <dgm:t>
        <a:bodyPr/>
        <a:lstStyle/>
        <a:p>
          <a:r>
            <a:rPr lang="en-US"/>
            <a:t>by hand</a:t>
          </a:r>
        </a:p>
      </dgm:t>
    </dgm:pt>
    <dgm:pt modelId="{F57C0F38-4AF6-4C67-8E37-B53A71CBC6E4}" type="parTrans" cxnId="{6E7C2F16-954F-49FF-BA35-4AC32D1DD7B4}">
      <dgm:prSet/>
      <dgm:spPr/>
      <dgm:t>
        <a:bodyPr/>
        <a:lstStyle/>
        <a:p>
          <a:endParaRPr lang="en-US"/>
        </a:p>
      </dgm:t>
    </dgm:pt>
    <dgm:pt modelId="{3276A9F3-31E2-469C-8CEB-4BE5463B3F98}" type="sibTrans" cxnId="{6E7C2F16-954F-49FF-BA35-4AC32D1DD7B4}">
      <dgm:prSet/>
      <dgm:spPr/>
      <dgm:t>
        <a:bodyPr/>
        <a:lstStyle/>
        <a:p>
          <a:endParaRPr lang="en-US"/>
        </a:p>
      </dgm:t>
    </dgm:pt>
    <dgm:pt modelId="{25A7863D-506D-412D-907C-EAB895A1B862}">
      <dgm:prSet phldrT="[Text]"/>
      <dgm:spPr/>
      <dgm:t>
        <a:bodyPr/>
        <a:lstStyle/>
        <a:p>
          <a:r>
            <a:rPr lang="en-US"/>
            <a:t>ultra sonic</a:t>
          </a:r>
        </a:p>
      </dgm:t>
    </dgm:pt>
    <dgm:pt modelId="{DD76A796-0909-417D-B53F-C8D53D003EA6}" type="parTrans" cxnId="{7C4B12D3-BFB1-4177-BEBF-97F6965560AF}">
      <dgm:prSet/>
      <dgm:spPr/>
      <dgm:t>
        <a:bodyPr/>
        <a:lstStyle/>
        <a:p>
          <a:endParaRPr lang="en-US"/>
        </a:p>
      </dgm:t>
    </dgm:pt>
    <dgm:pt modelId="{5809878A-F2B1-4F0C-8590-B5ED8E5CE8D7}" type="sibTrans" cxnId="{7C4B12D3-BFB1-4177-BEBF-97F6965560AF}">
      <dgm:prSet/>
      <dgm:spPr/>
      <dgm:t>
        <a:bodyPr/>
        <a:lstStyle/>
        <a:p>
          <a:endParaRPr lang="en-US"/>
        </a:p>
      </dgm:t>
    </dgm:pt>
    <dgm:pt modelId="{16CCAB53-E33D-4CA6-80D1-D95E69E9231E}">
      <dgm:prSet/>
      <dgm:spPr/>
      <dgm:t>
        <a:bodyPr/>
        <a:lstStyle/>
        <a:p>
          <a:r>
            <a:rPr lang="en-US"/>
            <a:t>sonic</a:t>
          </a:r>
        </a:p>
      </dgm:t>
    </dgm:pt>
    <dgm:pt modelId="{FB0DB6D6-9A16-44E3-830B-4A7F80B3B3BB}" type="parTrans" cxnId="{FE1FA7D1-5945-464D-9621-D09647B8BE0F}">
      <dgm:prSet/>
      <dgm:spPr/>
      <dgm:t>
        <a:bodyPr/>
        <a:lstStyle/>
        <a:p>
          <a:endParaRPr lang="en-US"/>
        </a:p>
      </dgm:t>
    </dgm:pt>
    <dgm:pt modelId="{4FD24EAE-F213-41DF-9834-274A2DDCA12E}" type="sibTrans" cxnId="{FE1FA7D1-5945-464D-9621-D09647B8BE0F}">
      <dgm:prSet/>
      <dgm:spPr/>
      <dgm:t>
        <a:bodyPr/>
        <a:lstStyle/>
        <a:p>
          <a:endParaRPr lang="en-US"/>
        </a:p>
      </dgm:t>
    </dgm:pt>
    <dgm:pt modelId="{067430B8-E52D-42BB-BA31-F8A7D7035A73}" type="pres">
      <dgm:prSet presAssocID="{17664125-C5E4-42F7-BA33-6E009DAB0E2B}" presName="linearFlow" presStyleCnt="0">
        <dgm:presLayoutVars>
          <dgm:resizeHandles val="exact"/>
        </dgm:presLayoutVars>
      </dgm:prSet>
      <dgm:spPr/>
    </dgm:pt>
    <dgm:pt modelId="{2ADDB144-2236-4AE5-BF50-D82FF9C2C4A4}" type="pres">
      <dgm:prSet presAssocID="{0DB008FC-4EFE-4ACA-B359-0B57F2C30C10}" presName="node" presStyleLbl="node1" presStyleIdx="0" presStyleCnt="4">
        <dgm:presLayoutVars>
          <dgm:bulletEnabled val="1"/>
        </dgm:presLayoutVars>
      </dgm:prSet>
      <dgm:spPr/>
    </dgm:pt>
    <dgm:pt modelId="{E1E16E8F-4835-4426-98AB-A453E9E29B93}" type="pres">
      <dgm:prSet presAssocID="{C7559D97-ABAF-4A2D-81F8-FD5A0D04CC4E}" presName="sibTrans" presStyleLbl="sibTrans2D1" presStyleIdx="0" presStyleCnt="3"/>
      <dgm:spPr/>
    </dgm:pt>
    <dgm:pt modelId="{845B28D2-AE41-42EC-B0B4-2D1B7B0E780D}" type="pres">
      <dgm:prSet presAssocID="{C7559D97-ABAF-4A2D-81F8-FD5A0D04CC4E}" presName="connectorText" presStyleLbl="sibTrans2D1" presStyleIdx="0" presStyleCnt="3"/>
      <dgm:spPr/>
    </dgm:pt>
    <dgm:pt modelId="{0B84FA80-C89F-4088-9520-EB4B082FDFB4}" type="pres">
      <dgm:prSet presAssocID="{422001DF-168A-4F51-A6DB-9E39964F8633}" presName="node" presStyleLbl="node1" presStyleIdx="1" presStyleCnt="4">
        <dgm:presLayoutVars>
          <dgm:bulletEnabled val="1"/>
        </dgm:presLayoutVars>
      </dgm:prSet>
      <dgm:spPr/>
    </dgm:pt>
    <dgm:pt modelId="{9AFEFE90-6185-4F36-B00D-0159744815E9}" type="pres">
      <dgm:prSet presAssocID="{3276A9F3-31E2-469C-8CEB-4BE5463B3F98}" presName="sibTrans" presStyleLbl="sibTrans2D1" presStyleIdx="1" presStyleCnt="3"/>
      <dgm:spPr/>
    </dgm:pt>
    <dgm:pt modelId="{87787A3B-AF47-4808-9264-84EEB61AFA62}" type="pres">
      <dgm:prSet presAssocID="{3276A9F3-31E2-469C-8CEB-4BE5463B3F98}" presName="connectorText" presStyleLbl="sibTrans2D1" presStyleIdx="1" presStyleCnt="3"/>
      <dgm:spPr/>
    </dgm:pt>
    <dgm:pt modelId="{B7ACF9A6-3E51-4917-AB2F-F13A87C12546}" type="pres">
      <dgm:prSet presAssocID="{25A7863D-506D-412D-907C-EAB895A1B862}" presName="node" presStyleLbl="node1" presStyleIdx="2" presStyleCnt="4">
        <dgm:presLayoutVars>
          <dgm:bulletEnabled val="1"/>
        </dgm:presLayoutVars>
      </dgm:prSet>
      <dgm:spPr/>
    </dgm:pt>
    <dgm:pt modelId="{13D3289B-FBC5-47C8-A881-AFF7E58FBB98}" type="pres">
      <dgm:prSet presAssocID="{5809878A-F2B1-4F0C-8590-B5ED8E5CE8D7}" presName="sibTrans" presStyleLbl="sibTrans2D1" presStyleIdx="2" presStyleCnt="3"/>
      <dgm:spPr/>
    </dgm:pt>
    <dgm:pt modelId="{297F4ACA-0B47-493D-9841-8422801708D8}" type="pres">
      <dgm:prSet presAssocID="{5809878A-F2B1-4F0C-8590-B5ED8E5CE8D7}" presName="connectorText" presStyleLbl="sibTrans2D1" presStyleIdx="2" presStyleCnt="3"/>
      <dgm:spPr/>
    </dgm:pt>
    <dgm:pt modelId="{CD21579A-4462-43CE-9791-C9F5F63A5C4F}" type="pres">
      <dgm:prSet presAssocID="{16CCAB53-E33D-4CA6-80D1-D95E69E9231E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DFA06-B104-40E8-A414-9B2B5CDD6D23}" type="presOf" srcId="{17664125-C5E4-42F7-BA33-6E009DAB0E2B}" destId="{067430B8-E52D-42BB-BA31-F8A7D7035A73}" srcOrd="0" destOrd="0" presId="urn:microsoft.com/office/officeart/2005/8/layout/process2"/>
    <dgm:cxn modelId="{DF39C208-0F58-4420-A8EA-80866C13466B}" type="presOf" srcId="{5809878A-F2B1-4F0C-8590-B5ED8E5CE8D7}" destId="{13D3289B-FBC5-47C8-A881-AFF7E58FBB98}" srcOrd="0" destOrd="0" presId="urn:microsoft.com/office/officeart/2005/8/layout/process2"/>
    <dgm:cxn modelId="{661DF011-3B18-4E1D-87F0-36979031382B}" type="presOf" srcId="{C7559D97-ABAF-4A2D-81F8-FD5A0D04CC4E}" destId="{E1E16E8F-4835-4426-98AB-A453E9E29B93}" srcOrd="0" destOrd="0" presId="urn:microsoft.com/office/officeart/2005/8/layout/process2"/>
    <dgm:cxn modelId="{6E7C2F16-954F-49FF-BA35-4AC32D1DD7B4}" srcId="{17664125-C5E4-42F7-BA33-6E009DAB0E2B}" destId="{422001DF-168A-4F51-A6DB-9E39964F8633}" srcOrd="1" destOrd="0" parTransId="{F57C0F38-4AF6-4C67-8E37-B53A71CBC6E4}" sibTransId="{3276A9F3-31E2-469C-8CEB-4BE5463B3F98}"/>
    <dgm:cxn modelId="{EF67231C-E4D9-4116-97BB-24EAD2917655}" type="presOf" srcId="{25A7863D-506D-412D-907C-EAB895A1B862}" destId="{B7ACF9A6-3E51-4917-AB2F-F13A87C12546}" srcOrd="0" destOrd="0" presId="urn:microsoft.com/office/officeart/2005/8/layout/process2"/>
    <dgm:cxn modelId="{1CC5492C-5A70-415D-A771-127C64BE9707}" type="presOf" srcId="{3276A9F3-31E2-469C-8CEB-4BE5463B3F98}" destId="{87787A3B-AF47-4808-9264-84EEB61AFA62}" srcOrd="1" destOrd="0" presId="urn:microsoft.com/office/officeart/2005/8/layout/process2"/>
    <dgm:cxn modelId="{99D1315F-9E38-423A-8F01-D4E51E80ED53}" type="presOf" srcId="{422001DF-168A-4F51-A6DB-9E39964F8633}" destId="{0B84FA80-C89F-4088-9520-EB4B082FDFB4}" srcOrd="0" destOrd="0" presId="urn:microsoft.com/office/officeart/2005/8/layout/process2"/>
    <dgm:cxn modelId="{1E21054D-A702-4E31-9267-BF38BB9C7E79}" type="presOf" srcId="{3276A9F3-31E2-469C-8CEB-4BE5463B3F98}" destId="{9AFEFE90-6185-4F36-B00D-0159744815E9}" srcOrd="0" destOrd="0" presId="urn:microsoft.com/office/officeart/2005/8/layout/process2"/>
    <dgm:cxn modelId="{FFF0F07C-A736-4AF1-9B50-7D57BA83132B}" type="presOf" srcId="{16CCAB53-E33D-4CA6-80D1-D95E69E9231E}" destId="{CD21579A-4462-43CE-9791-C9F5F63A5C4F}" srcOrd="0" destOrd="0" presId="urn:microsoft.com/office/officeart/2005/8/layout/process2"/>
    <dgm:cxn modelId="{39BD019D-AD33-4ACC-BA8D-B43037155B3B}" srcId="{17664125-C5E4-42F7-BA33-6E009DAB0E2B}" destId="{0DB008FC-4EFE-4ACA-B359-0B57F2C30C10}" srcOrd="0" destOrd="0" parTransId="{E2B5E103-72B4-4649-9174-36A044247DF9}" sibTransId="{C7559D97-ABAF-4A2D-81F8-FD5A0D04CC4E}"/>
    <dgm:cxn modelId="{79A9CBC5-5388-48C4-A73C-C36301A6267A}" type="presOf" srcId="{0DB008FC-4EFE-4ACA-B359-0B57F2C30C10}" destId="{2ADDB144-2236-4AE5-BF50-D82FF9C2C4A4}" srcOrd="0" destOrd="0" presId="urn:microsoft.com/office/officeart/2005/8/layout/process2"/>
    <dgm:cxn modelId="{D2CB8AC6-EEC5-4DF8-A37A-BA6ADD4FCE99}" type="presOf" srcId="{5809878A-F2B1-4F0C-8590-B5ED8E5CE8D7}" destId="{297F4ACA-0B47-493D-9841-8422801708D8}" srcOrd="1" destOrd="0" presId="urn:microsoft.com/office/officeart/2005/8/layout/process2"/>
    <dgm:cxn modelId="{FE1FA7D1-5945-464D-9621-D09647B8BE0F}" srcId="{17664125-C5E4-42F7-BA33-6E009DAB0E2B}" destId="{16CCAB53-E33D-4CA6-80D1-D95E69E9231E}" srcOrd="3" destOrd="0" parTransId="{FB0DB6D6-9A16-44E3-830B-4A7F80B3B3BB}" sibTransId="{4FD24EAE-F213-41DF-9834-274A2DDCA12E}"/>
    <dgm:cxn modelId="{7C4B12D3-BFB1-4177-BEBF-97F6965560AF}" srcId="{17664125-C5E4-42F7-BA33-6E009DAB0E2B}" destId="{25A7863D-506D-412D-907C-EAB895A1B862}" srcOrd="2" destOrd="0" parTransId="{DD76A796-0909-417D-B53F-C8D53D003EA6}" sibTransId="{5809878A-F2B1-4F0C-8590-B5ED8E5CE8D7}"/>
    <dgm:cxn modelId="{0BCAEFD4-1D55-44C6-85D6-C85ACB1B4C67}" type="presOf" srcId="{C7559D97-ABAF-4A2D-81F8-FD5A0D04CC4E}" destId="{845B28D2-AE41-42EC-B0B4-2D1B7B0E780D}" srcOrd="1" destOrd="0" presId="urn:microsoft.com/office/officeart/2005/8/layout/process2"/>
    <dgm:cxn modelId="{E188E786-C673-45CB-A116-64E61FE96EC2}" type="presParOf" srcId="{067430B8-E52D-42BB-BA31-F8A7D7035A73}" destId="{2ADDB144-2236-4AE5-BF50-D82FF9C2C4A4}" srcOrd="0" destOrd="0" presId="urn:microsoft.com/office/officeart/2005/8/layout/process2"/>
    <dgm:cxn modelId="{78D68BDD-BC15-4448-8A07-1BF1937622A4}" type="presParOf" srcId="{067430B8-E52D-42BB-BA31-F8A7D7035A73}" destId="{E1E16E8F-4835-4426-98AB-A453E9E29B93}" srcOrd="1" destOrd="0" presId="urn:microsoft.com/office/officeart/2005/8/layout/process2"/>
    <dgm:cxn modelId="{2CAE13A5-0F0B-4492-B6DC-E553CE85C44F}" type="presParOf" srcId="{E1E16E8F-4835-4426-98AB-A453E9E29B93}" destId="{845B28D2-AE41-42EC-B0B4-2D1B7B0E780D}" srcOrd="0" destOrd="0" presId="urn:microsoft.com/office/officeart/2005/8/layout/process2"/>
    <dgm:cxn modelId="{76C11706-70AF-4F68-BF5A-D3841BD2F3B4}" type="presParOf" srcId="{067430B8-E52D-42BB-BA31-F8A7D7035A73}" destId="{0B84FA80-C89F-4088-9520-EB4B082FDFB4}" srcOrd="2" destOrd="0" presId="urn:microsoft.com/office/officeart/2005/8/layout/process2"/>
    <dgm:cxn modelId="{6C2BED58-AECD-4D57-8A14-4B5B63756A96}" type="presParOf" srcId="{067430B8-E52D-42BB-BA31-F8A7D7035A73}" destId="{9AFEFE90-6185-4F36-B00D-0159744815E9}" srcOrd="3" destOrd="0" presId="urn:microsoft.com/office/officeart/2005/8/layout/process2"/>
    <dgm:cxn modelId="{9601551D-40F1-4970-85EB-442635349441}" type="presParOf" srcId="{9AFEFE90-6185-4F36-B00D-0159744815E9}" destId="{87787A3B-AF47-4808-9264-84EEB61AFA62}" srcOrd="0" destOrd="0" presId="urn:microsoft.com/office/officeart/2005/8/layout/process2"/>
    <dgm:cxn modelId="{90C62621-7A39-4704-9A16-91879187B57E}" type="presParOf" srcId="{067430B8-E52D-42BB-BA31-F8A7D7035A73}" destId="{B7ACF9A6-3E51-4917-AB2F-F13A87C12546}" srcOrd="4" destOrd="0" presId="urn:microsoft.com/office/officeart/2005/8/layout/process2"/>
    <dgm:cxn modelId="{FE21D59D-C3B8-4E29-A9F1-A1CC3414F167}" type="presParOf" srcId="{067430B8-E52D-42BB-BA31-F8A7D7035A73}" destId="{13D3289B-FBC5-47C8-A881-AFF7E58FBB98}" srcOrd="5" destOrd="0" presId="urn:microsoft.com/office/officeart/2005/8/layout/process2"/>
    <dgm:cxn modelId="{ED12F218-E6C8-413B-A978-76C4E4E55A12}" type="presParOf" srcId="{13D3289B-FBC5-47C8-A881-AFF7E58FBB98}" destId="{297F4ACA-0B47-493D-9841-8422801708D8}" srcOrd="0" destOrd="0" presId="urn:microsoft.com/office/officeart/2005/8/layout/process2"/>
    <dgm:cxn modelId="{5697166C-AF65-42B0-972C-1EEF01D36F33}" type="presParOf" srcId="{067430B8-E52D-42BB-BA31-F8A7D7035A73}" destId="{CD21579A-4462-43CE-9791-C9F5F63A5C4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64125-C5E4-42F7-BA33-6E009DAB0E2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DB008FC-4EFE-4ACA-B359-0B57F2C30C10}">
      <dgm:prSet phldrT="[Text]"/>
      <dgm:spPr/>
      <dgm:t>
        <a:bodyPr/>
        <a:lstStyle/>
        <a:p>
          <a:r>
            <a:rPr lang="en-US"/>
            <a:t>by hand</a:t>
          </a:r>
        </a:p>
      </dgm:t>
    </dgm:pt>
    <dgm:pt modelId="{E2B5E103-72B4-4649-9174-36A044247DF9}" type="parTrans" cxnId="{39BD019D-AD33-4ACC-BA8D-B43037155B3B}">
      <dgm:prSet/>
      <dgm:spPr/>
      <dgm:t>
        <a:bodyPr/>
        <a:lstStyle/>
        <a:p>
          <a:endParaRPr lang="en-US"/>
        </a:p>
      </dgm:t>
    </dgm:pt>
    <dgm:pt modelId="{C7559D97-ABAF-4A2D-81F8-FD5A0D04CC4E}" type="sibTrans" cxnId="{39BD019D-AD33-4ACC-BA8D-B43037155B3B}">
      <dgm:prSet/>
      <dgm:spPr/>
      <dgm:t>
        <a:bodyPr/>
        <a:lstStyle/>
        <a:p>
          <a:endParaRPr lang="en-US"/>
        </a:p>
      </dgm:t>
    </dgm:pt>
    <dgm:pt modelId="{422001DF-168A-4F51-A6DB-9E39964F8633}">
      <dgm:prSet phldrT="[Text]"/>
      <dgm:spPr/>
      <dgm:t>
        <a:bodyPr/>
        <a:lstStyle/>
        <a:p>
          <a:r>
            <a:rPr lang="en-US"/>
            <a:t>sonic</a:t>
          </a:r>
        </a:p>
      </dgm:t>
    </dgm:pt>
    <dgm:pt modelId="{F57C0F38-4AF6-4C67-8E37-B53A71CBC6E4}" type="parTrans" cxnId="{6E7C2F16-954F-49FF-BA35-4AC32D1DD7B4}">
      <dgm:prSet/>
      <dgm:spPr/>
      <dgm:t>
        <a:bodyPr/>
        <a:lstStyle/>
        <a:p>
          <a:endParaRPr lang="en-US"/>
        </a:p>
      </dgm:t>
    </dgm:pt>
    <dgm:pt modelId="{3276A9F3-31E2-469C-8CEB-4BE5463B3F98}" type="sibTrans" cxnId="{6E7C2F16-954F-49FF-BA35-4AC32D1DD7B4}">
      <dgm:prSet/>
      <dgm:spPr/>
      <dgm:t>
        <a:bodyPr/>
        <a:lstStyle/>
        <a:p>
          <a:endParaRPr lang="en-US"/>
        </a:p>
      </dgm:t>
    </dgm:pt>
    <dgm:pt modelId="{25A7863D-506D-412D-907C-EAB895A1B862}">
      <dgm:prSet phldrT="[Text]"/>
      <dgm:spPr/>
      <dgm:t>
        <a:bodyPr/>
        <a:lstStyle/>
        <a:p>
          <a:r>
            <a:rPr lang="en-US"/>
            <a:t>oscillating</a:t>
          </a:r>
        </a:p>
      </dgm:t>
    </dgm:pt>
    <dgm:pt modelId="{DD76A796-0909-417D-B53F-C8D53D003EA6}" type="parTrans" cxnId="{7C4B12D3-BFB1-4177-BEBF-97F6965560AF}">
      <dgm:prSet/>
      <dgm:spPr/>
      <dgm:t>
        <a:bodyPr/>
        <a:lstStyle/>
        <a:p>
          <a:endParaRPr lang="en-US"/>
        </a:p>
      </dgm:t>
    </dgm:pt>
    <dgm:pt modelId="{5809878A-F2B1-4F0C-8590-B5ED8E5CE8D7}" type="sibTrans" cxnId="{7C4B12D3-BFB1-4177-BEBF-97F6965560AF}">
      <dgm:prSet/>
      <dgm:spPr/>
      <dgm:t>
        <a:bodyPr/>
        <a:lstStyle/>
        <a:p>
          <a:endParaRPr lang="en-US"/>
        </a:p>
      </dgm:t>
    </dgm:pt>
    <dgm:pt modelId="{16CCAB53-E33D-4CA6-80D1-D95E69E9231E}">
      <dgm:prSet/>
      <dgm:spPr/>
      <dgm:t>
        <a:bodyPr/>
        <a:lstStyle/>
        <a:p>
          <a:r>
            <a:rPr lang="en-US"/>
            <a:t>ultra sonic</a:t>
          </a:r>
        </a:p>
      </dgm:t>
    </dgm:pt>
    <dgm:pt modelId="{FB0DB6D6-9A16-44E3-830B-4A7F80B3B3BB}" type="parTrans" cxnId="{FE1FA7D1-5945-464D-9621-D09647B8BE0F}">
      <dgm:prSet/>
      <dgm:spPr/>
      <dgm:t>
        <a:bodyPr/>
        <a:lstStyle/>
        <a:p>
          <a:endParaRPr lang="en-US"/>
        </a:p>
      </dgm:t>
    </dgm:pt>
    <dgm:pt modelId="{4FD24EAE-F213-41DF-9834-274A2DDCA12E}" type="sibTrans" cxnId="{FE1FA7D1-5945-464D-9621-D09647B8BE0F}">
      <dgm:prSet/>
      <dgm:spPr/>
      <dgm:t>
        <a:bodyPr/>
        <a:lstStyle/>
        <a:p>
          <a:endParaRPr lang="en-US"/>
        </a:p>
      </dgm:t>
    </dgm:pt>
    <dgm:pt modelId="{067430B8-E52D-42BB-BA31-F8A7D7035A73}" type="pres">
      <dgm:prSet presAssocID="{17664125-C5E4-42F7-BA33-6E009DAB0E2B}" presName="linearFlow" presStyleCnt="0">
        <dgm:presLayoutVars>
          <dgm:resizeHandles val="exact"/>
        </dgm:presLayoutVars>
      </dgm:prSet>
      <dgm:spPr/>
    </dgm:pt>
    <dgm:pt modelId="{2ADDB144-2236-4AE5-BF50-D82FF9C2C4A4}" type="pres">
      <dgm:prSet presAssocID="{0DB008FC-4EFE-4ACA-B359-0B57F2C30C10}" presName="node" presStyleLbl="node1" presStyleIdx="0" presStyleCnt="4">
        <dgm:presLayoutVars>
          <dgm:bulletEnabled val="1"/>
        </dgm:presLayoutVars>
      </dgm:prSet>
      <dgm:spPr/>
    </dgm:pt>
    <dgm:pt modelId="{E1E16E8F-4835-4426-98AB-A453E9E29B93}" type="pres">
      <dgm:prSet presAssocID="{C7559D97-ABAF-4A2D-81F8-FD5A0D04CC4E}" presName="sibTrans" presStyleLbl="sibTrans2D1" presStyleIdx="0" presStyleCnt="3"/>
      <dgm:spPr/>
    </dgm:pt>
    <dgm:pt modelId="{845B28D2-AE41-42EC-B0B4-2D1B7B0E780D}" type="pres">
      <dgm:prSet presAssocID="{C7559D97-ABAF-4A2D-81F8-FD5A0D04CC4E}" presName="connectorText" presStyleLbl="sibTrans2D1" presStyleIdx="0" presStyleCnt="3"/>
      <dgm:spPr/>
    </dgm:pt>
    <dgm:pt modelId="{0B84FA80-C89F-4088-9520-EB4B082FDFB4}" type="pres">
      <dgm:prSet presAssocID="{422001DF-168A-4F51-A6DB-9E39964F8633}" presName="node" presStyleLbl="node1" presStyleIdx="1" presStyleCnt="4">
        <dgm:presLayoutVars>
          <dgm:bulletEnabled val="1"/>
        </dgm:presLayoutVars>
      </dgm:prSet>
      <dgm:spPr/>
    </dgm:pt>
    <dgm:pt modelId="{9AFEFE90-6185-4F36-B00D-0159744815E9}" type="pres">
      <dgm:prSet presAssocID="{3276A9F3-31E2-469C-8CEB-4BE5463B3F98}" presName="sibTrans" presStyleLbl="sibTrans2D1" presStyleIdx="1" presStyleCnt="3"/>
      <dgm:spPr/>
    </dgm:pt>
    <dgm:pt modelId="{87787A3B-AF47-4808-9264-84EEB61AFA62}" type="pres">
      <dgm:prSet presAssocID="{3276A9F3-31E2-469C-8CEB-4BE5463B3F98}" presName="connectorText" presStyleLbl="sibTrans2D1" presStyleIdx="1" presStyleCnt="3"/>
      <dgm:spPr/>
    </dgm:pt>
    <dgm:pt modelId="{B7ACF9A6-3E51-4917-AB2F-F13A87C12546}" type="pres">
      <dgm:prSet presAssocID="{25A7863D-506D-412D-907C-EAB895A1B862}" presName="node" presStyleLbl="node1" presStyleIdx="2" presStyleCnt="4">
        <dgm:presLayoutVars>
          <dgm:bulletEnabled val="1"/>
        </dgm:presLayoutVars>
      </dgm:prSet>
      <dgm:spPr/>
    </dgm:pt>
    <dgm:pt modelId="{13D3289B-FBC5-47C8-A881-AFF7E58FBB98}" type="pres">
      <dgm:prSet presAssocID="{5809878A-F2B1-4F0C-8590-B5ED8E5CE8D7}" presName="sibTrans" presStyleLbl="sibTrans2D1" presStyleIdx="2" presStyleCnt="3"/>
      <dgm:spPr/>
    </dgm:pt>
    <dgm:pt modelId="{297F4ACA-0B47-493D-9841-8422801708D8}" type="pres">
      <dgm:prSet presAssocID="{5809878A-F2B1-4F0C-8590-B5ED8E5CE8D7}" presName="connectorText" presStyleLbl="sibTrans2D1" presStyleIdx="2" presStyleCnt="3"/>
      <dgm:spPr/>
    </dgm:pt>
    <dgm:pt modelId="{CD21579A-4462-43CE-9791-C9F5F63A5C4F}" type="pres">
      <dgm:prSet presAssocID="{16CCAB53-E33D-4CA6-80D1-D95E69E9231E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DFA06-B104-40E8-A414-9B2B5CDD6D23}" type="presOf" srcId="{17664125-C5E4-42F7-BA33-6E009DAB0E2B}" destId="{067430B8-E52D-42BB-BA31-F8A7D7035A73}" srcOrd="0" destOrd="0" presId="urn:microsoft.com/office/officeart/2005/8/layout/process2"/>
    <dgm:cxn modelId="{DF39C208-0F58-4420-A8EA-80866C13466B}" type="presOf" srcId="{5809878A-F2B1-4F0C-8590-B5ED8E5CE8D7}" destId="{13D3289B-FBC5-47C8-A881-AFF7E58FBB98}" srcOrd="0" destOrd="0" presId="urn:microsoft.com/office/officeart/2005/8/layout/process2"/>
    <dgm:cxn modelId="{661DF011-3B18-4E1D-87F0-36979031382B}" type="presOf" srcId="{C7559D97-ABAF-4A2D-81F8-FD5A0D04CC4E}" destId="{E1E16E8F-4835-4426-98AB-A453E9E29B93}" srcOrd="0" destOrd="0" presId="urn:microsoft.com/office/officeart/2005/8/layout/process2"/>
    <dgm:cxn modelId="{6E7C2F16-954F-49FF-BA35-4AC32D1DD7B4}" srcId="{17664125-C5E4-42F7-BA33-6E009DAB0E2B}" destId="{422001DF-168A-4F51-A6DB-9E39964F8633}" srcOrd="1" destOrd="0" parTransId="{F57C0F38-4AF6-4C67-8E37-B53A71CBC6E4}" sibTransId="{3276A9F3-31E2-469C-8CEB-4BE5463B3F98}"/>
    <dgm:cxn modelId="{EF67231C-E4D9-4116-97BB-24EAD2917655}" type="presOf" srcId="{25A7863D-506D-412D-907C-EAB895A1B862}" destId="{B7ACF9A6-3E51-4917-AB2F-F13A87C12546}" srcOrd="0" destOrd="0" presId="urn:microsoft.com/office/officeart/2005/8/layout/process2"/>
    <dgm:cxn modelId="{1CC5492C-5A70-415D-A771-127C64BE9707}" type="presOf" srcId="{3276A9F3-31E2-469C-8CEB-4BE5463B3F98}" destId="{87787A3B-AF47-4808-9264-84EEB61AFA62}" srcOrd="1" destOrd="0" presId="urn:microsoft.com/office/officeart/2005/8/layout/process2"/>
    <dgm:cxn modelId="{99D1315F-9E38-423A-8F01-D4E51E80ED53}" type="presOf" srcId="{422001DF-168A-4F51-A6DB-9E39964F8633}" destId="{0B84FA80-C89F-4088-9520-EB4B082FDFB4}" srcOrd="0" destOrd="0" presId="urn:microsoft.com/office/officeart/2005/8/layout/process2"/>
    <dgm:cxn modelId="{1E21054D-A702-4E31-9267-BF38BB9C7E79}" type="presOf" srcId="{3276A9F3-31E2-469C-8CEB-4BE5463B3F98}" destId="{9AFEFE90-6185-4F36-B00D-0159744815E9}" srcOrd="0" destOrd="0" presId="urn:microsoft.com/office/officeart/2005/8/layout/process2"/>
    <dgm:cxn modelId="{FFF0F07C-A736-4AF1-9B50-7D57BA83132B}" type="presOf" srcId="{16CCAB53-E33D-4CA6-80D1-D95E69E9231E}" destId="{CD21579A-4462-43CE-9791-C9F5F63A5C4F}" srcOrd="0" destOrd="0" presId="urn:microsoft.com/office/officeart/2005/8/layout/process2"/>
    <dgm:cxn modelId="{39BD019D-AD33-4ACC-BA8D-B43037155B3B}" srcId="{17664125-C5E4-42F7-BA33-6E009DAB0E2B}" destId="{0DB008FC-4EFE-4ACA-B359-0B57F2C30C10}" srcOrd="0" destOrd="0" parTransId="{E2B5E103-72B4-4649-9174-36A044247DF9}" sibTransId="{C7559D97-ABAF-4A2D-81F8-FD5A0D04CC4E}"/>
    <dgm:cxn modelId="{79A9CBC5-5388-48C4-A73C-C36301A6267A}" type="presOf" srcId="{0DB008FC-4EFE-4ACA-B359-0B57F2C30C10}" destId="{2ADDB144-2236-4AE5-BF50-D82FF9C2C4A4}" srcOrd="0" destOrd="0" presId="urn:microsoft.com/office/officeart/2005/8/layout/process2"/>
    <dgm:cxn modelId="{D2CB8AC6-EEC5-4DF8-A37A-BA6ADD4FCE99}" type="presOf" srcId="{5809878A-F2B1-4F0C-8590-B5ED8E5CE8D7}" destId="{297F4ACA-0B47-493D-9841-8422801708D8}" srcOrd="1" destOrd="0" presId="urn:microsoft.com/office/officeart/2005/8/layout/process2"/>
    <dgm:cxn modelId="{FE1FA7D1-5945-464D-9621-D09647B8BE0F}" srcId="{17664125-C5E4-42F7-BA33-6E009DAB0E2B}" destId="{16CCAB53-E33D-4CA6-80D1-D95E69E9231E}" srcOrd="3" destOrd="0" parTransId="{FB0DB6D6-9A16-44E3-830B-4A7F80B3B3BB}" sibTransId="{4FD24EAE-F213-41DF-9834-274A2DDCA12E}"/>
    <dgm:cxn modelId="{7C4B12D3-BFB1-4177-BEBF-97F6965560AF}" srcId="{17664125-C5E4-42F7-BA33-6E009DAB0E2B}" destId="{25A7863D-506D-412D-907C-EAB895A1B862}" srcOrd="2" destOrd="0" parTransId="{DD76A796-0909-417D-B53F-C8D53D003EA6}" sibTransId="{5809878A-F2B1-4F0C-8590-B5ED8E5CE8D7}"/>
    <dgm:cxn modelId="{0BCAEFD4-1D55-44C6-85D6-C85ACB1B4C67}" type="presOf" srcId="{C7559D97-ABAF-4A2D-81F8-FD5A0D04CC4E}" destId="{845B28D2-AE41-42EC-B0B4-2D1B7B0E780D}" srcOrd="1" destOrd="0" presId="urn:microsoft.com/office/officeart/2005/8/layout/process2"/>
    <dgm:cxn modelId="{E188E786-C673-45CB-A116-64E61FE96EC2}" type="presParOf" srcId="{067430B8-E52D-42BB-BA31-F8A7D7035A73}" destId="{2ADDB144-2236-4AE5-BF50-D82FF9C2C4A4}" srcOrd="0" destOrd="0" presId="urn:microsoft.com/office/officeart/2005/8/layout/process2"/>
    <dgm:cxn modelId="{78D68BDD-BC15-4448-8A07-1BF1937622A4}" type="presParOf" srcId="{067430B8-E52D-42BB-BA31-F8A7D7035A73}" destId="{E1E16E8F-4835-4426-98AB-A453E9E29B93}" srcOrd="1" destOrd="0" presId="urn:microsoft.com/office/officeart/2005/8/layout/process2"/>
    <dgm:cxn modelId="{2CAE13A5-0F0B-4492-B6DC-E553CE85C44F}" type="presParOf" srcId="{E1E16E8F-4835-4426-98AB-A453E9E29B93}" destId="{845B28D2-AE41-42EC-B0B4-2D1B7B0E780D}" srcOrd="0" destOrd="0" presId="urn:microsoft.com/office/officeart/2005/8/layout/process2"/>
    <dgm:cxn modelId="{76C11706-70AF-4F68-BF5A-D3841BD2F3B4}" type="presParOf" srcId="{067430B8-E52D-42BB-BA31-F8A7D7035A73}" destId="{0B84FA80-C89F-4088-9520-EB4B082FDFB4}" srcOrd="2" destOrd="0" presId="urn:microsoft.com/office/officeart/2005/8/layout/process2"/>
    <dgm:cxn modelId="{6C2BED58-AECD-4D57-8A14-4B5B63756A96}" type="presParOf" srcId="{067430B8-E52D-42BB-BA31-F8A7D7035A73}" destId="{9AFEFE90-6185-4F36-B00D-0159744815E9}" srcOrd="3" destOrd="0" presId="urn:microsoft.com/office/officeart/2005/8/layout/process2"/>
    <dgm:cxn modelId="{9601551D-40F1-4970-85EB-442635349441}" type="presParOf" srcId="{9AFEFE90-6185-4F36-B00D-0159744815E9}" destId="{87787A3B-AF47-4808-9264-84EEB61AFA62}" srcOrd="0" destOrd="0" presId="urn:microsoft.com/office/officeart/2005/8/layout/process2"/>
    <dgm:cxn modelId="{90C62621-7A39-4704-9A16-91879187B57E}" type="presParOf" srcId="{067430B8-E52D-42BB-BA31-F8A7D7035A73}" destId="{B7ACF9A6-3E51-4917-AB2F-F13A87C12546}" srcOrd="4" destOrd="0" presId="urn:microsoft.com/office/officeart/2005/8/layout/process2"/>
    <dgm:cxn modelId="{FE21D59D-C3B8-4E29-A9F1-A1CC3414F167}" type="presParOf" srcId="{067430B8-E52D-42BB-BA31-F8A7D7035A73}" destId="{13D3289B-FBC5-47C8-A881-AFF7E58FBB98}" srcOrd="5" destOrd="0" presId="urn:microsoft.com/office/officeart/2005/8/layout/process2"/>
    <dgm:cxn modelId="{ED12F218-E6C8-413B-A978-76C4E4E55A12}" type="presParOf" srcId="{13D3289B-FBC5-47C8-A881-AFF7E58FBB98}" destId="{297F4ACA-0B47-493D-9841-8422801708D8}" srcOrd="0" destOrd="0" presId="urn:microsoft.com/office/officeart/2005/8/layout/process2"/>
    <dgm:cxn modelId="{5697166C-AF65-42B0-972C-1EEF01D36F33}" type="presParOf" srcId="{067430B8-E52D-42BB-BA31-F8A7D7035A73}" destId="{CD21579A-4462-43CE-9791-C9F5F63A5C4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64125-C5E4-42F7-BA33-6E009DAB0E2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DB008FC-4EFE-4ACA-B359-0B57F2C30C10}">
      <dgm:prSet phldrT="[Text]"/>
      <dgm:spPr/>
      <dgm:t>
        <a:bodyPr/>
        <a:lstStyle/>
        <a:p>
          <a:r>
            <a:rPr lang="en-US"/>
            <a:t>by hand</a:t>
          </a:r>
        </a:p>
      </dgm:t>
    </dgm:pt>
    <dgm:pt modelId="{E2B5E103-72B4-4649-9174-36A044247DF9}" type="parTrans" cxnId="{39BD019D-AD33-4ACC-BA8D-B43037155B3B}">
      <dgm:prSet/>
      <dgm:spPr/>
      <dgm:t>
        <a:bodyPr/>
        <a:lstStyle/>
        <a:p>
          <a:endParaRPr lang="en-US"/>
        </a:p>
      </dgm:t>
    </dgm:pt>
    <dgm:pt modelId="{C7559D97-ABAF-4A2D-81F8-FD5A0D04CC4E}" type="sibTrans" cxnId="{39BD019D-AD33-4ACC-BA8D-B43037155B3B}">
      <dgm:prSet/>
      <dgm:spPr/>
      <dgm:t>
        <a:bodyPr/>
        <a:lstStyle/>
        <a:p>
          <a:endParaRPr lang="en-US"/>
        </a:p>
      </dgm:t>
    </dgm:pt>
    <dgm:pt modelId="{422001DF-168A-4F51-A6DB-9E39964F8633}">
      <dgm:prSet phldrT="[Text]"/>
      <dgm:spPr/>
      <dgm:t>
        <a:bodyPr/>
        <a:lstStyle/>
        <a:p>
          <a:r>
            <a:rPr lang="en-US"/>
            <a:t>ultra sonic</a:t>
          </a:r>
        </a:p>
      </dgm:t>
    </dgm:pt>
    <dgm:pt modelId="{F57C0F38-4AF6-4C67-8E37-B53A71CBC6E4}" type="parTrans" cxnId="{6E7C2F16-954F-49FF-BA35-4AC32D1DD7B4}">
      <dgm:prSet/>
      <dgm:spPr/>
      <dgm:t>
        <a:bodyPr/>
        <a:lstStyle/>
        <a:p>
          <a:endParaRPr lang="en-US"/>
        </a:p>
      </dgm:t>
    </dgm:pt>
    <dgm:pt modelId="{3276A9F3-31E2-469C-8CEB-4BE5463B3F98}" type="sibTrans" cxnId="{6E7C2F16-954F-49FF-BA35-4AC32D1DD7B4}">
      <dgm:prSet/>
      <dgm:spPr/>
      <dgm:t>
        <a:bodyPr/>
        <a:lstStyle/>
        <a:p>
          <a:endParaRPr lang="en-US"/>
        </a:p>
      </dgm:t>
    </dgm:pt>
    <dgm:pt modelId="{25A7863D-506D-412D-907C-EAB895A1B862}">
      <dgm:prSet phldrT="[Text]"/>
      <dgm:spPr/>
      <dgm:t>
        <a:bodyPr/>
        <a:lstStyle/>
        <a:p>
          <a:r>
            <a:rPr lang="en-US"/>
            <a:t>sonic</a:t>
          </a:r>
        </a:p>
      </dgm:t>
    </dgm:pt>
    <dgm:pt modelId="{DD76A796-0909-417D-B53F-C8D53D003EA6}" type="parTrans" cxnId="{7C4B12D3-BFB1-4177-BEBF-97F6965560AF}">
      <dgm:prSet/>
      <dgm:spPr/>
      <dgm:t>
        <a:bodyPr/>
        <a:lstStyle/>
        <a:p>
          <a:endParaRPr lang="en-US"/>
        </a:p>
      </dgm:t>
    </dgm:pt>
    <dgm:pt modelId="{5809878A-F2B1-4F0C-8590-B5ED8E5CE8D7}" type="sibTrans" cxnId="{7C4B12D3-BFB1-4177-BEBF-97F6965560AF}">
      <dgm:prSet/>
      <dgm:spPr/>
      <dgm:t>
        <a:bodyPr/>
        <a:lstStyle/>
        <a:p>
          <a:endParaRPr lang="en-US"/>
        </a:p>
      </dgm:t>
    </dgm:pt>
    <dgm:pt modelId="{16CCAB53-E33D-4CA6-80D1-D95E69E9231E}">
      <dgm:prSet/>
      <dgm:spPr/>
      <dgm:t>
        <a:bodyPr/>
        <a:lstStyle/>
        <a:p>
          <a:r>
            <a:rPr lang="en-US"/>
            <a:t>oscillating</a:t>
          </a:r>
        </a:p>
      </dgm:t>
    </dgm:pt>
    <dgm:pt modelId="{FB0DB6D6-9A16-44E3-830B-4A7F80B3B3BB}" type="parTrans" cxnId="{FE1FA7D1-5945-464D-9621-D09647B8BE0F}">
      <dgm:prSet/>
      <dgm:spPr/>
      <dgm:t>
        <a:bodyPr/>
        <a:lstStyle/>
        <a:p>
          <a:endParaRPr lang="en-US"/>
        </a:p>
      </dgm:t>
    </dgm:pt>
    <dgm:pt modelId="{4FD24EAE-F213-41DF-9834-274A2DDCA12E}" type="sibTrans" cxnId="{FE1FA7D1-5945-464D-9621-D09647B8BE0F}">
      <dgm:prSet/>
      <dgm:spPr/>
      <dgm:t>
        <a:bodyPr/>
        <a:lstStyle/>
        <a:p>
          <a:endParaRPr lang="en-US"/>
        </a:p>
      </dgm:t>
    </dgm:pt>
    <dgm:pt modelId="{067430B8-E52D-42BB-BA31-F8A7D7035A73}" type="pres">
      <dgm:prSet presAssocID="{17664125-C5E4-42F7-BA33-6E009DAB0E2B}" presName="linearFlow" presStyleCnt="0">
        <dgm:presLayoutVars>
          <dgm:resizeHandles val="exact"/>
        </dgm:presLayoutVars>
      </dgm:prSet>
      <dgm:spPr/>
    </dgm:pt>
    <dgm:pt modelId="{2ADDB144-2236-4AE5-BF50-D82FF9C2C4A4}" type="pres">
      <dgm:prSet presAssocID="{0DB008FC-4EFE-4ACA-B359-0B57F2C30C10}" presName="node" presStyleLbl="node1" presStyleIdx="0" presStyleCnt="4">
        <dgm:presLayoutVars>
          <dgm:bulletEnabled val="1"/>
        </dgm:presLayoutVars>
      </dgm:prSet>
      <dgm:spPr/>
    </dgm:pt>
    <dgm:pt modelId="{E1E16E8F-4835-4426-98AB-A453E9E29B93}" type="pres">
      <dgm:prSet presAssocID="{C7559D97-ABAF-4A2D-81F8-FD5A0D04CC4E}" presName="sibTrans" presStyleLbl="sibTrans2D1" presStyleIdx="0" presStyleCnt="3"/>
      <dgm:spPr/>
    </dgm:pt>
    <dgm:pt modelId="{845B28D2-AE41-42EC-B0B4-2D1B7B0E780D}" type="pres">
      <dgm:prSet presAssocID="{C7559D97-ABAF-4A2D-81F8-FD5A0D04CC4E}" presName="connectorText" presStyleLbl="sibTrans2D1" presStyleIdx="0" presStyleCnt="3"/>
      <dgm:spPr/>
    </dgm:pt>
    <dgm:pt modelId="{0B84FA80-C89F-4088-9520-EB4B082FDFB4}" type="pres">
      <dgm:prSet presAssocID="{422001DF-168A-4F51-A6DB-9E39964F8633}" presName="node" presStyleLbl="node1" presStyleIdx="1" presStyleCnt="4">
        <dgm:presLayoutVars>
          <dgm:bulletEnabled val="1"/>
        </dgm:presLayoutVars>
      </dgm:prSet>
      <dgm:spPr/>
    </dgm:pt>
    <dgm:pt modelId="{9AFEFE90-6185-4F36-B00D-0159744815E9}" type="pres">
      <dgm:prSet presAssocID="{3276A9F3-31E2-469C-8CEB-4BE5463B3F98}" presName="sibTrans" presStyleLbl="sibTrans2D1" presStyleIdx="1" presStyleCnt="3"/>
      <dgm:spPr/>
    </dgm:pt>
    <dgm:pt modelId="{87787A3B-AF47-4808-9264-84EEB61AFA62}" type="pres">
      <dgm:prSet presAssocID="{3276A9F3-31E2-469C-8CEB-4BE5463B3F98}" presName="connectorText" presStyleLbl="sibTrans2D1" presStyleIdx="1" presStyleCnt="3"/>
      <dgm:spPr/>
    </dgm:pt>
    <dgm:pt modelId="{B7ACF9A6-3E51-4917-AB2F-F13A87C12546}" type="pres">
      <dgm:prSet presAssocID="{25A7863D-506D-412D-907C-EAB895A1B862}" presName="node" presStyleLbl="node1" presStyleIdx="2" presStyleCnt="4">
        <dgm:presLayoutVars>
          <dgm:bulletEnabled val="1"/>
        </dgm:presLayoutVars>
      </dgm:prSet>
      <dgm:spPr/>
    </dgm:pt>
    <dgm:pt modelId="{13D3289B-FBC5-47C8-A881-AFF7E58FBB98}" type="pres">
      <dgm:prSet presAssocID="{5809878A-F2B1-4F0C-8590-B5ED8E5CE8D7}" presName="sibTrans" presStyleLbl="sibTrans2D1" presStyleIdx="2" presStyleCnt="3"/>
      <dgm:spPr/>
    </dgm:pt>
    <dgm:pt modelId="{297F4ACA-0B47-493D-9841-8422801708D8}" type="pres">
      <dgm:prSet presAssocID="{5809878A-F2B1-4F0C-8590-B5ED8E5CE8D7}" presName="connectorText" presStyleLbl="sibTrans2D1" presStyleIdx="2" presStyleCnt="3"/>
      <dgm:spPr/>
    </dgm:pt>
    <dgm:pt modelId="{CD21579A-4462-43CE-9791-C9F5F63A5C4F}" type="pres">
      <dgm:prSet presAssocID="{16CCAB53-E33D-4CA6-80D1-D95E69E9231E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DFA06-B104-40E8-A414-9B2B5CDD6D23}" type="presOf" srcId="{17664125-C5E4-42F7-BA33-6E009DAB0E2B}" destId="{067430B8-E52D-42BB-BA31-F8A7D7035A73}" srcOrd="0" destOrd="0" presId="urn:microsoft.com/office/officeart/2005/8/layout/process2"/>
    <dgm:cxn modelId="{DF39C208-0F58-4420-A8EA-80866C13466B}" type="presOf" srcId="{5809878A-F2B1-4F0C-8590-B5ED8E5CE8D7}" destId="{13D3289B-FBC5-47C8-A881-AFF7E58FBB98}" srcOrd="0" destOrd="0" presId="urn:microsoft.com/office/officeart/2005/8/layout/process2"/>
    <dgm:cxn modelId="{661DF011-3B18-4E1D-87F0-36979031382B}" type="presOf" srcId="{C7559D97-ABAF-4A2D-81F8-FD5A0D04CC4E}" destId="{E1E16E8F-4835-4426-98AB-A453E9E29B93}" srcOrd="0" destOrd="0" presId="urn:microsoft.com/office/officeart/2005/8/layout/process2"/>
    <dgm:cxn modelId="{6E7C2F16-954F-49FF-BA35-4AC32D1DD7B4}" srcId="{17664125-C5E4-42F7-BA33-6E009DAB0E2B}" destId="{422001DF-168A-4F51-A6DB-9E39964F8633}" srcOrd="1" destOrd="0" parTransId="{F57C0F38-4AF6-4C67-8E37-B53A71CBC6E4}" sibTransId="{3276A9F3-31E2-469C-8CEB-4BE5463B3F98}"/>
    <dgm:cxn modelId="{EF67231C-E4D9-4116-97BB-24EAD2917655}" type="presOf" srcId="{25A7863D-506D-412D-907C-EAB895A1B862}" destId="{B7ACF9A6-3E51-4917-AB2F-F13A87C12546}" srcOrd="0" destOrd="0" presId="urn:microsoft.com/office/officeart/2005/8/layout/process2"/>
    <dgm:cxn modelId="{1CC5492C-5A70-415D-A771-127C64BE9707}" type="presOf" srcId="{3276A9F3-31E2-469C-8CEB-4BE5463B3F98}" destId="{87787A3B-AF47-4808-9264-84EEB61AFA62}" srcOrd="1" destOrd="0" presId="urn:microsoft.com/office/officeart/2005/8/layout/process2"/>
    <dgm:cxn modelId="{99D1315F-9E38-423A-8F01-D4E51E80ED53}" type="presOf" srcId="{422001DF-168A-4F51-A6DB-9E39964F8633}" destId="{0B84FA80-C89F-4088-9520-EB4B082FDFB4}" srcOrd="0" destOrd="0" presId="urn:microsoft.com/office/officeart/2005/8/layout/process2"/>
    <dgm:cxn modelId="{1E21054D-A702-4E31-9267-BF38BB9C7E79}" type="presOf" srcId="{3276A9F3-31E2-469C-8CEB-4BE5463B3F98}" destId="{9AFEFE90-6185-4F36-B00D-0159744815E9}" srcOrd="0" destOrd="0" presId="urn:microsoft.com/office/officeart/2005/8/layout/process2"/>
    <dgm:cxn modelId="{FFF0F07C-A736-4AF1-9B50-7D57BA83132B}" type="presOf" srcId="{16CCAB53-E33D-4CA6-80D1-D95E69E9231E}" destId="{CD21579A-4462-43CE-9791-C9F5F63A5C4F}" srcOrd="0" destOrd="0" presId="urn:microsoft.com/office/officeart/2005/8/layout/process2"/>
    <dgm:cxn modelId="{39BD019D-AD33-4ACC-BA8D-B43037155B3B}" srcId="{17664125-C5E4-42F7-BA33-6E009DAB0E2B}" destId="{0DB008FC-4EFE-4ACA-B359-0B57F2C30C10}" srcOrd="0" destOrd="0" parTransId="{E2B5E103-72B4-4649-9174-36A044247DF9}" sibTransId="{C7559D97-ABAF-4A2D-81F8-FD5A0D04CC4E}"/>
    <dgm:cxn modelId="{79A9CBC5-5388-48C4-A73C-C36301A6267A}" type="presOf" srcId="{0DB008FC-4EFE-4ACA-B359-0B57F2C30C10}" destId="{2ADDB144-2236-4AE5-BF50-D82FF9C2C4A4}" srcOrd="0" destOrd="0" presId="urn:microsoft.com/office/officeart/2005/8/layout/process2"/>
    <dgm:cxn modelId="{D2CB8AC6-EEC5-4DF8-A37A-BA6ADD4FCE99}" type="presOf" srcId="{5809878A-F2B1-4F0C-8590-B5ED8E5CE8D7}" destId="{297F4ACA-0B47-493D-9841-8422801708D8}" srcOrd="1" destOrd="0" presId="urn:microsoft.com/office/officeart/2005/8/layout/process2"/>
    <dgm:cxn modelId="{FE1FA7D1-5945-464D-9621-D09647B8BE0F}" srcId="{17664125-C5E4-42F7-BA33-6E009DAB0E2B}" destId="{16CCAB53-E33D-4CA6-80D1-D95E69E9231E}" srcOrd="3" destOrd="0" parTransId="{FB0DB6D6-9A16-44E3-830B-4A7F80B3B3BB}" sibTransId="{4FD24EAE-F213-41DF-9834-274A2DDCA12E}"/>
    <dgm:cxn modelId="{7C4B12D3-BFB1-4177-BEBF-97F6965560AF}" srcId="{17664125-C5E4-42F7-BA33-6E009DAB0E2B}" destId="{25A7863D-506D-412D-907C-EAB895A1B862}" srcOrd="2" destOrd="0" parTransId="{DD76A796-0909-417D-B53F-C8D53D003EA6}" sibTransId="{5809878A-F2B1-4F0C-8590-B5ED8E5CE8D7}"/>
    <dgm:cxn modelId="{0BCAEFD4-1D55-44C6-85D6-C85ACB1B4C67}" type="presOf" srcId="{C7559D97-ABAF-4A2D-81F8-FD5A0D04CC4E}" destId="{845B28D2-AE41-42EC-B0B4-2D1B7B0E780D}" srcOrd="1" destOrd="0" presId="urn:microsoft.com/office/officeart/2005/8/layout/process2"/>
    <dgm:cxn modelId="{E188E786-C673-45CB-A116-64E61FE96EC2}" type="presParOf" srcId="{067430B8-E52D-42BB-BA31-F8A7D7035A73}" destId="{2ADDB144-2236-4AE5-BF50-D82FF9C2C4A4}" srcOrd="0" destOrd="0" presId="urn:microsoft.com/office/officeart/2005/8/layout/process2"/>
    <dgm:cxn modelId="{78D68BDD-BC15-4448-8A07-1BF1937622A4}" type="presParOf" srcId="{067430B8-E52D-42BB-BA31-F8A7D7035A73}" destId="{E1E16E8F-4835-4426-98AB-A453E9E29B93}" srcOrd="1" destOrd="0" presId="urn:microsoft.com/office/officeart/2005/8/layout/process2"/>
    <dgm:cxn modelId="{2CAE13A5-0F0B-4492-B6DC-E553CE85C44F}" type="presParOf" srcId="{E1E16E8F-4835-4426-98AB-A453E9E29B93}" destId="{845B28D2-AE41-42EC-B0B4-2D1B7B0E780D}" srcOrd="0" destOrd="0" presId="urn:microsoft.com/office/officeart/2005/8/layout/process2"/>
    <dgm:cxn modelId="{76C11706-70AF-4F68-BF5A-D3841BD2F3B4}" type="presParOf" srcId="{067430B8-E52D-42BB-BA31-F8A7D7035A73}" destId="{0B84FA80-C89F-4088-9520-EB4B082FDFB4}" srcOrd="2" destOrd="0" presId="urn:microsoft.com/office/officeart/2005/8/layout/process2"/>
    <dgm:cxn modelId="{6C2BED58-AECD-4D57-8A14-4B5B63756A96}" type="presParOf" srcId="{067430B8-E52D-42BB-BA31-F8A7D7035A73}" destId="{9AFEFE90-6185-4F36-B00D-0159744815E9}" srcOrd="3" destOrd="0" presId="urn:microsoft.com/office/officeart/2005/8/layout/process2"/>
    <dgm:cxn modelId="{9601551D-40F1-4970-85EB-442635349441}" type="presParOf" srcId="{9AFEFE90-6185-4F36-B00D-0159744815E9}" destId="{87787A3B-AF47-4808-9264-84EEB61AFA62}" srcOrd="0" destOrd="0" presId="urn:microsoft.com/office/officeart/2005/8/layout/process2"/>
    <dgm:cxn modelId="{90C62621-7A39-4704-9A16-91879187B57E}" type="presParOf" srcId="{067430B8-E52D-42BB-BA31-F8A7D7035A73}" destId="{B7ACF9A6-3E51-4917-AB2F-F13A87C12546}" srcOrd="4" destOrd="0" presId="urn:microsoft.com/office/officeart/2005/8/layout/process2"/>
    <dgm:cxn modelId="{FE21D59D-C3B8-4E29-A9F1-A1CC3414F167}" type="presParOf" srcId="{067430B8-E52D-42BB-BA31-F8A7D7035A73}" destId="{13D3289B-FBC5-47C8-A881-AFF7E58FBB98}" srcOrd="5" destOrd="0" presId="urn:microsoft.com/office/officeart/2005/8/layout/process2"/>
    <dgm:cxn modelId="{ED12F218-E6C8-413B-A978-76C4E4E55A12}" type="presParOf" srcId="{13D3289B-FBC5-47C8-A881-AFF7E58FBB98}" destId="{297F4ACA-0B47-493D-9841-8422801708D8}" srcOrd="0" destOrd="0" presId="urn:microsoft.com/office/officeart/2005/8/layout/process2"/>
    <dgm:cxn modelId="{5697166C-AF65-42B0-972C-1EEF01D36F33}" type="presParOf" srcId="{067430B8-E52D-42BB-BA31-F8A7D7035A73}" destId="{CD21579A-4462-43CE-9791-C9F5F63A5C4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664125-C5E4-42F7-BA33-6E009DAB0E2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DB008FC-4EFE-4ACA-B359-0B57F2C30C10}">
      <dgm:prSet phldrT="[Text]"/>
      <dgm:spPr/>
      <dgm:t>
        <a:bodyPr/>
        <a:lstStyle/>
        <a:p>
          <a:r>
            <a:rPr lang="en-US"/>
            <a:t>sonic</a:t>
          </a:r>
        </a:p>
      </dgm:t>
    </dgm:pt>
    <dgm:pt modelId="{E2B5E103-72B4-4649-9174-36A044247DF9}" type="parTrans" cxnId="{39BD019D-AD33-4ACC-BA8D-B43037155B3B}">
      <dgm:prSet/>
      <dgm:spPr/>
      <dgm:t>
        <a:bodyPr/>
        <a:lstStyle/>
        <a:p>
          <a:endParaRPr lang="en-US"/>
        </a:p>
      </dgm:t>
    </dgm:pt>
    <dgm:pt modelId="{C7559D97-ABAF-4A2D-81F8-FD5A0D04CC4E}" type="sibTrans" cxnId="{39BD019D-AD33-4ACC-BA8D-B43037155B3B}">
      <dgm:prSet/>
      <dgm:spPr/>
      <dgm:t>
        <a:bodyPr/>
        <a:lstStyle/>
        <a:p>
          <a:endParaRPr lang="en-US"/>
        </a:p>
      </dgm:t>
    </dgm:pt>
    <dgm:pt modelId="{422001DF-168A-4F51-A6DB-9E39964F8633}">
      <dgm:prSet phldrT="[Text]"/>
      <dgm:spPr/>
      <dgm:t>
        <a:bodyPr/>
        <a:lstStyle/>
        <a:p>
          <a:r>
            <a:rPr lang="en-US"/>
            <a:t>ultra sonic</a:t>
          </a:r>
        </a:p>
      </dgm:t>
    </dgm:pt>
    <dgm:pt modelId="{F57C0F38-4AF6-4C67-8E37-B53A71CBC6E4}" type="parTrans" cxnId="{6E7C2F16-954F-49FF-BA35-4AC32D1DD7B4}">
      <dgm:prSet/>
      <dgm:spPr/>
      <dgm:t>
        <a:bodyPr/>
        <a:lstStyle/>
        <a:p>
          <a:endParaRPr lang="en-US"/>
        </a:p>
      </dgm:t>
    </dgm:pt>
    <dgm:pt modelId="{3276A9F3-31E2-469C-8CEB-4BE5463B3F98}" type="sibTrans" cxnId="{6E7C2F16-954F-49FF-BA35-4AC32D1DD7B4}">
      <dgm:prSet/>
      <dgm:spPr/>
      <dgm:t>
        <a:bodyPr/>
        <a:lstStyle/>
        <a:p>
          <a:endParaRPr lang="en-US"/>
        </a:p>
      </dgm:t>
    </dgm:pt>
    <dgm:pt modelId="{25A7863D-506D-412D-907C-EAB895A1B862}">
      <dgm:prSet phldrT="[Text]"/>
      <dgm:spPr/>
      <dgm:t>
        <a:bodyPr/>
        <a:lstStyle/>
        <a:p>
          <a:r>
            <a:rPr lang="en-US"/>
            <a:t>oscillating</a:t>
          </a:r>
        </a:p>
      </dgm:t>
    </dgm:pt>
    <dgm:pt modelId="{DD76A796-0909-417D-B53F-C8D53D003EA6}" type="parTrans" cxnId="{7C4B12D3-BFB1-4177-BEBF-97F6965560AF}">
      <dgm:prSet/>
      <dgm:spPr/>
      <dgm:t>
        <a:bodyPr/>
        <a:lstStyle/>
        <a:p>
          <a:endParaRPr lang="en-US"/>
        </a:p>
      </dgm:t>
    </dgm:pt>
    <dgm:pt modelId="{5809878A-F2B1-4F0C-8590-B5ED8E5CE8D7}" type="sibTrans" cxnId="{7C4B12D3-BFB1-4177-BEBF-97F6965560AF}">
      <dgm:prSet/>
      <dgm:spPr/>
      <dgm:t>
        <a:bodyPr/>
        <a:lstStyle/>
        <a:p>
          <a:endParaRPr lang="en-US"/>
        </a:p>
      </dgm:t>
    </dgm:pt>
    <dgm:pt modelId="{16CCAB53-E33D-4CA6-80D1-D95E69E9231E}">
      <dgm:prSet/>
      <dgm:spPr/>
      <dgm:t>
        <a:bodyPr/>
        <a:lstStyle/>
        <a:p>
          <a:r>
            <a:rPr lang="en-US"/>
            <a:t>by hand</a:t>
          </a:r>
        </a:p>
      </dgm:t>
    </dgm:pt>
    <dgm:pt modelId="{FB0DB6D6-9A16-44E3-830B-4A7F80B3B3BB}" type="parTrans" cxnId="{FE1FA7D1-5945-464D-9621-D09647B8BE0F}">
      <dgm:prSet/>
      <dgm:spPr/>
      <dgm:t>
        <a:bodyPr/>
        <a:lstStyle/>
        <a:p>
          <a:endParaRPr lang="en-US"/>
        </a:p>
      </dgm:t>
    </dgm:pt>
    <dgm:pt modelId="{4FD24EAE-F213-41DF-9834-274A2DDCA12E}" type="sibTrans" cxnId="{FE1FA7D1-5945-464D-9621-D09647B8BE0F}">
      <dgm:prSet/>
      <dgm:spPr/>
      <dgm:t>
        <a:bodyPr/>
        <a:lstStyle/>
        <a:p>
          <a:endParaRPr lang="en-US"/>
        </a:p>
      </dgm:t>
    </dgm:pt>
    <dgm:pt modelId="{067430B8-E52D-42BB-BA31-F8A7D7035A73}" type="pres">
      <dgm:prSet presAssocID="{17664125-C5E4-42F7-BA33-6E009DAB0E2B}" presName="linearFlow" presStyleCnt="0">
        <dgm:presLayoutVars>
          <dgm:resizeHandles val="exact"/>
        </dgm:presLayoutVars>
      </dgm:prSet>
      <dgm:spPr/>
    </dgm:pt>
    <dgm:pt modelId="{2ADDB144-2236-4AE5-BF50-D82FF9C2C4A4}" type="pres">
      <dgm:prSet presAssocID="{0DB008FC-4EFE-4ACA-B359-0B57F2C30C10}" presName="node" presStyleLbl="node1" presStyleIdx="0" presStyleCnt="4">
        <dgm:presLayoutVars>
          <dgm:bulletEnabled val="1"/>
        </dgm:presLayoutVars>
      </dgm:prSet>
      <dgm:spPr/>
    </dgm:pt>
    <dgm:pt modelId="{E1E16E8F-4835-4426-98AB-A453E9E29B93}" type="pres">
      <dgm:prSet presAssocID="{C7559D97-ABAF-4A2D-81F8-FD5A0D04CC4E}" presName="sibTrans" presStyleLbl="sibTrans2D1" presStyleIdx="0" presStyleCnt="3"/>
      <dgm:spPr/>
    </dgm:pt>
    <dgm:pt modelId="{845B28D2-AE41-42EC-B0B4-2D1B7B0E780D}" type="pres">
      <dgm:prSet presAssocID="{C7559D97-ABAF-4A2D-81F8-FD5A0D04CC4E}" presName="connectorText" presStyleLbl="sibTrans2D1" presStyleIdx="0" presStyleCnt="3"/>
      <dgm:spPr/>
    </dgm:pt>
    <dgm:pt modelId="{0B84FA80-C89F-4088-9520-EB4B082FDFB4}" type="pres">
      <dgm:prSet presAssocID="{422001DF-168A-4F51-A6DB-9E39964F8633}" presName="node" presStyleLbl="node1" presStyleIdx="1" presStyleCnt="4">
        <dgm:presLayoutVars>
          <dgm:bulletEnabled val="1"/>
        </dgm:presLayoutVars>
      </dgm:prSet>
      <dgm:spPr/>
    </dgm:pt>
    <dgm:pt modelId="{9AFEFE90-6185-4F36-B00D-0159744815E9}" type="pres">
      <dgm:prSet presAssocID="{3276A9F3-31E2-469C-8CEB-4BE5463B3F98}" presName="sibTrans" presStyleLbl="sibTrans2D1" presStyleIdx="1" presStyleCnt="3"/>
      <dgm:spPr/>
    </dgm:pt>
    <dgm:pt modelId="{87787A3B-AF47-4808-9264-84EEB61AFA62}" type="pres">
      <dgm:prSet presAssocID="{3276A9F3-31E2-469C-8CEB-4BE5463B3F98}" presName="connectorText" presStyleLbl="sibTrans2D1" presStyleIdx="1" presStyleCnt="3"/>
      <dgm:spPr/>
    </dgm:pt>
    <dgm:pt modelId="{B7ACF9A6-3E51-4917-AB2F-F13A87C12546}" type="pres">
      <dgm:prSet presAssocID="{25A7863D-506D-412D-907C-EAB895A1B862}" presName="node" presStyleLbl="node1" presStyleIdx="2" presStyleCnt="4">
        <dgm:presLayoutVars>
          <dgm:bulletEnabled val="1"/>
        </dgm:presLayoutVars>
      </dgm:prSet>
      <dgm:spPr/>
    </dgm:pt>
    <dgm:pt modelId="{13D3289B-FBC5-47C8-A881-AFF7E58FBB98}" type="pres">
      <dgm:prSet presAssocID="{5809878A-F2B1-4F0C-8590-B5ED8E5CE8D7}" presName="sibTrans" presStyleLbl="sibTrans2D1" presStyleIdx="2" presStyleCnt="3"/>
      <dgm:spPr/>
    </dgm:pt>
    <dgm:pt modelId="{297F4ACA-0B47-493D-9841-8422801708D8}" type="pres">
      <dgm:prSet presAssocID="{5809878A-F2B1-4F0C-8590-B5ED8E5CE8D7}" presName="connectorText" presStyleLbl="sibTrans2D1" presStyleIdx="2" presStyleCnt="3"/>
      <dgm:spPr/>
    </dgm:pt>
    <dgm:pt modelId="{CD21579A-4462-43CE-9791-C9F5F63A5C4F}" type="pres">
      <dgm:prSet presAssocID="{16CCAB53-E33D-4CA6-80D1-D95E69E9231E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DFA06-B104-40E8-A414-9B2B5CDD6D23}" type="presOf" srcId="{17664125-C5E4-42F7-BA33-6E009DAB0E2B}" destId="{067430B8-E52D-42BB-BA31-F8A7D7035A73}" srcOrd="0" destOrd="0" presId="urn:microsoft.com/office/officeart/2005/8/layout/process2"/>
    <dgm:cxn modelId="{DF39C208-0F58-4420-A8EA-80866C13466B}" type="presOf" srcId="{5809878A-F2B1-4F0C-8590-B5ED8E5CE8D7}" destId="{13D3289B-FBC5-47C8-A881-AFF7E58FBB98}" srcOrd="0" destOrd="0" presId="urn:microsoft.com/office/officeart/2005/8/layout/process2"/>
    <dgm:cxn modelId="{661DF011-3B18-4E1D-87F0-36979031382B}" type="presOf" srcId="{C7559D97-ABAF-4A2D-81F8-FD5A0D04CC4E}" destId="{E1E16E8F-4835-4426-98AB-A453E9E29B93}" srcOrd="0" destOrd="0" presId="urn:microsoft.com/office/officeart/2005/8/layout/process2"/>
    <dgm:cxn modelId="{6E7C2F16-954F-49FF-BA35-4AC32D1DD7B4}" srcId="{17664125-C5E4-42F7-BA33-6E009DAB0E2B}" destId="{422001DF-168A-4F51-A6DB-9E39964F8633}" srcOrd="1" destOrd="0" parTransId="{F57C0F38-4AF6-4C67-8E37-B53A71CBC6E4}" sibTransId="{3276A9F3-31E2-469C-8CEB-4BE5463B3F98}"/>
    <dgm:cxn modelId="{EF67231C-E4D9-4116-97BB-24EAD2917655}" type="presOf" srcId="{25A7863D-506D-412D-907C-EAB895A1B862}" destId="{B7ACF9A6-3E51-4917-AB2F-F13A87C12546}" srcOrd="0" destOrd="0" presId="urn:microsoft.com/office/officeart/2005/8/layout/process2"/>
    <dgm:cxn modelId="{1CC5492C-5A70-415D-A771-127C64BE9707}" type="presOf" srcId="{3276A9F3-31E2-469C-8CEB-4BE5463B3F98}" destId="{87787A3B-AF47-4808-9264-84EEB61AFA62}" srcOrd="1" destOrd="0" presId="urn:microsoft.com/office/officeart/2005/8/layout/process2"/>
    <dgm:cxn modelId="{99D1315F-9E38-423A-8F01-D4E51E80ED53}" type="presOf" srcId="{422001DF-168A-4F51-A6DB-9E39964F8633}" destId="{0B84FA80-C89F-4088-9520-EB4B082FDFB4}" srcOrd="0" destOrd="0" presId="urn:microsoft.com/office/officeart/2005/8/layout/process2"/>
    <dgm:cxn modelId="{1E21054D-A702-4E31-9267-BF38BB9C7E79}" type="presOf" srcId="{3276A9F3-31E2-469C-8CEB-4BE5463B3F98}" destId="{9AFEFE90-6185-4F36-B00D-0159744815E9}" srcOrd="0" destOrd="0" presId="urn:microsoft.com/office/officeart/2005/8/layout/process2"/>
    <dgm:cxn modelId="{FFF0F07C-A736-4AF1-9B50-7D57BA83132B}" type="presOf" srcId="{16CCAB53-E33D-4CA6-80D1-D95E69E9231E}" destId="{CD21579A-4462-43CE-9791-C9F5F63A5C4F}" srcOrd="0" destOrd="0" presId="urn:microsoft.com/office/officeart/2005/8/layout/process2"/>
    <dgm:cxn modelId="{39BD019D-AD33-4ACC-BA8D-B43037155B3B}" srcId="{17664125-C5E4-42F7-BA33-6E009DAB0E2B}" destId="{0DB008FC-4EFE-4ACA-B359-0B57F2C30C10}" srcOrd="0" destOrd="0" parTransId="{E2B5E103-72B4-4649-9174-36A044247DF9}" sibTransId="{C7559D97-ABAF-4A2D-81F8-FD5A0D04CC4E}"/>
    <dgm:cxn modelId="{79A9CBC5-5388-48C4-A73C-C36301A6267A}" type="presOf" srcId="{0DB008FC-4EFE-4ACA-B359-0B57F2C30C10}" destId="{2ADDB144-2236-4AE5-BF50-D82FF9C2C4A4}" srcOrd="0" destOrd="0" presId="urn:microsoft.com/office/officeart/2005/8/layout/process2"/>
    <dgm:cxn modelId="{D2CB8AC6-EEC5-4DF8-A37A-BA6ADD4FCE99}" type="presOf" srcId="{5809878A-F2B1-4F0C-8590-B5ED8E5CE8D7}" destId="{297F4ACA-0B47-493D-9841-8422801708D8}" srcOrd="1" destOrd="0" presId="urn:microsoft.com/office/officeart/2005/8/layout/process2"/>
    <dgm:cxn modelId="{FE1FA7D1-5945-464D-9621-D09647B8BE0F}" srcId="{17664125-C5E4-42F7-BA33-6E009DAB0E2B}" destId="{16CCAB53-E33D-4CA6-80D1-D95E69E9231E}" srcOrd="3" destOrd="0" parTransId="{FB0DB6D6-9A16-44E3-830B-4A7F80B3B3BB}" sibTransId="{4FD24EAE-F213-41DF-9834-274A2DDCA12E}"/>
    <dgm:cxn modelId="{7C4B12D3-BFB1-4177-BEBF-97F6965560AF}" srcId="{17664125-C5E4-42F7-BA33-6E009DAB0E2B}" destId="{25A7863D-506D-412D-907C-EAB895A1B862}" srcOrd="2" destOrd="0" parTransId="{DD76A796-0909-417D-B53F-C8D53D003EA6}" sibTransId="{5809878A-F2B1-4F0C-8590-B5ED8E5CE8D7}"/>
    <dgm:cxn modelId="{0BCAEFD4-1D55-44C6-85D6-C85ACB1B4C67}" type="presOf" srcId="{C7559D97-ABAF-4A2D-81F8-FD5A0D04CC4E}" destId="{845B28D2-AE41-42EC-B0B4-2D1B7B0E780D}" srcOrd="1" destOrd="0" presId="urn:microsoft.com/office/officeart/2005/8/layout/process2"/>
    <dgm:cxn modelId="{E188E786-C673-45CB-A116-64E61FE96EC2}" type="presParOf" srcId="{067430B8-E52D-42BB-BA31-F8A7D7035A73}" destId="{2ADDB144-2236-4AE5-BF50-D82FF9C2C4A4}" srcOrd="0" destOrd="0" presId="urn:microsoft.com/office/officeart/2005/8/layout/process2"/>
    <dgm:cxn modelId="{78D68BDD-BC15-4448-8A07-1BF1937622A4}" type="presParOf" srcId="{067430B8-E52D-42BB-BA31-F8A7D7035A73}" destId="{E1E16E8F-4835-4426-98AB-A453E9E29B93}" srcOrd="1" destOrd="0" presId="urn:microsoft.com/office/officeart/2005/8/layout/process2"/>
    <dgm:cxn modelId="{2CAE13A5-0F0B-4492-B6DC-E553CE85C44F}" type="presParOf" srcId="{E1E16E8F-4835-4426-98AB-A453E9E29B93}" destId="{845B28D2-AE41-42EC-B0B4-2D1B7B0E780D}" srcOrd="0" destOrd="0" presId="urn:microsoft.com/office/officeart/2005/8/layout/process2"/>
    <dgm:cxn modelId="{76C11706-70AF-4F68-BF5A-D3841BD2F3B4}" type="presParOf" srcId="{067430B8-E52D-42BB-BA31-F8A7D7035A73}" destId="{0B84FA80-C89F-4088-9520-EB4B082FDFB4}" srcOrd="2" destOrd="0" presId="urn:microsoft.com/office/officeart/2005/8/layout/process2"/>
    <dgm:cxn modelId="{6C2BED58-AECD-4D57-8A14-4B5B63756A96}" type="presParOf" srcId="{067430B8-E52D-42BB-BA31-F8A7D7035A73}" destId="{9AFEFE90-6185-4F36-B00D-0159744815E9}" srcOrd="3" destOrd="0" presId="urn:microsoft.com/office/officeart/2005/8/layout/process2"/>
    <dgm:cxn modelId="{9601551D-40F1-4970-85EB-442635349441}" type="presParOf" srcId="{9AFEFE90-6185-4F36-B00D-0159744815E9}" destId="{87787A3B-AF47-4808-9264-84EEB61AFA62}" srcOrd="0" destOrd="0" presId="urn:microsoft.com/office/officeart/2005/8/layout/process2"/>
    <dgm:cxn modelId="{90C62621-7A39-4704-9A16-91879187B57E}" type="presParOf" srcId="{067430B8-E52D-42BB-BA31-F8A7D7035A73}" destId="{B7ACF9A6-3E51-4917-AB2F-F13A87C12546}" srcOrd="4" destOrd="0" presId="urn:microsoft.com/office/officeart/2005/8/layout/process2"/>
    <dgm:cxn modelId="{FE21D59D-C3B8-4E29-A9F1-A1CC3414F167}" type="presParOf" srcId="{067430B8-E52D-42BB-BA31-F8A7D7035A73}" destId="{13D3289B-FBC5-47C8-A881-AFF7E58FBB98}" srcOrd="5" destOrd="0" presId="urn:microsoft.com/office/officeart/2005/8/layout/process2"/>
    <dgm:cxn modelId="{ED12F218-E6C8-413B-A978-76C4E4E55A12}" type="presParOf" srcId="{13D3289B-FBC5-47C8-A881-AFF7E58FBB98}" destId="{297F4ACA-0B47-493D-9841-8422801708D8}" srcOrd="0" destOrd="0" presId="urn:microsoft.com/office/officeart/2005/8/layout/process2"/>
    <dgm:cxn modelId="{5697166C-AF65-42B0-972C-1EEF01D36F33}" type="presParOf" srcId="{067430B8-E52D-42BB-BA31-F8A7D7035A73}" destId="{CD21579A-4462-43CE-9791-C9F5F63A5C4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664125-C5E4-42F7-BA33-6E009DAB0E2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DB008FC-4EFE-4ACA-B359-0B57F2C30C10}">
      <dgm:prSet phldrT="[Text]"/>
      <dgm:spPr/>
      <dgm:t>
        <a:bodyPr/>
        <a:lstStyle/>
        <a:p>
          <a:r>
            <a:rPr lang="en-US"/>
            <a:t>ultra sonic</a:t>
          </a:r>
        </a:p>
      </dgm:t>
    </dgm:pt>
    <dgm:pt modelId="{E2B5E103-72B4-4649-9174-36A044247DF9}" type="parTrans" cxnId="{39BD019D-AD33-4ACC-BA8D-B43037155B3B}">
      <dgm:prSet/>
      <dgm:spPr/>
      <dgm:t>
        <a:bodyPr/>
        <a:lstStyle/>
        <a:p>
          <a:endParaRPr lang="en-US"/>
        </a:p>
      </dgm:t>
    </dgm:pt>
    <dgm:pt modelId="{C7559D97-ABAF-4A2D-81F8-FD5A0D04CC4E}" type="sibTrans" cxnId="{39BD019D-AD33-4ACC-BA8D-B43037155B3B}">
      <dgm:prSet/>
      <dgm:spPr/>
      <dgm:t>
        <a:bodyPr/>
        <a:lstStyle/>
        <a:p>
          <a:endParaRPr lang="en-US"/>
        </a:p>
      </dgm:t>
    </dgm:pt>
    <dgm:pt modelId="{422001DF-168A-4F51-A6DB-9E39964F8633}">
      <dgm:prSet phldrT="[Text]"/>
      <dgm:spPr/>
      <dgm:t>
        <a:bodyPr/>
        <a:lstStyle/>
        <a:p>
          <a:r>
            <a:rPr lang="en-US"/>
            <a:t>oscillating</a:t>
          </a:r>
        </a:p>
      </dgm:t>
    </dgm:pt>
    <dgm:pt modelId="{F57C0F38-4AF6-4C67-8E37-B53A71CBC6E4}" type="parTrans" cxnId="{6E7C2F16-954F-49FF-BA35-4AC32D1DD7B4}">
      <dgm:prSet/>
      <dgm:spPr/>
      <dgm:t>
        <a:bodyPr/>
        <a:lstStyle/>
        <a:p>
          <a:endParaRPr lang="en-US"/>
        </a:p>
      </dgm:t>
    </dgm:pt>
    <dgm:pt modelId="{3276A9F3-31E2-469C-8CEB-4BE5463B3F98}" type="sibTrans" cxnId="{6E7C2F16-954F-49FF-BA35-4AC32D1DD7B4}">
      <dgm:prSet/>
      <dgm:spPr/>
      <dgm:t>
        <a:bodyPr/>
        <a:lstStyle/>
        <a:p>
          <a:endParaRPr lang="en-US"/>
        </a:p>
      </dgm:t>
    </dgm:pt>
    <dgm:pt modelId="{25A7863D-506D-412D-907C-EAB895A1B862}">
      <dgm:prSet phldrT="[Text]"/>
      <dgm:spPr/>
      <dgm:t>
        <a:bodyPr/>
        <a:lstStyle/>
        <a:p>
          <a:r>
            <a:rPr lang="en-US"/>
            <a:t>by hand</a:t>
          </a:r>
        </a:p>
      </dgm:t>
    </dgm:pt>
    <dgm:pt modelId="{DD76A796-0909-417D-B53F-C8D53D003EA6}" type="parTrans" cxnId="{7C4B12D3-BFB1-4177-BEBF-97F6965560AF}">
      <dgm:prSet/>
      <dgm:spPr/>
      <dgm:t>
        <a:bodyPr/>
        <a:lstStyle/>
        <a:p>
          <a:endParaRPr lang="en-US"/>
        </a:p>
      </dgm:t>
    </dgm:pt>
    <dgm:pt modelId="{5809878A-F2B1-4F0C-8590-B5ED8E5CE8D7}" type="sibTrans" cxnId="{7C4B12D3-BFB1-4177-BEBF-97F6965560AF}">
      <dgm:prSet/>
      <dgm:spPr/>
      <dgm:t>
        <a:bodyPr/>
        <a:lstStyle/>
        <a:p>
          <a:endParaRPr lang="en-US"/>
        </a:p>
      </dgm:t>
    </dgm:pt>
    <dgm:pt modelId="{16CCAB53-E33D-4CA6-80D1-D95E69E9231E}">
      <dgm:prSet/>
      <dgm:spPr/>
      <dgm:t>
        <a:bodyPr/>
        <a:lstStyle/>
        <a:p>
          <a:r>
            <a:rPr lang="en-US"/>
            <a:t>sonic</a:t>
          </a:r>
        </a:p>
      </dgm:t>
    </dgm:pt>
    <dgm:pt modelId="{FB0DB6D6-9A16-44E3-830B-4A7F80B3B3BB}" type="parTrans" cxnId="{FE1FA7D1-5945-464D-9621-D09647B8BE0F}">
      <dgm:prSet/>
      <dgm:spPr/>
      <dgm:t>
        <a:bodyPr/>
        <a:lstStyle/>
        <a:p>
          <a:endParaRPr lang="en-US"/>
        </a:p>
      </dgm:t>
    </dgm:pt>
    <dgm:pt modelId="{4FD24EAE-F213-41DF-9834-274A2DDCA12E}" type="sibTrans" cxnId="{FE1FA7D1-5945-464D-9621-D09647B8BE0F}">
      <dgm:prSet/>
      <dgm:spPr/>
      <dgm:t>
        <a:bodyPr/>
        <a:lstStyle/>
        <a:p>
          <a:endParaRPr lang="en-US"/>
        </a:p>
      </dgm:t>
    </dgm:pt>
    <dgm:pt modelId="{067430B8-E52D-42BB-BA31-F8A7D7035A73}" type="pres">
      <dgm:prSet presAssocID="{17664125-C5E4-42F7-BA33-6E009DAB0E2B}" presName="linearFlow" presStyleCnt="0">
        <dgm:presLayoutVars>
          <dgm:resizeHandles val="exact"/>
        </dgm:presLayoutVars>
      </dgm:prSet>
      <dgm:spPr/>
    </dgm:pt>
    <dgm:pt modelId="{2ADDB144-2236-4AE5-BF50-D82FF9C2C4A4}" type="pres">
      <dgm:prSet presAssocID="{0DB008FC-4EFE-4ACA-B359-0B57F2C30C10}" presName="node" presStyleLbl="node1" presStyleIdx="0" presStyleCnt="4">
        <dgm:presLayoutVars>
          <dgm:bulletEnabled val="1"/>
        </dgm:presLayoutVars>
      </dgm:prSet>
      <dgm:spPr/>
    </dgm:pt>
    <dgm:pt modelId="{E1E16E8F-4835-4426-98AB-A453E9E29B93}" type="pres">
      <dgm:prSet presAssocID="{C7559D97-ABAF-4A2D-81F8-FD5A0D04CC4E}" presName="sibTrans" presStyleLbl="sibTrans2D1" presStyleIdx="0" presStyleCnt="3"/>
      <dgm:spPr/>
    </dgm:pt>
    <dgm:pt modelId="{845B28D2-AE41-42EC-B0B4-2D1B7B0E780D}" type="pres">
      <dgm:prSet presAssocID="{C7559D97-ABAF-4A2D-81F8-FD5A0D04CC4E}" presName="connectorText" presStyleLbl="sibTrans2D1" presStyleIdx="0" presStyleCnt="3"/>
      <dgm:spPr/>
    </dgm:pt>
    <dgm:pt modelId="{0B84FA80-C89F-4088-9520-EB4B082FDFB4}" type="pres">
      <dgm:prSet presAssocID="{422001DF-168A-4F51-A6DB-9E39964F8633}" presName="node" presStyleLbl="node1" presStyleIdx="1" presStyleCnt="4">
        <dgm:presLayoutVars>
          <dgm:bulletEnabled val="1"/>
        </dgm:presLayoutVars>
      </dgm:prSet>
      <dgm:spPr/>
    </dgm:pt>
    <dgm:pt modelId="{9AFEFE90-6185-4F36-B00D-0159744815E9}" type="pres">
      <dgm:prSet presAssocID="{3276A9F3-31E2-469C-8CEB-4BE5463B3F98}" presName="sibTrans" presStyleLbl="sibTrans2D1" presStyleIdx="1" presStyleCnt="3"/>
      <dgm:spPr/>
    </dgm:pt>
    <dgm:pt modelId="{87787A3B-AF47-4808-9264-84EEB61AFA62}" type="pres">
      <dgm:prSet presAssocID="{3276A9F3-31E2-469C-8CEB-4BE5463B3F98}" presName="connectorText" presStyleLbl="sibTrans2D1" presStyleIdx="1" presStyleCnt="3"/>
      <dgm:spPr/>
    </dgm:pt>
    <dgm:pt modelId="{B7ACF9A6-3E51-4917-AB2F-F13A87C12546}" type="pres">
      <dgm:prSet presAssocID="{25A7863D-506D-412D-907C-EAB895A1B862}" presName="node" presStyleLbl="node1" presStyleIdx="2" presStyleCnt="4">
        <dgm:presLayoutVars>
          <dgm:bulletEnabled val="1"/>
        </dgm:presLayoutVars>
      </dgm:prSet>
      <dgm:spPr/>
    </dgm:pt>
    <dgm:pt modelId="{13D3289B-FBC5-47C8-A881-AFF7E58FBB98}" type="pres">
      <dgm:prSet presAssocID="{5809878A-F2B1-4F0C-8590-B5ED8E5CE8D7}" presName="sibTrans" presStyleLbl="sibTrans2D1" presStyleIdx="2" presStyleCnt="3"/>
      <dgm:spPr/>
    </dgm:pt>
    <dgm:pt modelId="{297F4ACA-0B47-493D-9841-8422801708D8}" type="pres">
      <dgm:prSet presAssocID="{5809878A-F2B1-4F0C-8590-B5ED8E5CE8D7}" presName="connectorText" presStyleLbl="sibTrans2D1" presStyleIdx="2" presStyleCnt="3"/>
      <dgm:spPr/>
    </dgm:pt>
    <dgm:pt modelId="{CD21579A-4462-43CE-9791-C9F5F63A5C4F}" type="pres">
      <dgm:prSet presAssocID="{16CCAB53-E33D-4CA6-80D1-D95E69E9231E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DFA06-B104-40E8-A414-9B2B5CDD6D23}" type="presOf" srcId="{17664125-C5E4-42F7-BA33-6E009DAB0E2B}" destId="{067430B8-E52D-42BB-BA31-F8A7D7035A73}" srcOrd="0" destOrd="0" presId="urn:microsoft.com/office/officeart/2005/8/layout/process2"/>
    <dgm:cxn modelId="{DF39C208-0F58-4420-A8EA-80866C13466B}" type="presOf" srcId="{5809878A-F2B1-4F0C-8590-B5ED8E5CE8D7}" destId="{13D3289B-FBC5-47C8-A881-AFF7E58FBB98}" srcOrd="0" destOrd="0" presId="urn:microsoft.com/office/officeart/2005/8/layout/process2"/>
    <dgm:cxn modelId="{661DF011-3B18-4E1D-87F0-36979031382B}" type="presOf" srcId="{C7559D97-ABAF-4A2D-81F8-FD5A0D04CC4E}" destId="{E1E16E8F-4835-4426-98AB-A453E9E29B93}" srcOrd="0" destOrd="0" presId="urn:microsoft.com/office/officeart/2005/8/layout/process2"/>
    <dgm:cxn modelId="{6E7C2F16-954F-49FF-BA35-4AC32D1DD7B4}" srcId="{17664125-C5E4-42F7-BA33-6E009DAB0E2B}" destId="{422001DF-168A-4F51-A6DB-9E39964F8633}" srcOrd="1" destOrd="0" parTransId="{F57C0F38-4AF6-4C67-8E37-B53A71CBC6E4}" sibTransId="{3276A9F3-31E2-469C-8CEB-4BE5463B3F98}"/>
    <dgm:cxn modelId="{EF67231C-E4D9-4116-97BB-24EAD2917655}" type="presOf" srcId="{25A7863D-506D-412D-907C-EAB895A1B862}" destId="{B7ACF9A6-3E51-4917-AB2F-F13A87C12546}" srcOrd="0" destOrd="0" presId="urn:microsoft.com/office/officeart/2005/8/layout/process2"/>
    <dgm:cxn modelId="{1CC5492C-5A70-415D-A771-127C64BE9707}" type="presOf" srcId="{3276A9F3-31E2-469C-8CEB-4BE5463B3F98}" destId="{87787A3B-AF47-4808-9264-84EEB61AFA62}" srcOrd="1" destOrd="0" presId="urn:microsoft.com/office/officeart/2005/8/layout/process2"/>
    <dgm:cxn modelId="{99D1315F-9E38-423A-8F01-D4E51E80ED53}" type="presOf" srcId="{422001DF-168A-4F51-A6DB-9E39964F8633}" destId="{0B84FA80-C89F-4088-9520-EB4B082FDFB4}" srcOrd="0" destOrd="0" presId="urn:microsoft.com/office/officeart/2005/8/layout/process2"/>
    <dgm:cxn modelId="{1E21054D-A702-4E31-9267-BF38BB9C7E79}" type="presOf" srcId="{3276A9F3-31E2-469C-8CEB-4BE5463B3F98}" destId="{9AFEFE90-6185-4F36-B00D-0159744815E9}" srcOrd="0" destOrd="0" presId="urn:microsoft.com/office/officeart/2005/8/layout/process2"/>
    <dgm:cxn modelId="{FFF0F07C-A736-4AF1-9B50-7D57BA83132B}" type="presOf" srcId="{16CCAB53-E33D-4CA6-80D1-D95E69E9231E}" destId="{CD21579A-4462-43CE-9791-C9F5F63A5C4F}" srcOrd="0" destOrd="0" presId="urn:microsoft.com/office/officeart/2005/8/layout/process2"/>
    <dgm:cxn modelId="{39BD019D-AD33-4ACC-BA8D-B43037155B3B}" srcId="{17664125-C5E4-42F7-BA33-6E009DAB0E2B}" destId="{0DB008FC-4EFE-4ACA-B359-0B57F2C30C10}" srcOrd="0" destOrd="0" parTransId="{E2B5E103-72B4-4649-9174-36A044247DF9}" sibTransId="{C7559D97-ABAF-4A2D-81F8-FD5A0D04CC4E}"/>
    <dgm:cxn modelId="{79A9CBC5-5388-48C4-A73C-C36301A6267A}" type="presOf" srcId="{0DB008FC-4EFE-4ACA-B359-0B57F2C30C10}" destId="{2ADDB144-2236-4AE5-BF50-D82FF9C2C4A4}" srcOrd="0" destOrd="0" presId="urn:microsoft.com/office/officeart/2005/8/layout/process2"/>
    <dgm:cxn modelId="{D2CB8AC6-EEC5-4DF8-A37A-BA6ADD4FCE99}" type="presOf" srcId="{5809878A-F2B1-4F0C-8590-B5ED8E5CE8D7}" destId="{297F4ACA-0B47-493D-9841-8422801708D8}" srcOrd="1" destOrd="0" presId="urn:microsoft.com/office/officeart/2005/8/layout/process2"/>
    <dgm:cxn modelId="{FE1FA7D1-5945-464D-9621-D09647B8BE0F}" srcId="{17664125-C5E4-42F7-BA33-6E009DAB0E2B}" destId="{16CCAB53-E33D-4CA6-80D1-D95E69E9231E}" srcOrd="3" destOrd="0" parTransId="{FB0DB6D6-9A16-44E3-830B-4A7F80B3B3BB}" sibTransId="{4FD24EAE-F213-41DF-9834-274A2DDCA12E}"/>
    <dgm:cxn modelId="{7C4B12D3-BFB1-4177-BEBF-97F6965560AF}" srcId="{17664125-C5E4-42F7-BA33-6E009DAB0E2B}" destId="{25A7863D-506D-412D-907C-EAB895A1B862}" srcOrd="2" destOrd="0" parTransId="{DD76A796-0909-417D-B53F-C8D53D003EA6}" sibTransId="{5809878A-F2B1-4F0C-8590-B5ED8E5CE8D7}"/>
    <dgm:cxn modelId="{0BCAEFD4-1D55-44C6-85D6-C85ACB1B4C67}" type="presOf" srcId="{C7559D97-ABAF-4A2D-81F8-FD5A0D04CC4E}" destId="{845B28D2-AE41-42EC-B0B4-2D1B7B0E780D}" srcOrd="1" destOrd="0" presId="urn:microsoft.com/office/officeart/2005/8/layout/process2"/>
    <dgm:cxn modelId="{E188E786-C673-45CB-A116-64E61FE96EC2}" type="presParOf" srcId="{067430B8-E52D-42BB-BA31-F8A7D7035A73}" destId="{2ADDB144-2236-4AE5-BF50-D82FF9C2C4A4}" srcOrd="0" destOrd="0" presId="urn:microsoft.com/office/officeart/2005/8/layout/process2"/>
    <dgm:cxn modelId="{78D68BDD-BC15-4448-8A07-1BF1937622A4}" type="presParOf" srcId="{067430B8-E52D-42BB-BA31-F8A7D7035A73}" destId="{E1E16E8F-4835-4426-98AB-A453E9E29B93}" srcOrd="1" destOrd="0" presId="urn:microsoft.com/office/officeart/2005/8/layout/process2"/>
    <dgm:cxn modelId="{2CAE13A5-0F0B-4492-B6DC-E553CE85C44F}" type="presParOf" srcId="{E1E16E8F-4835-4426-98AB-A453E9E29B93}" destId="{845B28D2-AE41-42EC-B0B4-2D1B7B0E780D}" srcOrd="0" destOrd="0" presId="urn:microsoft.com/office/officeart/2005/8/layout/process2"/>
    <dgm:cxn modelId="{76C11706-70AF-4F68-BF5A-D3841BD2F3B4}" type="presParOf" srcId="{067430B8-E52D-42BB-BA31-F8A7D7035A73}" destId="{0B84FA80-C89F-4088-9520-EB4B082FDFB4}" srcOrd="2" destOrd="0" presId="urn:microsoft.com/office/officeart/2005/8/layout/process2"/>
    <dgm:cxn modelId="{6C2BED58-AECD-4D57-8A14-4B5B63756A96}" type="presParOf" srcId="{067430B8-E52D-42BB-BA31-F8A7D7035A73}" destId="{9AFEFE90-6185-4F36-B00D-0159744815E9}" srcOrd="3" destOrd="0" presId="urn:microsoft.com/office/officeart/2005/8/layout/process2"/>
    <dgm:cxn modelId="{9601551D-40F1-4970-85EB-442635349441}" type="presParOf" srcId="{9AFEFE90-6185-4F36-B00D-0159744815E9}" destId="{87787A3B-AF47-4808-9264-84EEB61AFA62}" srcOrd="0" destOrd="0" presId="urn:microsoft.com/office/officeart/2005/8/layout/process2"/>
    <dgm:cxn modelId="{90C62621-7A39-4704-9A16-91879187B57E}" type="presParOf" srcId="{067430B8-E52D-42BB-BA31-F8A7D7035A73}" destId="{B7ACF9A6-3E51-4917-AB2F-F13A87C12546}" srcOrd="4" destOrd="0" presId="urn:microsoft.com/office/officeart/2005/8/layout/process2"/>
    <dgm:cxn modelId="{FE21D59D-C3B8-4E29-A9F1-A1CC3414F167}" type="presParOf" srcId="{067430B8-E52D-42BB-BA31-F8A7D7035A73}" destId="{13D3289B-FBC5-47C8-A881-AFF7E58FBB98}" srcOrd="5" destOrd="0" presId="urn:microsoft.com/office/officeart/2005/8/layout/process2"/>
    <dgm:cxn modelId="{ED12F218-E6C8-413B-A978-76C4E4E55A12}" type="presParOf" srcId="{13D3289B-FBC5-47C8-A881-AFF7E58FBB98}" destId="{297F4ACA-0B47-493D-9841-8422801708D8}" srcOrd="0" destOrd="0" presId="urn:microsoft.com/office/officeart/2005/8/layout/process2"/>
    <dgm:cxn modelId="{5697166C-AF65-42B0-972C-1EEF01D36F33}" type="presParOf" srcId="{067430B8-E52D-42BB-BA31-F8A7D7035A73}" destId="{CD21579A-4462-43CE-9791-C9F5F63A5C4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664125-C5E4-42F7-BA33-6E009DAB0E2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DB008FC-4EFE-4ACA-B359-0B57F2C30C10}">
      <dgm:prSet phldrT="[Text]"/>
      <dgm:spPr/>
      <dgm:t>
        <a:bodyPr/>
        <a:lstStyle/>
        <a:p>
          <a:r>
            <a:rPr lang="en-US"/>
            <a:t>oscillating</a:t>
          </a:r>
        </a:p>
      </dgm:t>
    </dgm:pt>
    <dgm:pt modelId="{E2B5E103-72B4-4649-9174-36A044247DF9}" type="parTrans" cxnId="{39BD019D-AD33-4ACC-BA8D-B43037155B3B}">
      <dgm:prSet/>
      <dgm:spPr/>
      <dgm:t>
        <a:bodyPr/>
        <a:lstStyle/>
        <a:p>
          <a:endParaRPr lang="en-US"/>
        </a:p>
      </dgm:t>
    </dgm:pt>
    <dgm:pt modelId="{C7559D97-ABAF-4A2D-81F8-FD5A0D04CC4E}" type="sibTrans" cxnId="{39BD019D-AD33-4ACC-BA8D-B43037155B3B}">
      <dgm:prSet/>
      <dgm:spPr/>
      <dgm:t>
        <a:bodyPr/>
        <a:lstStyle/>
        <a:p>
          <a:endParaRPr lang="en-US"/>
        </a:p>
      </dgm:t>
    </dgm:pt>
    <dgm:pt modelId="{422001DF-168A-4F51-A6DB-9E39964F8633}">
      <dgm:prSet phldrT="[Text]"/>
      <dgm:spPr/>
      <dgm:t>
        <a:bodyPr/>
        <a:lstStyle/>
        <a:p>
          <a:r>
            <a:rPr lang="en-US"/>
            <a:t>sonic</a:t>
          </a:r>
        </a:p>
      </dgm:t>
    </dgm:pt>
    <dgm:pt modelId="{F57C0F38-4AF6-4C67-8E37-B53A71CBC6E4}" type="parTrans" cxnId="{6E7C2F16-954F-49FF-BA35-4AC32D1DD7B4}">
      <dgm:prSet/>
      <dgm:spPr/>
      <dgm:t>
        <a:bodyPr/>
        <a:lstStyle/>
        <a:p>
          <a:endParaRPr lang="en-US"/>
        </a:p>
      </dgm:t>
    </dgm:pt>
    <dgm:pt modelId="{3276A9F3-31E2-469C-8CEB-4BE5463B3F98}" type="sibTrans" cxnId="{6E7C2F16-954F-49FF-BA35-4AC32D1DD7B4}">
      <dgm:prSet/>
      <dgm:spPr/>
      <dgm:t>
        <a:bodyPr/>
        <a:lstStyle/>
        <a:p>
          <a:endParaRPr lang="en-US"/>
        </a:p>
      </dgm:t>
    </dgm:pt>
    <dgm:pt modelId="{25A7863D-506D-412D-907C-EAB895A1B862}">
      <dgm:prSet phldrT="[Text]"/>
      <dgm:spPr/>
      <dgm:t>
        <a:bodyPr/>
        <a:lstStyle/>
        <a:p>
          <a:r>
            <a:rPr lang="en-US"/>
            <a:t>by hand</a:t>
          </a:r>
        </a:p>
      </dgm:t>
    </dgm:pt>
    <dgm:pt modelId="{DD76A796-0909-417D-B53F-C8D53D003EA6}" type="parTrans" cxnId="{7C4B12D3-BFB1-4177-BEBF-97F6965560AF}">
      <dgm:prSet/>
      <dgm:spPr/>
      <dgm:t>
        <a:bodyPr/>
        <a:lstStyle/>
        <a:p>
          <a:endParaRPr lang="en-US"/>
        </a:p>
      </dgm:t>
    </dgm:pt>
    <dgm:pt modelId="{5809878A-F2B1-4F0C-8590-B5ED8E5CE8D7}" type="sibTrans" cxnId="{7C4B12D3-BFB1-4177-BEBF-97F6965560AF}">
      <dgm:prSet/>
      <dgm:spPr/>
      <dgm:t>
        <a:bodyPr/>
        <a:lstStyle/>
        <a:p>
          <a:endParaRPr lang="en-US"/>
        </a:p>
      </dgm:t>
    </dgm:pt>
    <dgm:pt modelId="{16CCAB53-E33D-4CA6-80D1-D95E69E9231E}">
      <dgm:prSet/>
      <dgm:spPr/>
      <dgm:t>
        <a:bodyPr/>
        <a:lstStyle/>
        <a:p>
          <a:r>
            <a:rPr lang="en-US"/>
            <a:t>ultr sonic</a:t>
          </a:r>
        </a:p>
      </dgm:t>
    </dgm:pt>
    <dgm:pt modelId="{FB0DB6D6-9A16-44E3-830B-4A7F80B3B3BB}" type="parTrans" cxnId="{FE1FA7D1-5945-464D-9621-D09647B8BE0F}">
      <dgm:prSet/>
      <dgm:spPr/>
      <dgm:t>
        <a:bodyPr/>
        <a:lstStyle/>
        <a:p>
          <a:endParaRPr lang="en-US"/>
        </a:p>
      </dgm:t>
    </dgm:pt>
    <dgm:pt modelId="{4FD24EAE-F213-41DF-9834-274A2DDCA12E}" type="sibTrans" cxnId="{FE1FA7D1-5945-464D-9621-D09647B8BE0F}">
      <dgm:prSet/>
      <dgm:spPr/>
      <dgm:t>
        <a:bodyPr/>
        <a:lstStyle/>
        <a:p>
          <a:endParaRPr lang="en-US"/>
        </a:p>
      </dgm:t>
    </dgm:pt>
    <dgm:pt modelId="{067430B8-E52D-42BB-BA31-F8A7D7035A73}" type="pres">
      <dgm:prSet presAssocID="{17664125-C5E4-42F7-BA33-6E009DAB0E2B}" presName="linearFlow" presStyleCnt="0">
        <dgm:presLayoutVars>
          <dgm:resizeHandles val="exact"/>
        </dgm:presLayoutVars>
      </dgm:prSet>
      <dgm:spPr/>
    </dgm:pt>
    <dgm:pt modelId="{2ADDB144-2236-4AE5-BF50-D82FF9C2C4A4}" type="pres">
      <dgm:prSet presAssocID="{0DB008FC-4EFE-4ACA-B359-0B57F2C30C10}" presName="node" presStyleLbl="node1" presStyleIdx="0" presStyleCnt="4">
        <dgm:presLayoutVars>
          <dgm:bulletEnabled val="1"/>
        </dgm:presLayoutVars>
      </dgm:prSet>
      <dgm:spPr/>
    </dgm:pt>
    <dgm:pt modelId="{E1E16E8F-4835-4426-98AB-A453E9E29B93}" type="pres">
      <dgm:prSet presAssocID="{C7559D97-ABAF-4A2D-81F8-FD5A0D04CC4E}" presName="sibTrans" presStyleLbl="sibTrans2D1" presStyleIdx="0" presStyleCnt="3"/>
      <dgm:spPr/>
    </dgm:pt>
    <dgm:pt modelId="{845B28D2-AE41-42EC-B0B4-2D1B7B0E780D}" type="pres">
      <dgm:prSet presAssocID="{C7559D97-ABAF-4A2D-81F8-FD5A0D04CC4E}" presName="connectorText" presStyleLbl="sibTrans2D1" presStyleIdx="0" presStyleCnt="3"/>
      <dgm:spPr/>
    </dgm:pt>
    <dgm:pt modelId="{0B84FA80-C89F-4088-9520-EB4B082FDFB4}" type="pres">
      <dgm:prSet presAssocID="{422001DF-168A-4F51-A6DB-9E39964F8633}" presName="node" presStyleLbl="node1" presStyleIdx="1" presStyleCnt="4">
        <dgm:presLayoutVars>
          <dgm:bulletEnabled val="1"/>
        </dgm:presLayoutVars>
      </dgm:prSet>
      <dgm:spPr/>
    </dgm:pt>
    <dgm:pt modelId="{9AFEFE90-6185-4F36-B00D-0159744815E9}" type="pres">
      <dgm:prSet presAssocID="{3276A9F3-31E2-469C-8CEB-4BE5463B3F98}" presName="sibTrans" presStyleLbl="sibTrans2D1" presStyleIdx="1" presStyleCnt="3"/>
      <dgm:spPr/>
    </dgm:pt>
    <dgm:pt modelId="{87787A3B-AF47-4808-9264-84EEB61AFA62}" type="pres">
      <dgm:prSet presAssocID="{3276A9F3-31E2-469C-8CEB-4BE5463B3F98}" presName="connectorText" presStyleLbl="sibTrans2D1" presStyleIdx="1" presStyleCnt="3"/>
      <dgm:spPr/>
    </dgm:pt>
    <dgm:pt modelId="{B7ACF9A6-3E51-4917-AB2F-F13A87C12546}" type="pres">
      <dgm:prSet presAssocID="{25A7863D-506D-412D-907C-EAB895A1B862}" presName="node" presStyleLbl="node1" presStyleIdx="2" presStyleCnt="4">
        <dgm:presLayoutVars>
          <dgm:bulletEnabled val="1"/>
        </dgm:presLayoutVars>
      </dgm:prSet>
      <dgm:spPr/>
    </dgm:pt>
    <dgm:pt modelId="{13D3289B-FBC5-47C8-A881-AFF7E58FBB98}" type="pres">
      <dgm:prSet presAssocID="{5809878A-F2B1-4F0C-8590-B5ED8E5CE8D7}" presName="sibTrans" presStyleLbl="sibTrans2D1" presStyleIdx="2" presStyleCnt="3"/>
      <dgm:spPr/>
    </dgm:pt>
    <dgm:pt modelId="{297F4ACA-0B47-493D-9841-8422801708D8}" type="pres">
      <dgm:prSet presAssocID="{5809878A-F2B1-4F0C-8590-B5ED8E5CE8D7}" presName="connectorText" presStyleLbl="sibTrans2D1" presStyleIdx="2" presStyleCnt="3"/>
      <dgm:spPr/>
    </dgm:pt>
    <dgm:pt modelId="{CD21579A-4462-43CE-9791-C9F5F63A5C4F}" type="pres">
      <dgm:prSet presAssocID="{16CCAB53-E33D-4CA6-80D1-D95E69E9231E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DFA06-B104-40E8-A414-9B2B5CDD6D23}" type="presOf" srcId="{17664125-C5E4-42F7-BA33-6E009DAB0E2B}" destId="{067430B8-E52D-42BB-BA31-F8A7D7035A73}" srcOrd="0" destOrd="0" presId="urn:microsoft.com/office/officeart/2005/8/layout/process2"/>
    <dgm:cxn modelId="{DF39C208-0F58-4420-A8EA-80866C13466B}" type="presOf" srcId="{5809878A-F2B1-4F0C-8590-B5ED8E5CE8D7}" destId="{13D3289B-FBC5-47C8-A881-AFF7E58FBB98}" srcOrd="0" destOrd="0" presId="urn:microsoft.com/office/officeart/2005/8/layout/process2"/>
    <dgm:cxn modelId="{661DF011-3B18-4E1D-87F0-36979031382B}" type="presOf" srcId="{C7559D97-ABAF-4A2D-81F8-FD5A0D04CC4E}" destId="{E1E16E8F-4835-4426-98AB-A453E9E29B93}" srcOrd="0" destOrd="0" presId="urn:microsoft.com/office/officeart/2005/8/layout/process2"/>
    <dgm:cxn modelId="{6E7C2F16-954F-49FF-BA35-4AC32D1DD7B4}" srcId="{17664125-C5E4-42F7-BA33-6E009DAB0E2B}" destId="{422001DF-168A-4F51-A6DB-9E39964F8633}" srcOrd="1" destOrd="0" parTransId="{F57C0F38-4AF6-4C67-8E37-B53A71CBC6E4}" sibTransId="{3276A9F3-31E2-469C-8CEB-4BE5463B3F98}"/>
    <dgm:cxn modelId="{EF67231C-E4D9-4116-97BB-24EAD2917655}" type="presOf" srcId="{25A7863D-506D-412D-907C-EAB895A1B862}" destId="{B7ACF9A6-3E51-4917-AB2F-F13A87C12546}" srcOrd="0" destOrd="0" presId="urn:microsoft.com/office/officeart/2005/8/layout/process2"/>
    <dgm:cxn modelId="{1CC5492C-5A70-415D-A771-127C64BE9707}" type="presOf" srcId="{3276A9F3-31E2-469C-8CEB-4BE5463B3F98}" destId="{87787A3B-AF47-4808-9264-84EEB61AFA62}" srcOrd="1" destOrd="0" presId="urn:microsoft.com/office/officeart/2005/8/layout/process2"/>
    <dgm:cxn modelId="{99D1315F-9E38-423A-8F01-D4E51E80ED53}" type="presOf" srcId="{422001DF-168A-4F51-A6DB-9E39964F8633}" destId="{0B84FA80-C89F-4088-9520-EB4B082FDFB4}" srcOrd="0" destOrd="0" presId="urn:microsoft.com/office/officeart/2005/8/layout/process2"/>
    <dgm:cxn modelId="{1E21054D-A702-4E31-9267-BF38BB9C7E79}" type="presOf" srcId="{3276A9F3-31E2-469C-8CEB-4BE5463B3F98}" destId="{9AFEFE90-6185-4F36-B00D-0159744815E9}" srcOrd="0" destOrd="0" presId="urn:microsoft.com/office/officeart/2005/8/layout/process2"/>
    <dgm:cxn modelId="{FFF0F07C-A736-4AF1-9B50-7D57BA83132B}" type="presOf" srcId="{16CCAB53-E33D-4CA6-80D1-D95E69E9231E}" destId="{CD21579A-4462-43CE-9791-C9F5F63A5C4F}" srcOrd="0" destOrd="0" presId="urn:microsoft.com/office/officeart/2005/8/layout/process2"/>
    <dgm:cxn modelId="{39BD019D-AD33-4ACC-BA8D-B43037155B3B}" srcId="{17664125-C5E4-42F7-BA33-6E009DAB0E2B}" destId="{0DB008FC-4EFE-4ACA-B359-0B57F2C30C10}" srcOrd="0" destOrd="0" parTransId="{E2B5E103-72B4-4649-9174-36A044247DF9}" sibTransId="{C7559D97-ABAF-4A2D-81F8-FD5A0D04CC4E}"/>
    <dgm:cxn modelId="{79A9CBC5-5388-48C4-A73C-C36301A6267A}" type="presOf" srcId="{0DB008FC-4EFE-4ACA-B359-0B57F2C30C10}" destId="{2ADDB144-2236-4AE5-BF50-D82FF9C2C4A4}" srcOrd="0" destOrd="0" presId="urn:microsoft.com/office/officeart/2005/8/layout/process2"/>
    <dgm:cxn modelId="{D2CB8AC6-EEC5-4DF8-A37A-BA6ADD4FCE99}" type="presOf" srcId="{5809878A-F2B1-4F0C-8590-B5ED8E5CE8D7}" destId="{297F4ACA-0B47-493D-9841-8422801708D8}" srcOrd="1" destOrd="0" presId="urn:microsoft.com/office/officeart/2005/8/layout/process2"/>
    <dgm:cxn modelId="{FE1FA7D1-5945-464D-9621-D09647B8BE0F}" srcId="{17664125-C5E4-42F7-BA33-6E009DAB0E2B}" destId="{16CCAB53-E33D-4CA6-80D1-D95E69E9231E}" srcOrd="3" destOrd="0" parTransId="{FB0DB6D6-9A16-44E3-830B-4A7F80B3B3BB}" sibTransId="{4FD24EAE-F213-41DF-9834-274A2DDCA12E}"/>
    <dgm:cxn modelId="{7C4B12D3-BFB1-4177-BEBF-97F6965560AF}" srcId="{17664125-C5E4-42F7-BA33-6E009DAB0E2B}" destId="{25A7863D-506D-412D-907C-EAB895A1B862}" srcOrd="2" destOrd="0" parTransId="{DD76A796-0909-417D-B53F-C8D53D003EA6}" sibTransId="{5809878A-F2B1-4F0C-8590-B5ED8E5CE8D7}"/>
    <dgm:cxn modelId="{0BCAEFD4-1D55-44C6-85D6-C85ACB1B4C67}" type="presOf" srcId="{C7559D97-ABAF-4A2D-81F8-FD5A0D04CC4E}" destId="{845B28D2-AE41-42EC-B0B4-2D1B7B0E780D}" srcOrd="1" destOrd="0" presId="urn:microsoft.com/office/officeart/2005/8/layout/process2"/>
    <dgm:cxn modelId="{E188E786-C673-45CB-A116-64E61FE96EC2}" type="presParOf" srcId="{067430B8-E52D-42BB-BA31-F8A7D7035A73}" destId="{2ADDB144-2236-4AE5-BF50-D82FF9C2C4A4}" srcOrd="0" destOrd="0" presId="urn:microsoft.com/office/officeart/2005/8/layout/process2"/>
    <dgm:cxn modelId="{78D68BDD-BC15-4448-8A07-1BF1937622A4}" type="presParOf" srcId="{067430B8-E52D-42BB-BA31-F8A7D7035A73}" destId="{E1E16E8F-4835-4426-98AB-A453E9E29B93}" srcOrd="1" destOrd="0" presId="urn:microsoft.com/office/officeart/2005/8/layout/process2"/>
    <dgm:cxn modelId="{2CAE13A5-0F0B-4492-B6DC-E553CE85C44F}" type="presParOf" srcId="{E1E16E8F-4835-4426-98AB-A453E9E29B93}" destId="{845B28D2-AE41-42EC-B0B4-2D1B7B0E780D}" srcOrd="0" destOrd="0" presId="urn:microsoft.com/office/officeart/2005/8/layout/process2"/>
    <dgm:cxn modelId="{76C11706-70AF-4F68-BF5A-D3841BD2F3B4}" type="presParOf" srcId="{067430B8-E52D-42BB-BA31-F8A7D7035A73}" destId="{0B84FA80-C89F-4088-9520-EB4B082FDFB4}" srcOrd="2" destOrd="0" presId="urn:microsoft.com/office/officeart/2005/8/layout/process2"/>
    <dgm:cxn modelId="{6C2BED58-AECD-4D57-8A14-4B5B63756A96}" type="presParOf" srcId="{067430B8-E52D-42BB-BA31-F8A7D7035A73}" destId="{9AFEFE90-6185-4F36-B00D-0159744815E9}" srcOrd="3" destOrd="0" presId="urn:microsoft.com/office/officeart/2005/8/layout/process2"/>
    <dgm:cxn modelId="{9601551D-40F1-4970-85EB-442635349441}" type="presParOf" srcId="{9AFEFE90-6185-4F36-B00D-0159744815E9}" destId="{87787A3B-AF47-4808-9264-84EEB61AFA62}" srcOrd="0" destOrd="0" presId="urn:microsoft.com/office/officeart/2005/8/layout/process2"/>
    <dgm:cxn modelId="{90C62621-7A39-4704-9A16-91879187B57E}" type="presParOf" srcId="{067430B8-E52D-42BB-BA31-F8A7D7035A73}" destId="{B7ACF9A6-3E51-4917-AB2F-F13A87C12546}" srcOrd="4" destOrd="0" presId="urn:microsoft.com/office/officeart/2005/8/layout/process2"/>
    <dgm:cxn modelId="{FE21D59D-C3B8-4E29-A9F1-A1CC3414F167}" type="presParOf" srcId="{067430B8-E52D-42BB-BA31-F8A7D7035A73}" destId="{13D3289B-FBC5-47C8-A881-AFF7E58FBB98}" srcOrd="5" destOrd="0" presId="urn:microsoft.com/office/officeart/2005/8/layout/process2"/>
    <dgm:cxn modelId="{ED12F218-E6C8-413B-A978-76C4E4E55A12}" type="presParOf" srcId="{13D3289B-FBC5-47C8-A881-AFF7E58FBB98}" destId="{297F4ACA-0B47-493D-9841-8422801708D8}" srcOrd="0" destOrd="0" presId="urn:microsoft.com/office/officeart/2005/8/layout/process2"/>
    <dgm:cxn modelId="{5697166C-AF65-42B0-972C-1EEF01D36F33}" type="presParOf" srcId="{067430B8-E52D-42BB-BA31-F8A7D7035A73}" destId="{CD21579A-4462-43CE-9791-C9F5F63A5C4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B144-2236-4AE5-BF50-D82FF9C2C4A4}">
      <dsp:nvSpPr>
        <dsp:cNvPr id="0" name=""/>
        <dsp:cNvSpPr/>
      </dsp:nvSpPr>
      <dsp:spPr>
        <a:xfrm>
          <a:off x="168001" y="1605"/>
          <a:ext cx="1155529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oscillating</a:t>
          </a:r>
        </a:p>
      </dsp:txBody>
      <dsp:txXfrm>
        <a:off x="185488" y="19092"/>
        <a:ext cx="1120555" cy="562090"/>
      </dsp:txXfrm>
    </dsp:sp>
    <dsp:sp modelId="{E1E16E8F-4835-4426-98AB-A453E9E29B93}">
      <dsp:nvSpPr>
        <dsp:cNvPr id="0" name=""/>
        <dsp:cNvSpPr/>
      </dsp:nvSpPr>
      <dsp:spPr>
        <a:xfrm rot="5400000">
          <a:off x="633816" y="613596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635986"/>
        <a:ext cx="161207" cy="156729"/>
      </dsp:txXfrm>
    </dsp:sp>
    <dsp:sp modelId="{0B84FA80-C89F-4088-9520-EB4B082FDFB4}">
      <dsp:nvSpPr>
        <dsp:cNvPr id="0" name=""/>
        <dsp:cNvSpPr/>
      </dsp:nvSpPr>
      <dsp:spPr>
        <a:xfrm>
          <a:off x="168001" y="897201"/>
          <a:ext cx="1155529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hand</a:t>
          </a:r>
        </a:p>
      </dsp:txBody>
      <dsp:txXfrm>
        <a:off x="185488" y="914688"/>
        <a:ext cx="1120555" cy="562090"/>
      </dsp:txXfrm>
    </dsp:sp>
    <dsp:sp modelId="{9AFEFE90-6185-4F36-B00D-0159744815E9}">
      <dsp:nvSpPr>
        <dsp:cNvPr id="0" name=""/>
        <dsp:cNvSpPr/>
      </dsp:nvSpPr>
      <dsp:spPr>
        <a:xfrm rot="5400000">
          <a:off x="633816" y="1509192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1531582"/>
        <a:ext cx="161207" cy="156729"/>
      </dsp:txXfrm>
    </dsp:sp>
    <dsp:sp modelId="{B7ACF9A6-3E51-4917-AB2F-F13A87C12546}">
      <dsp:nvSpPr>
        <dsp:cNvPr id="0" name=""/>
        <dsp:cNvSpPr/>
      </dsp:nvSpPr>
      <dsp:spPr>
        <a:xfrm>
          <a:off x="168001" y="1792798"/>
          <a:ext cx="1155529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ultra sonic</a:t>
          </a:r>
        </a:p>
      </dsp:txBody>
      <dsp:txXfrm>
        <a:off x="185488" y="1810285"/>
        <a:ext cx="1120555" cy="562090"/>
      </dsp:txXfrm>
    </dsp:sp>
    <dsp:sp modelId="{13D3289B-FBC5-47C8-A881-AFF7E58FBB98}">
      <dsp:nvSpPr>
        <dsp:cNvPr id="0" name=""/>
        <dsp:cNvSpPr/>
      </dsp:nvSpPr>
      <dsp:spPr>
        <a:xfrm rot="5400000">
          <a:off x="633816" y="2404789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2427179"/>
        <a:ext cx="161207" cy="156729"/>
      </dsp:txXfrm>
    </dsp:sp>
    <dsp:sp modelId="{CD21579A-4462-43CE-9791-C9F5F63A5C4F}">
      <dsp:nvSpPr>
        <dsp:cNvPr id="0" name=""/>
        <dsp:cNvSpPr/>
      </dsp:nvSpPr>
      <dsp:spPr>
        <a:xfrm>
          <a:off x="168001" y="2688395"/>
          <a:ext cx="1155529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sonic</a:t>
          </a:r>
        </a:p>
      </dsp:txBody>
      <dsp:txXfrm>
        <a:off x="185488" y="2705882"/>
        <a:ext cx="1120555" cy="562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B144-2236-4AE5-BF50-D82FF9C2C4A4}">
      <dsp:nvSpPr>
        <dsp:cNvPr id="0" name=""/>
        <dsp:cNvSpPr/>
      </dsp:nvSpPr>
      <dsp:spPr>
        <a:xfrm>
          <a:off x="168001" y="1605"/>
          <a:ext cx="1155529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hand</a:t>
          </a:r>
        </a:p>
      </dsp:txBody>
      <dsp:txXfrm>
        <a:off x="185488" y="19092"/>
        <a:ext cx="1120555" cy="562090"/>
      </dsp:txXfrm>
    </dsp:sp>
    <dsp:sp modelId="{E1E16E8F-4835-4426-98AB-A453E9E29B93}">
      <dsp:nvSpPr>
        <dsp:cNvPr id="0" name=""/>
        <dsp:cNvSpPr/>
      </dsp:nvSpPr>
      <dsp:spPr>
        <a:xfrm rot="5400000">
          <a:off x="633816" y="613596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635986"/>
        <a:ext cx="161207" cy="156729"/>
      </dsp:txXfrm>
    </dsp:sp>
    <dsp:sp modelId="{0B84FA80-C89F-4088-9520-EB4B082FDFB4}">
      <dsp:nvSpPr>
        <dsp:cNvPr id="0" name=""/>
        <dsp:cNvSpPr/>
      </dsp:nvSpPr>
      <dsp:spPr>
        <a:xfrm>
          <a:off x="168001" y="897201"/>
          <a:ext cx="1155529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sonic</a:t>
          </a:r>
        </a:p>
      </dsp:txBody>
      <dsp:txXfrm>
        <a:off x="185488" y="914688"/>
        <a:ext cx="1120555" cy="562090"/>
      </dsp:txXfrm>
    </dsp:sp>
    <dsp:sp modelId="{9AFEFE90-6185-4F36-B00D-0159744815E9}">
      <dsp:nvSpPr>
        <dsp:cNvPr id="0" name=""/>
        <dsp:cNvSpPr/>
      </dsp:nvSpPr>
      <dsp:spPr>
        <a:xfrm rot="5400000">
          <a:off x="633816" y="1509192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1531582"/>
        <a:ext cx="161207" cy="156729"/>
      </dsp:txXfrm>
    </dsp:sp>
    <dsp:sp modelId="{B7ACF9A6-3E51-4917-AB2F-F13A87C12546}">
      <dsp:nvSpPr>
        <dsp:cNvPr id="0" name=""/>
        <dsp:cNvSpPr/>
      </dsp:nvSpPr>
      <dsp:spPr>
        <a:xfrm>
          <a:off x="168001" y="1792798"/>
          <a:ext cx="1155529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oscillating</a:t>
          </a:r>
        </a:p>
      </dsp:txBody>
      <dsp:txXfrm>
        <a:off x="185488" y="1810285"/>
        <a:ext cx="1120555" cy="562090"/>
      </dsp:txXfrm>
    </dsp:sp>
    <dsp:sp modelId="{13D3289B-FBC5-47C8-A881-AFF7E58FBB98}">
      <dsp:nvSpPr>
        <dsp:cNvPr id="0" name=""/>
        <dsp:cNvSpPr/>
      </dsp:nvSpPr>
      <dsp:spPr>
        <a:xfrm rot="5400000">
          <a:off x="633816" y="2404789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2427179"/>
        <a:ext cx="161207" cy="156729"/>
      </dsp:txXfrm>
    </dsp:sp>
    <dsp:sp modelId="{CD21579A-4462-43CE-9791-C9F5F63A5C4F}">
      <dsp:nvSpPr>
        <dsp:cNvPr id="0" name=""/>
        <dsp:cNvSpPr/>
      </dsp:nvSpPr>
      <dsp:spPr>
        <a:xfrm>
          <a:off x="168001" y="2688395"/>
          <a:ext cx="1155529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ultra sonic</a:t>
          </a:r>
        </a:p>
      </dsp:txBody>
      <dsp:txXfrm>
        <a:off x="185488" y="2705882"/>
        <a:ext cx="1120555" cy="562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B144-2236-4AE5-BF50-D82FF9C2C4A4}">
      <dsp:nvSpPr>
        <dsp:cNvPr id="0" name=""/>
        <dsp:cNvSpPr/>
      </dsp:nvSpPr>
      <dsp:spPr>
        <a:xfrm>
          <a:off x="167359" y="1605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hand</a:t>
          </a:r>
        </a:p>
      </dsp:txBody>
      <dsp:txXfrm>
        <a:off x="184846" y="19092"/>
        <a:ext cx="1121838" cy="562090"/>
      </dsp:txXfrm>
    </dsp:sp>
    <dsp:sp modelId="{E1E16E8F-4835-4426-98AB-A453E9E29B93}">
      <dsp:nvSpPr>
        <dsp:cNvPr id="0" name=""/>
        <dsp:cNvSpPr/>
      </dsp:nvSpPr>
      <dsp:spPr>
        <a:xfrm rot="5400000">
          <a:off x="633816" y="613596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635986"/>
        <a:ext cx="161207" cy="156729"/>
      </dsp:txXfrm>
    </dsp:sp>
    <dsp:sp modelId="{0B84FA80-C89F-4088-9520-EB4B082FDFB4}">
      <dsp:nvSpPr>
        <dsp:cNvPr id="0" name=""/>
        <dsp:cNvSpPr/>
      </dsp:nvSpPr>
      <dsp:spPr>
        <a:xfrm>
          <a:off x="167359" y="897201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ultra sonic</a:t>
          </a:r>
        </a:p>
      </dsp:txBody>
      <dsp:txXfrm>
        <a:off x="184846" y="914688"/>
        <a:ext cx="1121838" cy="562090"/>
      </dsp:txXfrm>
    </dsp:sp>
    <dsp:sp modelId="{9AFEFE90-6185-4F36-B00D-0159744815E9}">
      <dsp:nvSpPr>
        <dsp:cNvPr id="0" name=""/>
        <dsp:cNvSpPr/>
      </dsp:nvSpPr>
      <dsp:spPr>
        <a:xfrm rot="5400000">
          <a:off x="633816" y="1509192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1531582"/>
        <a:ext cx="161207" cy="156729"/>
      </dsp:txXfrm>
    </dsp:sp>
    <dsp:sp modelId="{B7ACF9A6-3E51-4917-AB2F-F13A87C12546}">
      <dsp:nvSpPr>
        <dsp:cNvPr id="0" name=""/>
        <dsp:cNvSpPr/>
      </dsp:nvSpPr>
      <dsp:spPr>
        <a:xfrm>
          <a:off x="167359" y="1792798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sonic</a:t>
          </a:r>
        </a:p>
      </dsp:txBody>
      <dsp:txXfrm>
        <a:off x="184846" y="1810285"/>
        <a:ext cx="1121838" cy="562090"/>
      </dsp:txXfrm>
    </dsp:sp>
    <dsp:sp modelId="{13D3289B-FBC5-47C8-A881-AFF7E58FBB98}">
      <dsp:nvSpPr>
        <dsp:cNvPr id="0" name=""/>
        <dsp:cNvSpPr/>
      </dsp:nvSpPr>
      <dsp:spPr>
        <a:xfrm rot="5400000">
          <a:off x="633816" y="2404789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2427179"/>
        <a:ext cx="161207" cy="156729"/>
      </dsp:txXfrm>
    </dsp:sp>
    <dsp:sp modelId="{CD21579A-4462-43CE-9791-C9F5F63A5C4F}">
      <dsp:nvSpPr>
        <dsp:cNvPr id="0" name=""/>
        <dsp:cNvSpPr/>
      </dsp:nvSpPr>
      <dsp:spPr>
        <a:xfrm>
          <a:off x="167359" y="2688395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oscillating</a:t>
          </a:r>
        </a:p>
      </dsp:txBody>
      <dsp:txXfrm>
        <a:off x="184846" y="2705882"/>
        <a:ext cx="1121838" cy="562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B144-2236-4AE5-BF50-D82FF9C2C4A4}">
      <dsp:nvSpPr>
        <dsp:cNvPr id="0" name=""/>
        <dsp:cNvSpPr/>
      </dsp:nvSpPr>
      <dsp:spPr>
        <a:xfrm>
          <a:off x="167359" y="1605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sonic</a:t>
          </a:r>
        </a:p>
      </dsp:txBody>
      <dsp:txXfrm>
        <a:off x="184846" y="19092"/>
        <a:ext cx="1121838" cy="562090"/>
      </dsp:txXfrm>
    </dsp:sp>
    <dsp:sp modelId="{E1E16E8F-4835-4426-98AB-A453E9E29B93}">
      <dsp:nvSpPr>
        <dsp:cNvPr id="0" name=""/>
        <dsp:cNvSpPr/>
      </dsp:nvSpPr>
      <dsp:spPr>
        <a:xfrm rot="5400000">
          <a:off x="633816" y="613596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635986"/>
        <a:ext cx="161207" cy="156729"/>
      </dsp:txXfrm>
    </dsp:sp>
    <dsp:sp modelId="{0B84FA80-C89F-4088-9520-EB4B082FDFB4}">
      <dsp:nvSpPr>
        <dsp:cNvPr id="0" name=""/>
        <dsp:cNvSpPr/>
      </dsp:nvSpPr>
      <dsp:spPr>
        <a:xfrm>
          <a:off x="167359" y="897201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ultra sonic</a:t>
          </a:r>
        </a:p>
      </dsp:txBody>
      <dsp:txXfrm>
        <a:off x="184846" y="914688"/>
        <a:ext cx="1121838" cy="562090"/>
      </dsp:txXfrm>
    </dsp:sp>
    <dsp:sp modelId="{9AFEFE90-6185-4F36-B00D-0159744815E9}">
      <dsp:nvSpPr>
        <dsp:cNvPr id="0" name=""/>
        <dsp:cNvSpPr/>
      </dsp:nvSpPr>
      <dsp:spPr>
        <a:xfrm rot="5400000">
          <a:off x="633816" y="1509192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1531582"/>
        <a:ext cx="161207" cy="156729"/>
      </dsp:txXfrm>
    </dsp:sp>
    <dsp:sp modelId="{B7ACF9A6-3E51-4917-AB2F-F13A87C12546}">
      <dsp:nvSpPr>
        <dsp:cNvPr id="0" name=""/>
        <dsp:cNvSpPr/>
      </dsp:nvSpPr>
      <dsp:spPr>
        <a:xfrm>
          <a:off x="167359" y="1792798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oscillating</a:t>
          </a:r>
        </a:p>
      </dsp:txBody>
      <dsp:txXfrm>
        <a:off x="184846" y="1810285"/>
        <a:ext cx="1121838" cy="562090"/>
      </dsp:txXfrm>
    </dsp:sp>
    <dsp:sp modelId="{13D3289B-FBC5-47C8-A881-AFF7E58FBB98}">
      <dsp:nvSpPr>
        <dsp:cNvPr id="0" name=""/>
        <dsp:cNvSpPr/>
      </dsp:nvSpPr>
      <dsp:spPr>
        <a:xfrm rot="5400000">
          <a:off x="633816" y="2404789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2427179"/>
        <a:ext cx="161207" cy="156729"/>
      </dsp:txXfrm>
    </dsp:sp>
    <dsp:sp modelId="{CD21579A-4462-43CE-9791-C9F5F63A5C4F}">
      <dsp:nvSpPr>
        <dsp:cNvPr id="0" name=""/>
        <dsp:cNvSpPr/>
      </dsp:nvSpPr>
      <dsp:spPr>
        <a:xfrm>
          <a:off x="167359" y="2688395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hand</a:t>
          </a:r>
        </a:p>
      </dsp:txBody>
      <dsp:txXfrm>
        <a:off x="184846" y="2705882"/>
        <a:ext cx="1121838" cy="562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B144-2236-4AE5-BF50-D82FF9C2C4A4}">
      <dsp:nvSpPr>
        <dsp:cNvPr id="0" name=""/>
        <dsp:cNvSpPr/>
      </dsp:nvSpPr>
      <dsp:spPr>
        <a:xfrm>
          <a:off x="167359" y="1605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ultra sonic</a:t>
          </a:r>
        </a:p>
      </dsp:txBody>
      <dsp:txXfrm>
        <a:off x="184846" y="19092"/>
        <a:ext cx="1121838" cy="562090"/>
      </dsp:txXfrm>
    </dsp:sp>
    <dsp:sp modelId="{E1E16E8F-4835-4426-98AB-A453E9E29B93}">
      <dsp:nvSpPr>
        <dsp:cNvPr id="0" name=""/>
        <dsp:cNvSpPr/>
      </dsp:nvSpPr>
      <dsp:spPr>
        <a:xfrm rot="5400000">
          <a:off x="633816" y="613596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635986"/>
        <a:ext cx="161207" cy="156729"/>
      </dsp:txXfrm>
    </dsp:sp>
    <dsp:sp modelId="{0B84FA80-C89F-4088-9520-EB4B082FDFB4}">
      <dsp:nvSpPr>
        <dsp:cNvPr id="0" name=""/>
        <dsp:cNvSpPr/>
      </dsp:nvSpPr>
      <dsp:spPr>
        <a:xfrm>
          <a:off x="167359" y="897201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oscillating</a:t>
          </a:r>
        </a:p>
      </dsp:txBody>
      <dsp:txXfrm>
        <a:off x="184846" y="914688"/>
        <a:ext cx="1121838" cy="562090"/>
      </dsp:txXfrm>
    </dsp:sp>
    <dsp:sp modelId="{9AFEFE90-6185-4F36-B00D-0159744815E9}">
      <dsp:nvSpPr>
        <dsp:cNvPr id="0" name=""/>
        <dsp:cNvSpPr/>
      </dsp:nvSpPr>
      <dsp:spPr>
        <a:xfrm rot="5400000">
          <a:off x="633816" y="1509192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1531582"/>
        <a:ext cx="161207" cy="156729"/>
      </dsp:txXfrm>
    </dsp:sp>
    <dsp:sp modelId="{B7ACF9A6-3E51-4917-AB2F-F13A87C12546}">
      <dsp:nvSpPr>
        <dsp:cNvPr id="0" name=""/>
        <dsp:cNvSpPr/>
      </dsp:nvSpPr>
      <dsp:spPr>
        <a:xfrm>
          <a:off x="167359" y="1792798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hand</a:t>
          </a:r>
        </a:p>
      </dsp:txBody>
      <dsp:txXfrm>
        <a:off x="184846" y="1810285"/>
        <a:ext cx="1121838" cy="562090"/>
      </dsp:txXfrm>
    </dsp:sp>
    <dsp:sp modelId="{13D3289B-FBC5-47C8-A881-AFF7E58FBB98}">
      <dsp:nvSpPr>
        <dsp:cNvPr id="0" name=""/>
        <dsp:cNvSpPr/>
      </dsp:nvSpPr>
      <dsp:spPr>
        <a:xfrm rot="5400000">
          <a:off x="633816" y="2404789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2427179"/>
        <a:ext cx="161207" cy="156729"/>
      </dsp:txXfrm>
    </dsp:sp>
    <dsp:sp modelId="{CD21579A-4462-43CE-9791-C9F5F63A5C4F}">
      <dsp:nvSpPr>
        <dsp:cNvPr id="0" name=""/>
        <dsp:cNvSpPr/>
      </dsp:nvSpPr>
      <dsp:spPr>
        <a:xfrm>
          <a:off x="167359" y="2688395"/>
          <a:ext cx="1156812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sonic</a:t>
          </a:r>
        </a:p>
      </dsp:txBody>
      <dsp:txXfrm>
        <a:off x="184846" y="2705882"/>
        <a:ext cx="1121838" cy="562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B144-2236-4AE5-BF50-D82FF9C2C4A4}">
      <dsp:nvSpPr>
        <dsp:cNvPr id="0" name=""/>
        <dsp:cNvSpPr/>
      </dsp:nvSpPr>
      <dsp:spPr>
        <a:xfrm>
          <a:off x="187883" y="1605"/>
          <a:ext cx="1115764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oscillating</a:t>
          </a:r>
        </a:p>
      </dsp:txBody>
      <dsp:txXfrm>
        <a:off x="205370" y="19092"/>
        <a:ext cx="1080790" cy="562090"/>
      </dsp:txXfrm>
    </dsp:sp>
    <dsp:sp modelId="{E1E16E8F-4835-4426-98AB-A453E9E29B93}">
      <dsp:nvSpPr>
        <dsp:cNvPr id="0" name=""/>
        <dsp:cNvSpPr/>
      </dsp:nvSpPr>
      <dsp:spPr>
        <a:xfrm rot="5400000">
          <a:off x="633816" y="613596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635986"/>
        <a:ext cx="161207" cy="156729"/>
      </dsp:txXfrm>
    </dsp:sp>
    <dsp:sp modelId="{0B84FA80-C89F-4088-9520-EB4B082FDFB4}">
      <dsp:nvSpPr>
        <dsp:cNvPr id="0" name=""/>
        <dsp:cNvSpPr/>
      </dsp:nvSpPr>
      <dsp:spPr>
        <a:xfrm>
          <a:off x="187883" y="897201"/>
          <a:ext cx="1115764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sonic</a:t>
          </a:r>
        </a:p>
      </dsp:txBody>
      <dsp:txXfrm>
        <a:off x="205370" y="914688"/>
        <a:ext cx="1080790" cy="562090"/>
      </dsp:txXfrm>
    </dsp:sp>
    <dsp:sp modelId="{9AFEFE90-6185-4F36-B00D-0159744815E9}">
      <dsp:nvSpPr>
        <dsp:cNvPr id="0" name=""/>
        <dsp:cNvSpPr/>
      </dsp:nvSpPr>
      <dsp:spPr>
        <a:xfrm rot="5400000">
          <a:off x="633816" y="1509192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1531582"/>
        <a:ext cx="161207" cy="156729"/>
      </dsp:txXfrm>
    </dsp:sp>
    <dsp:sp modelId="{B7ACF9A6-3E51-4917-AB2F-F13A87C12546}">
      <dsp:nvSpPr>
        <dsp:cNvPr id="0" name=""/>
        <dsp:cNvSpPr/>
      </dsp:nvSpPr>
      <dsp:spPr>
        <a:xfrm>
          <a:off x="187883" y="1792798"/>
          <a:ext cx="1115764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hand</a:t>
          </a:r>
        </a:p>
      </dsp:txBody>
      <dsp:txXfrm>
        <a:off x="205370" y="1810285"/>
        <a:ext cx="1080790" cy="562090"/>
      </dsp:txXfrm>
    </dsp:sp>
    <dsp:sp modelId="{13D3289B-FBC5-47C8-A881-AFF7E58FBB98}">
      <dsp:nvSpPr>
        <dsp:cNvPr id="0" name=""/>
        <dsp:cNvSpPr/>
      </dsp:nvSpPr>
      <dsp:spPr>
        <a:xfrm rot="5400000">
          <a:off x="633816" y="2404789"/>
          <a:ext cx="223899" cy="268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5162" y="2427179"/>
        <a:ext cx="161207" cy="156729"/>
      </dsp:txXfrm>
    </dsp:sp>
    <dsp:sp modelId="{CD21579A-4462-43CE-9791-C9F5F63A5C4F}">
      <dsp:nvSpPr>
        <dsp:cNvPr id="0" name=""/>
        <dsp:cNvSpPr/>
      </dsp:nvSpPr>
      <dsp:spPr>
        <a:xfrm>
          <a:off x="187883" y="2688395"/>
          <a:ext cx="1115764" cy="59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ultr sonic</a:t>
          </a:r>
        </a:p>
      </dsp:txBody>
      <dsp:txXfrm>
        <a:off x="205370" y="2705882"/>
        <a:ext cx="1080790" cy="562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8C0A-C2B3-3831-427D-5B415F33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BC516-5DD2-CF5F-FE9D-63A47037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9E1F-38EB-A1BB-94C4-3CB8C551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DB81F-9699-4450-CEE2-0BE86B2E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407B-C676-5390-6E53-BB0C1B35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4866-8F51-6ED7-3B4A-2F7E43C6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0D75C-ACFC-A498-317E-BE64B86EB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DB98-F58A-EDB1-3512-383E66B8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7789A-A638-EA1A-B180-ACAACE42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F2D6-6343-616B-1D9C-9F21D7BF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79B49-FB07-BB0B-552B-9DD053DA6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8AA06-554E-AC47-8B68-245A774EC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B8B3-51A6-78AC-9668-71A72189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299B-2EDB-16BC-A303-01BC4B78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B070-7AF4-59E8-E760-213C4E74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3CF-6E68-D516-F7D7-E854DCE5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960F-1409-6173-B5C5-AE04654F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1930-B617-EA07-28A9-7CFFED18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6C7C-9F51-8F66-F8FF-41D28DAD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1E45-7D86-0DD9-A019-6026E170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0FAD-AF32-D6A6-365A-89B03B98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1F41-DBFE-6910-EBAB-D1AFBBDA1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9561-CC48-841A-5B65-03B4BEC5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25F2-641D-823F-AB67-EF67A9B4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0E54-9ABB-458F-94EE-B84F6D5A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3BF3-CC9E-D8A7-771B-3EEB1FCF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D6D8-16A7-6650-9454-421663F1D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78051-3526-5E90-EFF3-A0DB5B4A3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D85EC-E2A2-E220-DC04-19E7D13A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BF985-2EE2-44ED-79ED-79CD4D1C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17BC-4E83-087B-A186-3E919562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1B4B-B4A4-9318-BF29-EEE6F1AD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08D6-302F-8820-671F-E07537CB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F4DA6-1449-5CF5-E348-26C6F98F5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5E668-9E7E-26DB-06E6-A7B52B2F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4FB60-C655-DE4C-C358-765461A7F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88557-361B-212B-D596-56ACA01B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F197E-E33D-82FA-1FAC-D7262654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B27F-9E25-0C69-3723-09264251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ABEF-AAA4-2387-FFCE-09633FCE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8E96D-F6A8-99A3-2AAF-2AA91682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DE4B9-7023-6DA1-A0D0-7ADD7CF2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B8C17-9F6D-B602-34B0-AC50D984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2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E5B34-554F-9C5C-6FAF-26E105DD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FBE8D-8074-4F5D-A8D6-6821B9E8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522AA-BBD0-8C4A-CFE5-24BF7C4A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65B0-1F5C-30C5-072E-0A624A9C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1C16-0DE3-BF80-F21D-BD590862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5524C-AA25-27E1-5A9B-F11459DF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5093-A84E-519D-575E-29C979DA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5EF6-3140-18EA-D3B3-71250094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18EF4-2AA5-5322-B920-03B1F3D4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E761-ACB2-A4B7-5325-14873AB4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38CF0-CB73-3D79-84DD-C68DA268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F769E-BEC1-00DF-FD61-30B417DBE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A18E7-D244-B82F-0682-E483E36D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183A-D0CB-EBA9-8908-A5059225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27F-5585-79B8-EE59-0C23D9E8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393D5-74C7-1B4F-EA9F-FE956C65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7866-DF04-B7FB-1209-2B2DD989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50E4-8534-63F7-F019-7C0985CB5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8ED3-85E5-43FA-915C-EC61BC5FEF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56F7-C153-25A5-9D3F-D10C3F506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050F-E0DC-1436-374D-25CA8C5A5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EBE7-2142-43F0-A1C8-B4A6C56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ts-about-needlepoint.com/usa-in-needlepoint-plaid-free-desig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491D-6C98-6119-8F10-791075F19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1C91-72A6-1E5B-C9C1-43DEA48B2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F72C-BEA2-D393-2DD3-1E142500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blocks by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E95881-28B2-FF3B-8539-D050F7428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316606"/>
              </p:ext>
            </p:extLst>
          </p:nvPr>
        </p:nvGraphicFramePr>
        <p:xfrm>
          <a:off x="838201" y="1825625"/>
          <a:ext cx="13723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9">
                  <a:extLst>
                    <a:ext uri="{9D8B030D-6E8A-4147-A177-3AD203B41FA5}">
                      <a16:colId xmlns:a16="http://schemas.microsoft.com/office/drawing/2014/main" val="237333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Unordered Student IQ’s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8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3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9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0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65788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FD11155-AEA9-3A60-20AE-1F0946B92132}"/>
              </a:ext>
            </a:extLst>
          </p:cNvPr>
          <p:cNvSpPr/>
          <p:nvPr/>
        </p:nvSpPr>
        <p:spPr>
          <a:xfrm>
            <a:off x="2290437" y="3338004"/>
            <a:ext cx="452761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D1A36B9-2592-7E67-B406-1B7564752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127052"/>
              </p:ext>
            </p:extLst>
          </p:nvPr>
        </p:nvGraphicFramePr>
        <p:xfrm>
          <a:off x="2828278" y="1825625"/>
          <a:ext cx="13723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9">
                  <a:extLst>
                    <a:ext uri="{9D8B030D-6E8A-4147-A177-3AD203B41FA5}">
                      <a16:colId xmlns:a16="http://schemas.microsoft.com/office/drawing/2014/main" val="237333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Ordered Student IQ’s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8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3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9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0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6578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D3C2734-2BE3-1154-2C03-4B5642F6AF29}"/>
              </a:ext>
            </a:extLst>
          </p:cNvPr>
          <p:cNvSpPr/>
          <p:nvPr/>
        </p:nvSpPr>
        <p:spPr>
          <a:xfrm>
            <a:off x="4365594" y="3338004"/>
            <a:ext cx="452761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F4FAB54-31CA-9971-8A90-C8D830DD0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99690"/>
              </p:ext>
            </p:extLst>
          </p:nvPr>
        </p:nvGraphicFramePr>
        <p:xfrm>
          <a:off x="4818355" y="1825625"/>
          <a:ext cx="13723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39">
                  <a:extLst>
                    <a:ext uri="{9D8B030D-6E8A-4147-A177-3AD203B41FA5}">
                      <a16:colId xmlns:a16="http://schemas.microsoft.com/office/drawing/2014/main" val="237333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Ordered Student IQ’s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8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3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9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0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65788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CC458A3D-8ABE-CCA9-96C6-20715D465B99}"/>
              </a:ext>
            </a:extLst>
          </p:cNvPr>
          <p:cNvSpPr/>
          <p:nvPr/>
        </p:nvSpPr>
        <p:spPr>
          <a:xfrm>
            <a:off x="6019060" y="2521258"/>
            <a:ext cx="355107" cy="67470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FA293-D6E2-F5EE-B7F2-0142F6967F9A}"/>
              </a:ext>
            </a:extLst>
          </p:cNvPr>
          <p:cNvSpPr txBox="1"/>
          <p:nvPr/>
        </p:nvSpPr>
        <p:spPr>
          <a:xfrm>
            <a:off x="6356408" y="2654423"/>
            <a:ext cx="8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1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BF69A95-FD98-8980-9343-83DDE586CC41}"/>
              </a:ext>
            </a:extLst>
          </p:cNvPr>
          <p:cNvSpPr/>
          <p:nvPr/>
        </p:nvSpPr>
        <p:spPr>
          <a:xfrm>
            <a:off x="6019060" y="3266626"/>
            <a:ext cx="355107" cy="67470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1561A-D57A-957E-AA1B-5976B1BEDA00}"/>
              </a:ext>
            </a:extLst>
          </p:cNvPr>
          <p:cNvSpPr txBox="1"/>
          <p:nvPr/>
        </p:nvSpPr>
        <p:spPr>
          <a:xfrm>
            <a:off x="6356408" y="3435303"/>
            <a:ext cx="8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2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69A303D-09BC-5E65-369B-AC021B5DDDC1}"/>
              </a:ext>
            </a:extLst>
          </p:cNvPr>
          <p:cNvSpPr/>
          <p:nvPr/>
        </p:nvSpPr>
        <p:spPr>
          <a:xfrm>
            <a:off x="6042732" y="3999542"/>
            <a:ext cx="355107" cy="67470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5A193-51E5-7A56-D52D-433A58E87D4E}"/>
              </a:ext>
            </a:extLst>
          </p:cNvPr>
          <p:cNvSpPr txBox="1"/>
          <p:nvPr/>
        </p:nvSpPr>
        <p:spPr>
          <a:xfrm>
            <a:off x="6380080" y="4132707"/>
            <a:ext cx="8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3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AF5386F-6D27-2C66-ED00-47A4A29815B4}"/>
              </a:ext>
            </a:extLst>
          </p:cNvPr>
          <p:cNvSpPr/>
          <p:nvPr/>
        </p:nvSpPr>
        <p:spPr>
          <a:xfrm>
            <a:off x="6046435" y="4737049"/>
            <a:ext cx="355107" cy="67470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9F3F7-6468-BEB8-3BF7-38024B700673}"/>
              </a:ext>
            </a:extLst>
          </p:cNvPr>
          <p:cNvSpPr txBox="1"/>
          <p:nvPr/>
        </p:nvSpPr>
        <p:spPr>
          <a:xfrm>
            <a:off x="6383783" y="4870214"/>
            <a:ext cx="8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4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8D1865-E83B-1F11-A682-7E0FDC869AE5}"/>
              </a:ext>
            </a:extLst>
          </p:cNvPr>
          <p:cNvSpPr/>
          <p:nvPr/>
        </p:nvSpPr>
        <p:spPr>
          <a:xfrm>
            <a:off x="7229378" y="3338004"/>
            <a:ext cx="452761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A3DD8BC-9E60-222B-6F1E-6BCFE51F10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582606"/>
              </p:ext>
            </p:extLst>
          </p:nvPr>
        </p:nvGraphicFramePr>
        <p:xfrm>
          <a:off x="7742075" y="1779468"/>
          <a:ext cx="1621648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8">
                  <a:extLst>
                    <a:ext uri="{9D8B030D-6E8A-4147-A177-3AD203B41FA5}">
                      <a16:colId xmlns:a16="http://schemas.microsoft.com/office/drawing/2014/main" val="237333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Randomly Assign Condition Within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8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3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9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0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65788"/>
                  </a:ext>
                </a:extLst>
              </a:tr>
            </a:tbl>
          </a:graphicData>
        </a:graphic>
      </p:graphicFrame>
      <p:sp>
        <p:nvSpPr>
          <p:cNvPr id="20" name="Right Brace 19">
            <a:extLst>
              <a:ext uri="{FF2B5EF4-FFF2-40B4-BE49-F238E27FC236}">
                <a16:creationId xmlns:a16="http://schemas.microsoft.com/office/drawing/2014/main" id="{56D1B9CC-3385-A770-A308-F9C7D60708DE}"/>
              </a:ext>
            </a:extLst>
          </p:cNvPr>
          <p:cNvSpPr/>
          <p:nvPr/>
        </p:nvSpPr>
        <p:spPr>
          <a:xfrm>
            <a:off x="9026374" y="2643782"/>
            <a:ext cx="355107" cy="67470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CBFA3E-DEBC-9C0B-CE9D-695C6406D23A}"/>
              </a:ext>
            </a:extLst>
          </p:cNvPr>
          <p:cNvSpPr txBox="1"/>
          <p:nvPr/>
        </p:nvSpPr>
        <p:spPr>
          <a:xfrm>
            <a:off x="9363722" y="2776947"/>
            <a:ext cx="8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1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D2483B4A-A69D-4EE5-D657-20A1283865A8}"/>
              </a:ext>
            </a:extLst>
          </p:cNvPr>
          <p:cNvSpPr/>
          <p:nvPr/>
        </p:nvSpPr>
        <p:spPr>
          <a:xfrm>
            <a:off x="9026374" y="3389150"/>
            <a:ext cx="355107" cy="67470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40E78-8F89-4F24-309D-F38BFA100356}"/>
              </a:ext>
            </a:extLst>
          </p:cNvPr>
          <p:cNvSpPr txBox="1"/>
          <p:nvPr/>
        </p:nvSpPr>
        <p:spPr>
          <a:xfrm>
            <a:off x="9363722" y="3557827"/>
            <a:ext cx="8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2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6B4CE55-D7D4-2FED-13AE-49F5AC412DC7}"/>
              </a:ext>
            </a:extLst>
          </p:cNvPr>
          <p:cNvSpPr/>
          <p:nvPr/>
        </p:nvSpPr>
        <p:spPr>
          <a:xfrm>
            <a:off x="9050046" y="4139822"/>
            <a:ext cx="355107" cy="67470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C7D46-B436-40F3-5A22-F556011CFCD3}"/>
              </a:ext>
            </a:extLst>
          </p:cNvPr>
          <p:cNvSpPr txBox="1"/>
          <p:nvPr/>
        </p:nvSpPr>
        <p:spPr>
          <a:xfrm>
            <a:off x="9387394" y="4272987"/>
            <a:ext cx="8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FCAA9FC-02A2-2A72-1E7A-8397B58947A8}"/>
              </a:ext>
            </a:extLst>
          </p:cNvPr>
          <p:cNvSpPr/>
          <p:nvPr/>
        </p:nvSpPr>
        <p:spPr>
          <a:xfrm>
            <a:off x="9053749" y="4868452"/>
            <a:ext cx="355107" cy="67470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CBBCA7-41E3-536D-C757-8F9DEA6AFC09}"/>
              </a:ext>
            </a:extLst>
          </p:cNvPr>
          <p:cNvSpPr txBox="1"/>
          <p:nvPr/>
        </p:nvSpPr>
        <p:spPr>
          <a:xfrm>
            <a:off x="9391097" y="5001617"/>
            <a:ext cx="8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Block 4</a:t>
            </a:r>
          </a:p>
        </p:txBody>
      </p:sp>
    </p:spTree>
    <p:extLst>
      <p:ext uri="{BB962C8B-B14F-4D97-AF65-F5344CB8AC3E}">
        <p14:creationId xmlns:p14="http://schemas.microsoft.com/office/powerpoint/2010/main" val="21327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D137-89EB-764E-619D-8EA8D5D1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the united states&#10;&#10;Description automatically generated with medium confidence">
            <a:extLst>
              <a:ext uri="{FF2B5EF4-FFF2-40B4-BE49-F238E27FC236}">
                <a16:creationId xmlns:a16="http://schemas.microsoft.com/office/drawing/2014/main" id="{0D82FD55-1E2B-550F-01FC-DAF776BC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0619" y="9506"/>
            <a:ext cx="8484521" cy="68484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556CB-1F34-9C40-2D82-794A4553B430}"/>
              </a:ext>
            </a:extLst>
          </p:cNvPr>
          <p:cNvSpPr txBox="1"/>
          <p:nvPr/>
        </p:nvSpPr>
        <p:spPr>
          <a:xfrm>
            <a:off x="3400588" y="6176963"/>
            <a:ext cx="5390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nuts-about-needlepoint.com/usa-in-needlepoint-plaid-free-desig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2B0DA34-0AE1-28F5-F7E3-BB79604D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42384"/>
              </p:ext>
            </p:extLst>
          </p:nvPr>
        </p:nvGraphicFramePr>
        <p:xfrm>
          <a:off x="2267971" y="1690688"/>
          <a:ext cx="1132617" cy="61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39">
                  <a:extLst>
                    <a:ext uri="{9D8B030D-6E8A-4147-A177-3AD203B41FA5}">
                      <a16:colId xmlns:a16="http://schemas.microsoft.com/office/drawing/2014/main" val="1568312606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419049502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2903160913"/>
                    </a:ext>
                  </a:extLst>
                </a:gridCol>
              </a:tblGrid>
              <a:tr h="616154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0754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277600-FFF1-EB40-26C9-9BB3C2C2A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81239"/>
              </p:ext>
            </p:extLst>
          </p:nvPr>
        </p:nvGraphicFramePr>
        <p:xfrm>
          <a:off x="2070513" y="3568521"/>
          <a:ext cx="1132617" cy="61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39">
                  <a:extLst>
                    <a:ext uri="{9D8B030D-6E8A-4147-A177-3AD203B41FA5}">
                      <a16:colId xmlns:a16="http://schemas.microsoft.com/office/drawing/2014/main" val="1568312606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419049502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2903160913"/>
                    </a:ext>
                  </a:extLst>
                </a:gridCol>
              </a:tblGrid>
              <a:tr h="616154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0754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AD6082-0C48-66D0-14CB-10C414DF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61792"/>
              </p:ext>
            </p:extLst>
          </p:nvPr>
        </p:nvGraphicFramePr>
        <p:xfrm>
          <a:off x="4649386" y="4724589"/>
          <a:ext cx="1132617" cy="61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39">
                  <a:extLst>
                    <a:ext uri="{9D8B030D-6E8A-4147-A177-3AD203B41FA5}">
                      <a16:colId xmlns:a16="http://schemas.microsoft.com/office/drawing/2014/main" val="1568312606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419049502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2903160913"/>
                    </a:ext>
                  </a:extLst>
                </a:gridCol>
              </a:tblGrid>
              <a:tr h="616154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0754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2BB7E5-D921-167F-D21A-3B7226716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04382"/>
              </p:ext>
            </p:extLst>
          </p:nvPr>
        </p:nvGraphicFramePr>
        <p:xfrm>
          <a:off x="5215694" y="3147990"/>
          <a:ext cx="1132617" cy="61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39">
                  <a:extLst>
                    <a:ext uri="{9D8B030D-6E8A-4147-A177-3AD203B41FA5}">
                      <a16:colId xmlns:a16="http://schemas.microsoft.com/office/drawing/2014/main" val="1568312606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419049502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2903160913"/>
                    </a:ext>
                  </a:extLst>
                </a:gridCol>
              </a:tblGrid>
              <a:tr h="616154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0754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9C925F-F6FF-22D4-EC73-2FD369A19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3094"/>
              </p:ext>
            </p:extLst>
          </p:nvPr>
        </p:nvGraphicFramePr>
        <p:xfrm>
          <a:off x="4649386" y="1875532"/>
          <a:ext cx="1132617" cy="61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39">
                  <a:extLst>
                    <a:ext uri="{9D8B030D-6E8A-4147-A177-3AD203B41FA5}">
                      <a16:colId xmlns:a16="http://schemas.microsoft.com/office/drawing/2014/main" val="1568312606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419049502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2903160913"/>
                    </a:ext>
                  </a:extLst>
                </a:gridCol>
              </a:tblGrid>
              <a:tr h="616154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07546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BC4466-0F10-1AAD-312B-7E431C828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77710"/>
              </p:ext>
            </p:extLst>
          </p:nvPr>
        </p:nvGraphicFramePr>
        <p:xfrm>
          <a:off x="6597205" y="4106488"/>
          <a:ext cx="1132617" cy="61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39">
                  <a:extLst>
                    <a:ext uri="{9D8B030D-6E8A-4147-A177-3AD203B41FA5}">
                      <a16:colId xmlns:a16="http://schemas.microsoft.com/office/drawing/2014/main" val="1568312606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419049502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2903160913"/>
                    </a:ext>
                  </a:extLst>
                </a:gridCol>
              </a:tblGrid>
              <a:tr h="616154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07546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40C9D0-C3F2-BA30-E076-7C5ABCD2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45700"/>
              </p:ext>
            </p:extLst>
          </p:nvPr>
        </p:nvGraphicFramePr>
        <p:xfrm>
          <a:off x="7344591" y="2661502"/>
          <a:ext cx="1132617" cy="61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39">
                  <a:extLst>
                    <a:ext uri="{9D8B030D-6E8A-4147-A177-3AD203B41FA5}">
                      <a16:colId xmlns:a16="http://schemas.microsoft.com/office/drawing/2014/main" val="1568312606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419049502"/>
                    </a:ext>
                  </a:extLst>
                </a:gridCol>
                <a:gridCol w="377539">
                  <a:extLst>
                    <a:ext uri="{9D8B030D-6E8A-4147-A177-3AD203B41FA5}">
                      <a16:colId xmlns:a16="http://schemas.microsoft.com/office/drawing/2014/main" val="2903160913"/>
                    </a:ext>
                  </a:extLst>
                </a:gridCol>
              </a:tblGrid>
              <a:tr h="616154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0754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7DFB99D-64FD-2182-B647-278FF7D5F579}"/>
              </a:ext>
            </a:extLst>
          </p:cNvPr>
          <p:cNvSpPr txBox="1"/>
          <p:nvPr/>
        </p:nvSpPr>
        <p:spPr>
          <a:xfrm>
            <a:off x="2267971" y="2306842"/>
            <a:ext cx="11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Field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9D654E-902A-FAE3-D662-A9957B9B530B}"/>
              </a:ext>
            </a:extLst>
          </p:cNvPr>
          <p:cNvSpPr txBox="1"/>
          <p:nvPr/>
        </p:nvSpPr>
        <p:spPr>
          <a:xfrm>
            <a:off x="2070513" y="4110944"/>
            <a:ext cx="11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Field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B5206-4256-1C48-8A62-E3346AD53B6D}"/>
              </a:ext>
            </a:extLst>
          </p:cNvPr>
          <p:cNvSpPr txBox="1"/>
          <p:nvPr/>
        </p:nvSpPr>
        <p:spPr>
          <a:xfrm>
            <a:off x="4649386" y="2403607"/>
            <a:ext cx="11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Field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736C1F-7B0C-1B65-EFCF-C178B9844AFA}"/>
              </a:ext>
            </a:extLst>
          </p:cNvPr>
          <p:cNvSpPr txBox="1"/>
          <p:nvPr/>
        </p:nvSpPr>
        <p:spPr>
          <a:xfrm>
            <a:off x="5215694" y="3687905"/>
            <a:ext cx="11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Field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8C97E-CAA2-990E-22C7-FAD609799357}"/>
              </a:ext>
            </a:extLst>
          </p:cNvPr>
          <p:cNvSpPr txBox="1"/>
          <p:nvPr/>
        </p:nvSpPr>
        <p:spPr>
          <a:xfrm>
            <a:off x="4649385" y="5254000"/>
            <a:ext cx="11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Field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68BA2-2811-38C0-A368-1B0958B82680}"/>
              </a:ext>
            </a:extLst>
          </p:cNvPr>
          <p:cNvSpPr txBox="1"/>
          <p:nvPr/>
        </p:nvSpPr>
        <p:spPr>
          <a:xfrm>
            <a:off x="6597205" y="4617028"/>
            <a:ext cx="11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Field 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EA210-C5F9-36CC-CB98-EA797F4EE148}"/>
              </a:ext>
            </a:extLst>
          </p:cNvPr>
          <p:cNvSpPr txBox="1"/>
          <p:nvPr/>
        </p:nvSpPr>
        <p:spPr>
          <a:xfrm>
            <a:off x="7344590" y="3241759"/>
            <a:ext cx="11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Field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76977-6EA1-8CCB-EA46-84BE6AA085C6}"/>
              </a:ext>
            </a:extLst>
          </p:cNvPr>
          <p:cNvSpPr txBox="1"/>
          <p:nvPr/>
        </p:nvSpPr>
        <p:spPr>
          <a:xfrm>
            <a:off x="2210804" y="4916612"/>
            <a:ext cx="1984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Each field is a block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081CA-E17B-3220-995F-A98D58213973}"/>
              </a:ext>
            </a:extLst>
          </p:cNvPr>
          <p:cNvSpPr txBox="1"/>
          <p:nvPr/>
        </p:nvSpPr>
        <p:spPr>
          <a:xfrm>
            <a:off x="5944233" y="1041781"/>
            <a:ext cx="28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Seed varieties of A, B, and C</a:t>
            </a:r>
          </a:p>
        </p:txBody>
      </p:sp>
    </p:spTree>
    <p:extLst>
      <p:ext uri="{BB962C8B-B14F-4D97-AF65-F5344CB8AC3E}">
        <p14:creationId xmlns:p14="http://schemas.microsoft.com/office/powerpoint/2010/main" val="191671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3C75-C935-B32F-C5BC-498CDFD0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501EBD-7358-7B1D-2E15-14465C5F9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60670"/>
              </p:ext>
            </p:extLst>
          </p:nvPr>
        </p:nvGraphicFramePr>
        <p:xfrm>
          <a:off x="1522013" y="2310654"/>
          <a:ext cx="1491532" cy="328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D778015-19F4-29DA-5379-EFB50D300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617851"/>
              </p:ext>
            </p:extLst>
          </p:nvPr>
        </p:nvGraphicFramePr>
        <p:xfrm>
          <a:off x="3013545" y="2310654"/>
          <a:ext cx="1491532" cy="328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C61F293-D128-7469-925B-96E026591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313629"/>
              </p:ext>
            </p:extLst>
          </p:nvPr>
        </p:nvGraphicFramePr>
        <p:xfrm>
          <a:off x="4505077" y="2310654"/>
          <a:ext cx="1491532" cy="328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70A1218-685C-49AF-4DA7-FD118F9E8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531732"/>
              </p:ext>
            </p:extLst>
          </p:nvPr>
        </p:nvGraphicFramePr>
        <p:xfrm>
          <a:off x="5996609" y="2310654"/>
          <a:ext cx="1491532" cy="328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576630C-3EA3-3C8E-D298-89496C178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950287"/>
              </p:ext>
            </p:extLst>
          </p:nvPr>
        </p:nvGraphicFramePr>
        <p:xfrm>
          <a:off x="7488141" y="2310654"/>
          <a:ext cx="1491532" cy="328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7EE7F44-8C07-F7A9-DE26-EE1ABEA30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595757"/>
              </p:ext>
            </p:extLst>
          </p:nvPr>
        </p:nvGraphicFramePr>
        <p:xfrm>
          <a:off x="8979673" y="2310654"/>
          <a:ext cx="1491532" cy="328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79C25E-03BF-FF2F-D4FF-009F31EDE336}"/>
              </a:ext>
            </a:extLst>
          </p:cNvPr>
          <p:cNvSpPr txBox="1"/>
          <p:nvPr/>
        </p:nvSpPr>
        <p:spPr>
          <a:xfrm>
            <a:off x="10471205" y="3429000"/>
            <a:ext cx="7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CD223-E5AA-9C9A-B932-B95A2173E228}"/>
              </a:ext>
            </a:extLst>
          </p:cNvPr>
          <p:cNvSpPr txBox="1"/>
          <p:nvPr/>
        </p:nvSpPr>
        <p:spPr>
          <a:xfrm>
            <a:off x="620202" y="2456953"/>
            <a:ext cx="10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Period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D30DD-6D9E-08DE-2A86-92E0E2F16EBC}"/>
              </a:ext>
            </a:extLst>
          </p:cNvPr>
          <p:cNvSpPr txBox="1"/>
          <p:nvPr/>
        </p:nvSpPr>
        <p:spPr>
          <a:xfrm>
            <a:off x="620202" y="3261585"/>
            <a:ext cx="10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Period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27FE8-180B-731E-42BC-918D9D90814A}"/>
              </a:ext>
            </a:extLst>
          </p:cNvPr>
          <p:cNvSpPr txBox="1"/>
          <p:nvPr/>
        </p:nvSpPr>
        <p:spPr>
          <a:xfrm>
            <a:off x="620202" y="4244986"/>
            <a:ext cx="10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Period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DADDC-85CA-FD43-7B89-612BE914F7C9}"/>
              </a:ext>
            </a:extLst>
          </p:cNvPr>
          <p:cNvSpPr txBox="1"/>
          <p:nvPr/>
        </p:nvSpPr>
        <p:spPr>
          <a:xfrm>
            <a:off x="620202" y="5120955"/>
            <a:ext cx="10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Period 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923EB6-88DF-B9E4-27A8-E6BF8A8F6F85}"/>
              </a:ext>
            </a:extLst>
          </p:cNvPr>
          <p:cNvCxnSpPr/>
          <p:nvPr/>
        </p:nvCxnSpPr>
        <p:spPr>
          <a:xfrm>
            <a:off x="620202" y="3053809"/>
            <a:ext cx="103525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00383C-734F-3039-A92E-BAE4F6E8A378}"/>
              </a:ext>
            </a:extLst>
          </p:cNvPr>
          <p:cNvCxnSpPr/>
          <p:nvPr/>
        </p:nvCxnSpPr>
        <p:spPr>
          <a:xfrm>
            <a:off x="620202" y="3954186"/>
            <a:ext cx="103525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FEF310-37B7-F116-861A-2A3E524107FB}"/>
              </a:ext>
            </a:extLst>
          </p:cNvPr>
          <p:cNvCxnSpPr/>
          <p:nvPr/>
        </p:nvCxnSpPr>
        <p:spPr>
          <a:xfrm>
            <a:off x="620202" y="4854009"/>
            <a:ext cx="103525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56D29C-989B-D291-9FA2-1A86F1970B53}"/>
              </a:ext>
            </a:extLst>
          </p:cNvPr>
          <p:cNvSpPr txBox="1"/>
          <p:nvPr/>
        </p:nvSpPr>
        <p:spPr>
          <a:xfrm>
            <a:off x="1720795" y="1952931"/>
            <a:ext cx="10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791CB2-23F5-D703-5B4B-8A564CBF4FD5}"/>
              </a:ext>
            </a:extLst>
          </p:cNvPr>
          <p:cNvSpPr txBox="1"/>
          <p:nvPr/>
        </p:nvSpPr>
        <p:spPr>
          <a:xfrm>
            <a:off x="3210339" y="1930379"/>
            <a:ext cx="10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Aaron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B316B1-BEB0-D8FF-6BCA-005F1A565033}"/>
              </a:ext>
            </a:extLst>
          </p:cNvPr>
          <p:cNvSpPr txBox="1"/>
          <p:nvPr/>
        </p:nvSpPr>
        <p:spPr>
          <a:xfrm>
            <a:off x="4701871" y="1952931"/>
            <a:ext cx="10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Ella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3798A-521A-CB99-52EF-D1FD252D0C48}"/>
              </a:ext>
            </a:extLst>
          </p:cNvPr>
          <p:cNvSpPr txBox="1"/>
          <p:nvPr/>
        </p:nvSpPr>
        <p:spPr>
          <a:xfrm>
            <a:off x="6164911" y="1930379"/>
            <a:ext cx="10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Yung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98AA1-D393-4858-A6BA-911D1614F1B4}"/>
              </a:ext>
            </a:extLst>
          </p:cNvPr>
          <p:cNvSpPr txBox="1"/>
          <p:nvPr/>
        </p:nvSpPr>
        <p:spPr>
          <a:xfrm>
            <a:off x="7675990" y="1952931"/>
            <a:ext cx="10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Alaina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7A68A-B50C-220B-2098-7F7347A6F0D2}"/>
              </a:ext>
            </a:extLst>
          </p:cNvPr>
          <p:cNvSpPr txBox="1"/>
          <p:nvPr/>
        </p:nvSpPr>
        <p:spPr>
          <a:xfrm>
            <a:off x="9176467" y="1930379"/>
            <a:ext cx="10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Nikola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4F16CB-C8DF-D8D0-6CAF-5DE37F3FF9CE}"/>
              </a:ext>
            </a:extLst>
          </p:cNvPr>
          <p:cNvSpPr txBox="1"/>
          <p:nvPr/>
        </p:nvSpPr>
        <p:spPr>
          <a:xfrm>
            <a:off x="10438074" y="4219432"/>
            <a:ext cx="7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ED5C1A-E599-4F88-312E-B384836606B4}"/>
              </a:ext>
            </a:extLst>
          </p:cNvPr>
          <p:cNvSpPr txBox="1"/>
          <p:nvPr/>
        </p:nvSpPr>
        <p:spPr>
          <a:xfrm>
            <a:off x="10475179" y="5093701"/>
            <a:ext cx="7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59E32-F234-C253-9DEA-9E7BE455E001}"/>
              </a:ext>
            </a:extLst>
          </p:cNvPr>
          <p:cNvSpPr txBox="1"/>
          <p:nvPr/>
        </p:nvSpPr>
        <p:spPr>
          <a:xfrm>
            <a:off x="10438074" y="2456954"/>
            <a:ext cx="7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915B7-A44B-4211-971F-293E951D1D80}"/>
              </a:ext>
            </a:extLst>
          </p:cNvPr>
          <p:cNvSpPr txBox="1"/>
          <p:nvPr/>
        </p:nvSpPr>
        <p:spPr>
          <a:xfrm>
            <a:off x="10438073" y="1925988"/>
            <a:ext cx="7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1388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185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Create blocks by sorting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Palmer, David</dc:creator>
  <cp:lastModifiedBy>Palmer, David</cp:lastModifiedBy>
  <cp:revision>1</cp:revision>
  <dcterms:created xsi:type="dcterms:W3CDTF">2023-06-14T18:53:22Z</dcterms:created>
  <dcterms:modified xsi:type="dcterms:W3CDTF">2023-06-16T14:27:24Z</dcterms:modified>
</cp:coreProperties>
</file>