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67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Relationship Id="rId6" Type="http://schemas.openxmlformats.org/officeDocument/2006/relationships/image" Target="../media/image72.png"/><Relationship Id="rId7" Type="http://schemas.openxmlformats.org/officeDocument/2006/relationships/image" Target="../media/image73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5" Type="http://schemas.openxmlformats.org/officeDocument/2006/relationships/image" Target="../media/image77.png"/><Relationship Id="rId6" Type="http://schemas.openxmlformats.org/officeDocument/2006/relationships/image" Target="../media/image78.png"/><Relationship Id="rId7" Type="http://schemas.openxmlformats.org/officeDocument/2006/relationships/image" Target="../media/image79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image" Target="../media/image83.png"/><Relationship Id="rId6" Type="http://schemas.openxmlformats.org/officeDocument/2006/relationships/image" Target="../media/image84.png"/><Relationship Id="rId7" Type="http://schemas.openxmlformats.org/officeDocument/2006/relationships/image" Target="../media/image85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6.png"/><Relationship Id="rId3" Type="http://schemas.openxmlformats.org/officeDocument/2006/relationships/image" Target="../media/image87.png"/><Relationship Id="rId4" Type="http://schemas.openxmlformats.org/officeDocument/2006/relationships/image" Target="../media/image88.png"/><Relationship Id="rId5" Type="http://schemas.openxmlformats.org/officeDocument/2006/relationships/image" Target="../media/image89.png"/><Relationship Id="rId6" Type="http://schemas.openxmlformats.org/officeDocument/2006/relationships/image" Target="../media/image90.png"/><Relationship Id="rId7" Type="http://schemas.openxmlformats.org/officeDocument/2006/relationships/image" Target="../media/image91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2.png"/><Relationship Id="rId3" Type="http://schemas.openxmlformats.org/officeDocument/2006/relationships/image" Target="../media/image9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Relationship Id="rId11" Type="http://schemas.openxmlformats.org/officeDocument/2006/relationships/image" Target="../media/image25.png"/><Relationship Id="rId12" Type="http://schemas.openxmlformats.org/officeDocument/2006/relationships/image" Target="../media/image26.png"/><Relationship Id="rId13" Type="http://schemas.openxmlformats.org/officeDocument/2006/relationships/image" Target="../media/image27.png"/><Relationship Id="rId14" Type="http://schemas.openxmlformats.org/officeDocument/2006/relationships/image" Target="../media/image2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315528" y="1649689"/>
            <a:ext cx="10286708" cy="6986335"/>
            <a:chOff x="6315528" y="1649689"/>
            <a:chExt cx="10286708" cy="69863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15528" y="1649689"/>
              <a:ext cx="10286708" cy="698633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43690" y="3703271"/>
            <a:ext cx="5999043" cy="292015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88153" y="6386382"/>
            <a:ext cx="5413057" cy="55173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320346" y="458832"/>
            <a:ext cx="5965368" cy="9826882"/>
            <a:chOff x="12320346" y="458832"/>
            <a:chExt cx="5965368" cy="98268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20346" y="458832"/>
              <a:ext cx="5965368" cy="98268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7640" y="0"/>
            <a:ext cx="15636274" cy="530225"/>
            <a:chOff x="1337640" y="0"/>
            <a:chExt cx="15636274" cy="53022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7640" y="0"/>
              <a:ext cx="15636274" cy="53022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449231" y="5008"/>
            <a:ext cx="510554" cy="50068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768902" y="78413"/>
            <a:ext cx="2323199" cy="38604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01102" y="72891"/>
            <a:ext cx="1579667" cy="3722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37640" y="1273976"/>
            <a:ext cx="15636274" cy="8280944"/>
            <a:chOff x="1337640" y="1273976"/>
            <a:chExt cx="15636274" cy="828094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37640" y="1273976"/>
              <a:ext cx="15636274" cy="82809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320346" y="458832"/>
            <a:ext cx="5965368" cy="9826882"/>
            <a:chOff x="12320346" y="458832"/>
            <a:chExt cx="5965368" cy="98268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20346" y="458832"/>
              <a:ext cx="5965368" cy="98268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7640" y="0"/>
            <a:ext cx="15636274" cy="530225"/>
            <a:chOff x="1337640" y="0"/>
            <a:chExt cx="15636274" cy="53022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7640" y="0"/>
              <a:ext cx="15636274" cy="53022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449231" y="5008"/>
            <a:ext cx="510554" cy="50068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768902" y="78413"/>
            <a:ext cx="2323199" cy="38604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01102" y="72891"/>
            <a:ext cx="1579667" cy="3722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24720" y="1870368"/>
            <a:ext cx="15636274" cy="6544978"/>
            <a:chOff x="1324720" y="1870368"/>
            <a:chExt cx="15636274" cy="654497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24720" y="1870368"/>
              <a:ext cx="15636274" cy="65449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320346" y="458832"/>
            <a:ext cx="5965368" cy="9826882"/>
            <a:chOff x="12320346" y="458832"/>
            <a:chExt cx="5965368" cy="98268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20346" y="458832"/>
              <a:ext cx="5965368" cy="98268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7640" y="0"/>
            <a:ext cx="15636274" cy="530225"/>
            <a:chOff x="1337640" y="0"/>
            <a:chExt cx="15636274" cy="53022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7640" y="0"/>
              <a:ext cx="15636274" cy="53022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449231" y="5008"/>
            <a:ext cx="510554" cy="50068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768902" y="78413"/>
            <a:ext cx="2323199" cy="38604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01102" y="72891"/>
            <a:ext cx="1579667" cy="3722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24720" y="2728571"/>
            <a:ext cx="15636274" cy="4828572"/>
            <a:chOff x="1324720" y="2728571"/>
            <a:chExt cx="15636274" cy="482857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24720" y="2728571"/>
              <a:ext cx="15636274" cy="48285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320346" y="458832"/>
            <a:ext cx="5965368" cy="9826882"/>
            <a:chOff x="12320346" y="458832"/>
            <a:chExt cx="5965368" cy="98268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20346" y="458832"/>
              <a:ext cx="5965368" cy="98268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7640" y="0"/>
            <a:ext cx="15636274" cy="530225"/>
            <a:chOff x="1337640" y="0"/>
            <a:chExt cx="15636274" cy="53022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7640" y="0"/>
              <a:ext cx="15636274" cy="53022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449231" y="5008"/>
            <a:ext cx="510554" cy="50068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768902" y="78413"/>
            <a:ext cx="2323199" cy="38604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01102" y="72891"/>
            <a:ext cx="1579667" cy="3722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37640" y="1039276"/>
            <a:ext cx="15636274" cy="8220747"/>
            <a:chOff x="1337640" y="1039276"/>
            <a:chExt cx="15636274" cy="822074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37640" y="1039276"/>
              <a:ext cx="15636274" cy="82207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37640" y="0"/>
            <a:ext cx="15636274" cy="530225"/>
            <a:chOff x="1337640" y="0"/>
            <a:chExt cx="15636274" cy="53022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7640" y="0"/>
              <a:ext cx="15636274" cy="53022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49231" y="5008"/>
            <a:ext cx="506192" cy="50068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81854" y="78413"/>
            <a:ext cx="1814577" cy="38604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01102" y="72891"/>
            <a:ext cx="1579667" cy="37220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702300" y="914286"/>
            <a:ext cx="15300184" cy="9015873"/>
            <a:chOff x="2702300" y="914286"/>
            <a:chExt cx="15300184" cy="901587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02300" y="914286"/>
              <a:ext cx="15300184" cy="901587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07601" y="3711230"/>
            <a:ext cx="10617157" cy="425278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6572" y="3237858"/>
            <a:ext cx="11989535" cy="425633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0588" y="6515035"/>
            <a:ext cx="4249206" cy="14599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345342" cy="4017630"/>
            <a:chOff x="0" y="0"/>
            <a:chExt cx="18345342" cy="401763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345342" cy="401763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6312" y="4666329"/>
            <a:ext cx="5451419" cy="153373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01439" y="4948239"/>
            <a:ext cx="3449585" cy="298550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216174" y="6978009"/>
            <a:ext cx="2797490" cy="2782610"/>
            <a:chOff x="14216174" y="6978009"/>
            <a:chExt cx="2797490" cy="27826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16174" y="6978009"/>
              <a:ext cx="2797490" cy="27826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373913" y="1999503"/>
            <a:ext cx="13600000" cy="3665093"/>
            <a:chOff x="3373913" y="1999503"/>
            <a:chExt cx="13600000" cy="36650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73913" y="1999503"/>
              <a:ext cx="13600000" cy="366509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79291" y="2468300"/>
            <a:ext cx="6390507" cy="281254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36896" y="4497344"/>
            <a:ext cx="7191709" cy="54261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68708" y="7396734"/>
            <a:ext cx="8258038" cy="190018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37640" y="0"/>
            <a:ext cx="15636274" cy="530225"/>
            <a:chOff x="1337640" y="0"/>
            <a:chExt cx="15636274" cy="53022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37640" y="0"/>
              <a:ext cx="15636274" cy="53022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271202" y="5008"/>
            <a:ext cx="647535" cy="50068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153467" y="78413"/>
            <a:ext cx="950092" cy="38345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01102" y="72891"/>
            <a:ext cx="1579667" cy="37220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17764" y="2618197"/>
            <a:ext cx="3580096" cy="3293688"/>
            <a:chOff x="1317764" y="2618197"/>
            <a:chExt cx="3580096" cy="329368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7764" y="2618197"/>
              <a:ext cx="3580096" cy="329368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157926" y="1757721"/>
            <a:ext cx="3786170" cy="7518304"/>
            <a:chOff x="13157926" y="1757721"/>
            <a:chExt cx="3786170" cy="751830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57926" y="1757721"/>
              <a:ext cx="3786170" cy="751830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532511" y="2324676"/>
            <a:ext cx="2133331" cy="125508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37640" y="0"/>
            <a:ext cx="15636274" cy="530225"/>
            <a:chOff x="1337640" y="0"/>
            <a:chExt cx="15636274" cy="53022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7640" y="0"/>
              <a:ext cx="15636274" cy="530225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271202" y="5008"/>
            <a:ext cx="647535" cy="50068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768902" y="78413"/>
            <a:ext cx="2334658" cy="38345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01102" y="72891"/>
            <a:ext cx="1579667" cy="37220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89370" y="2618197"/>
            <a:ext cx="3622687" cy="3293688"/>
            <a:chOff x="1289370" y="2618197"/>
            <a:chExt cx="3622687" cy="329368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89370" y="2618197"/>
              <a:ext cx="3622687" cy="329368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103306" y="2618197"/>
            <a:ext cx="3622687" cy="3293688"/>
            <a:chOff x="5103306" y="2618197"/>
            <a:chExt cx="3622687" cy="329368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03306" y="2618197"/>
              <a:ext cx="3622687" cy="329368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905908" y="2618197"/>
            <a:ext cx="3622687" cy="3293688"/>
            <a:chOff x="8905908" y="2618197"/>
            <a:chExt cx="3622687" cy="329368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905908" y="2618197"/>
              <a:ext cx="3622687" cy="3293688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75012" y="8045696"/>
            <a:ext cx="3154207" cy="542463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700101" y="7587242"/>
            <a:ext cx="3079017" cy="139105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80803" y="8621686"/>
            <a:ext cx="10960136" cy="5424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790476" y="0"/>
            <a:ext cx="5495238" cy="10285714"/>
            <a:chOff x="12790476" y="0"/>
            <a:chExt cx="549523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90476" y="0"/>
              <a:ext cx="549523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7640" y="0"/>
            <a:ext cx="15636274" cy="530225"/>
            <a:chOff x="1337640" y="0"/>
            <a:chExt cx="15636274" cy="53022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7640" y="0"/>
              <a:ext cx="15636274" cy="53022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271231" y="5008"/>
            <a:ext cx="684181" cy="50068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768902" y="78413"/>
            <a:ext cx="2335739" cy="37134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01102" y="72891"/>
            <a:ext cx="1579667" cy="3722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262105" y="866098"/>
            <a:ext cx="9899395" cy="8553519"/>
            <a:chOff x="2262105" y="866098"/>
            <a:chExt cx="9899395" cy="855351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62105" y="866098"/>
              <a:ext cx="9899395" cy="855351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047368" y="787302"/>
            <a:ext cx="2385008" cy="2372321"/>
            <a:chOff x="-1047368" y="787302"/>
            <a:chExt cx="2385008" cy="237232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1047368" y="787302"/>
              <a:ext cx="2385008" cy="23723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5039755" cy="10438095"/>
            <a:chOff x="0" y="0"/>
            <a:chExt cx="5039755" cy="1043809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5039755" cy="1043809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7640" y="0"/>
            <a:ext cx="15636274" cy="530225"/>
            <a:chOff x="1337640" y="0"/>
            <a:chExt cx="15636274" cy="53022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7640" y="0"/>
              <a:ext cx="15636274" cy="53022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449231" y="5008"/>
            <a:ext cx="506482" cy="50068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768902" y="78413"/>
            <a:ext cx="2335739" cy="37134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01102" y="72891"/>
            <a:ext cx="1579667" cy="3722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594048" y="7072758"/>
            <a:ext cx="3383333" cy="3365337"/>
            <a:chOff x="16594048" y="7072758"/>
            <a:chExt cx="3383333" cy="33653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594048" y="7072758"/>
              <a:ext cx="3383333" cy="336533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649279" y="876190"/>
            <a:ext cx="10026912" cy="8876190"/>
            <a:chOff x="5649279" y="876190"/>
            <a:chExt cx="10026912" cy="88761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49279" y="876190"/>
              <a:ext cx="10026912" cy="88761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156488" y="4055860"/>
            <a:ext cx="3214154" cy="3197057"/>
            <a:chOff x="4156488" y="4055860"/>
            <a:chExt cx="3214154" cy="31970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56488" y="4055860"/>
              <a:ext cx="3214154" cy="319705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6228571"/>
            <a:ext cx="18285714" cy="4133333"/>
            <a:chOff x="0" y="6228571"/>
            <a:chExt cx="18285714" cy="41333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228571"/>
              <a:ext cx="18285714" cy="41333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37640" y="0"/>
            <a:ext cx="15636274" cy="530225"/>
            <a:chOff x="1337640" y="0"/>
            <a:chExt cx="15636274" cy="53022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7640" y="0"/>
              <a:ext cx="15636274" cy="53022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449231" y="5008"/>
            <a:ext cx="510554" cy="50068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768902" y="78413"/>
            <a:ext cx="2323199" cy="38604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01102" y="72891"/>
            <a:ext cx="1579667" cy="37220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328360" y="919048"/>
            <a:ext cx="10815330" cy="8861158"/>
            <a:chOff x="6328360" y="919048"/>
            <a:chExt cx="10815330" cy="88611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28360" y="919048"/>
              <a:ext cx="10815330" cy="88611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320346" y="458832"/>
            <a:ext cx="5965368" cy="9826882"/>
            <a:chOff x="12320346" y="458832"/>
            <a:chExt cx="5965368" cy="98268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20346" y="458832"/>
              <a:ext cx="5965368" cy="98268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7640" y="0"/>
            <a:ext cx="15636274" cy="530225"/>
            <a:chOff x="1337640" y="0"/>
            <a:chExt cx="15636274" cy="53022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7640" y="0"/>
              <a:ext cx="15636274" cy="53022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449231" y="5008"/>
            <a:ext cx="510554" cy="50068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768902" y="78413"/>
            <a:ext cx="2323199" cy="38604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01102" y="72891"/>
            <a:ext cx="1579667" cy="3722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24720" y="2203202"/>
            <a:ext cx="15636274" cy="5879310"/>
            <a:chOff x="1324720" y="2203202"/>
            <a:chExt cx="15636274" cy="587931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24720" y="2203202"/>
              <a:ext cx="15636274" cy="58793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320346" y="458832"/>
            <a:ext cx="5965368" cy="9826882"/>
            <a:chOff x="12320346" y="458832"/>
            <a:chExt cx="5965368" cy="98268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20346" y="458832"/>
              <a:ext cx="5965368" cy="98268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7640" y="0"/>
            <a:ext cx="15636274" cy="530225"/>
            <a:chOff x="1337640" y="0"/>
            <a:chExt cx="15636274" cy="53022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7640" y="0"/>
              <a:ext cx="15636274" cy="53022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449231" y="5008"/>
            <a:ext cx="510554" cy="50068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768902" y="78413"/>
            <a:ext cx="2323199" cy="38604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01102" y="72891"/>
            <a:ext cx="1579667" cy="3722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37640" y="826756"/>
            <a:ext cx="15636274" cy="8984072"/>
            <a:chOff x="1337640" y="826756"/>
            <a:chExt cx="15636274" cy="898407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37640" y="826756"/>
              <a:ext cx="15636274" cy="89840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2022-05-22T03:10:06Z</dcterms:created>
  <dcterms:modified xsi:type="dcterms:W3CDTF">2022-05-22T03:10:06Z</dcterms:modified>
</cp:coreProperties>
</file>