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5cf7ec03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5cf7ec03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5cf7ec03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5cf7ec03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5cf7ec03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45cf7ec03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5cf7ec034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45cf7ec034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5cf7ec03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45cf7ec03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45cf7ec03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45cf7ec03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45cf7ec034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45cf7ec034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45cf7ec034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45cf7ec034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5cf7ec034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5cf7ec034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45cf7ec034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45cf7ec034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5cf7ec0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5cf7ec0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45cf7ec034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45cf7ec034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45cf7ec034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45cf7ec034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45cf7ec034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45cf7ec034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45cf7ec034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45cf7ec034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45cf7ec034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45cf7ec034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5cf7ec034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5cf7ec034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45cf7ec034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45cf7ec034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45cf7ec034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45cf7ec034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45cf7ec034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45cf7ec034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45cf7ec034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45cf7ec034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5cf7ec03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5cf7ec03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45cf7ec034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45cf7ec034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45cf7ec034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45cf7ec034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45cf7ec034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45cf7ec034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45cf7ec034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45cf7ec03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45cf7ec034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45cf7ec034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45cf7ec034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45cf7ec034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45cf7ec034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45cf7ec034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45cf7ec034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45cf7ec034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5cf7ec034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5cf7ec034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45cf7ec034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45cf7ec034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5cf7ec03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5cf7ec03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45cf7ec034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45cf7ec034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45cf7ec034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45cf7ec034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45cf7ec034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45cf7ec034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45cf7ec034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45cf7ec034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45cf7ec034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45cf7ec034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45cf7ec034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45cf7ec034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5cf7ec03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5cf7ec03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5cf7ec03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5cf7ec03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656797c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656797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5cf7ec03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5cf7ec03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5cf7ec03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5cf7ec03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39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Header 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61" name="Google Shape;61;p13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62" name="Google Shape;62;p13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헤더; 모든 페이지 공통으로 사용하는 계정 관련 기능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이상은</a:t>
            </a:r>
            <a:endParaRPr sz="600"/>
          </a:p>
        </p:txBody>
      </p:sp>
      <p:sp>
        <p:nvSpPr>
          <p:cNvPr id="65" name="Google Shape;65;p13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8600"/>
            <a:ext cx="8839200" cy="58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7880"/>
            <a:ext cx="8839200" cy="56165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222050" y="2590275"/>
            <a:ext cx="1398600" cy="784500"/>
          </a:xfrm>
          <a:prstGeom prst="wedgeRoundRectCallout">
            <a:avLst>
              <a:gd fmla="val 10850" name="adj1"/>
              <a:gd fmla="val -19622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moveMainPage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홈페이지 이동</a:t>
            </a:r>
            <a:endParaRPr sz="1100"/>
          </a:p>
        </p:txBody>
      </p:sp>
      <p:sp>
        <p:nvSpPr>
          <p:cNvPr id="69" name="Google Shape;69;p13"/>
          <p:cNvSpPr/>
          <p:nvPr/>
        </p:nvSpPr>
        <p:spPr>
          <a:xfrm>
            <a:off x="5840575" y="3879350"/>
            <a:ext cx="1398600" cy="784500"/>
          </a:xfrm>
          <a:prstGeom prst="wedgeRoundRectCallout">
            <a:avLst>
              <a:gd fmla="val 74249" name="adj1"/>
              <a:gd fmla="val -31809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moveAccountInfo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마이페이지 이동</a:t>
            </a:r>
            <a:endParaRPr sz="1100"/>
          </a:p>
        </p:txBody>
      </p:sp>
      <p:sp>
        <p:nvSpPr>
          <p:cNvPr id="70" name="Google Shape;70;p13"/>
          <p:cNvSpPr/>
          <p:nvPr/>
        </p:nvSpPr>
        <p:spPr>
          <a:xfrm>
            <a:off x="7516150" y="2801875"/>
            <a:ext cx="1398600" cy="784500"/>
          </a:xfrm>
          <a:prstGeom prst="wedgeRoundRectCallout">
            <a:avLst>
              <a:gd fmla="val 10850" name="adj1"/>
              <a:gd fmla="val -19622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signOut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로그아웃</a:t>
            </a:r>
            <a:endParaRPr sz="1100"/>
          </a:p>
        </p:txBody>
      </p:sp>
      <p:sp>
        <p:nvSpPr>
          <p:cNvPr id="71" name="Google Shape;71;p13"/>
          <p:cNvSpPr/>
          <p:nvPr/>
        </p:nvSpPr>
        <p:spPr>
          <a:xfrm>
            <a:off x="5840575" y="2801875"/>
            <a:ext cx="1398600" cy="784500"/>
          </a:xfrm>
          <a:prstGeom prst="wedgeRoundRectCallout">
            <a:avLst>
              <a:gd fmla="val 130341" name="adj1"/>
              <a:gd fmla="val -24961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moveJoinPage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회원가입 이동</a:t>
            </a:r>
            <a:endParaRPr sz="1100"/>
          </a:p>
        </p:txBody>
      </p:sp>
      <p:sp>
        <p:nvSpPr>
          <p:cNvPr id="72" name="Google Shape;72;p13"/>
          <p:cNvSpPr/>
          <p:nvPr/>
        </p:nvSpPr>
        <p:spPr>
          <a:xfrm>
            <a:off x="2405000" y="2855050"/>
            <a:ext cx="1398600" cy="784500"/>
          </a:xfrm>
          <a:prstGeom prst="wedgeRoundRectCallout">
            <a:avLst>
              <a:gd fmla="val 202422" name="adj1"/>
              <a:gd fmla="val -18280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getNotification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알림 가져오기</a:t>
            </a:r>
            <a:endParaRPr sz="1100"/>
          </a:p>
        </p:txBody>
      </p:sp>
      <p:sp>
        <p:nvSpPr>
          <p:cNvPr id="73" name="Google Shape;73;p13"/>
          <p:cNvSpPr/>
          <p:nvPr/>
        </p:nvSpPr>
        <p:spPr>
          <a:xfrm>
            <a:off x="4165000" y="2801875"/>
            <a:ext cx="1398600" cy="784500"/>
          </a:xfrm>
          <a:prstGeom prst="wedgeRoundRectCallout">
            <a:avLst>
              <a:gd fmla="val 203579" name="adj1"/>
              <a:gd fmla="val -24678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logIn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로그인 이동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upgradeAccount.jsp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4250"/>
            <a:ext cx="4928133" cy="35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268" name="Google Shape;268;p22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269" name="Google Shape;269;p22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11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272" name="Google Shape;272;p22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하진우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73" name="Google Shape;273;p22"/>
          <p:cNvSpPr/>
          <p:nvPr/>
        </p:nvSpPr>
        <p:spPr>
          <a:xfrm>
            <a:off x="2761375" y="4791125"/>
            <a:ext cx="647400" cy="2220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신청하기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5104825" y="4092400"/>
            <a:ext cx="1398600" cy="784500"/>
          </a:xfrm>
          <a:prstGeom prst="wedgeRoundRectCallout">
            <a:avLst>
              <a:gd fmla="val -155507" name="adj1"/>
              <a:gd fmla="val 5022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upgradeAccount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accountInfoSeller.jsp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287" name="Google Shape;287;p23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pic>
        <p:nvPicPr>
          <p:cNvPr id="288" name="Google Shape;2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350" y="1355725"/>
            <a:ext cx="5752550" cy="32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3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9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292" name="Google Shape;292;p23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293" name="Google Shape;293;p23"/>
          <p:cNvSpPr/>
          <p:nvPr/>
        </p:nvSpPr>
        <p:spPr>
          <a:xfrm>
            <a:off x="2538600" y="3419200"/>
            <a:ext cx="1398600" cy="784500"/>
          </a:xfrm>
          <a:prstGeom prst="wedgeRoundRectCallout">
            <a:avLst>
              <a:gd fmla="val 11242" name="adj1"/>
              <a:gd fmla="val -9539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updateProfilePhoto</a:t>
            </a:r>
            <a:endParaRPr sz="900"/>
          </a:p>
        </p:txBody>
      </p:sp>
      <p:sp>
        <p:nvSpPr>
          <p:cNvPr id="294" name="Google Shape;294;p23"/>
          <p:cNvSpPr/>
          <p:nvPr/>
        </p:nvSpPr>
        <p:spPr>
          <a:xfrm>
            <a:off x="3489425" y="858600"/>
            <a:ext cx="1398600" cy="784500"/>
          </a:xfrm>
          <a:prstGeom prst="wedgeRoundRectCallout">
            <a:avLst>
              <a:gd fmla="val -48021" name="adj1"/>
              <a:gd fmla="val 11524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showProfilePhoto</a:t>
            </a:r>
            <a:endParaRPr sz="900"/>
          </a:p>
        </p:txBody>
      </p:sp>
      <p:sp>
        <p:nvSpPr>
          <p:cNvPr id="295" name="Google Shape;295;p23"/>
          <p:cNvSpPr/>
          <p:nvPr/>
        </p:nvSpPr>
        <p:spPr>
          <a:xfrm>
            <a:off x="107475" y="2012250"/>
            <a:ext cx="1254600" cy="479400"/>
          </a:xfrm>
          <a:prstGeom prst="wedgeRoundRectCallout">
            <a:avLst>
              <a:gd fmla="val 69989" name="adj1"/>
              <a:gd fmla="val 3690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movePurchaseHistory</a:t>
            </a:r>
            <a:endParaRPr sz="900"/>
          </a:p>
        </p:txBody>
      </p:sp>
      <p:sp>
        <p:nvSpPr>
          <p:cNvPr id="296" name="Google Shape;296;p23"/>
          <p:cNvSpPr/>
          <p:nvPr/>
        </p:nvSpPr>
        <p:spPr>
          <a:xfrm>
            <a:off x="54225" y="1449375"/>
            <a:ext cx="1361100" cy="526800"/>
          </a:xfrm>
          <a:prstGeom prst="wedgeRoundRectCallout">
            <a:avLst>
              <a:gd fmla="val 70985" name="adj1"/>
              <a:gd fmla="val 9294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moveViewHistory</a:t>
            </a:r>
            <a:endParaRPr sz="900"/>
          </a:p>
        </p:txBody>
      </p:sp>
      <p:sp>
        <p:nvSpPr>
          <p:cNvPr id="297" name="Google Shape;297;p23"/>
          <p:cNvSpPr/>
          <p:nvPr/>
        </p:nvSpPr>
        <p:spPr>
          <a:xfrm>
            <a:off x="54225" y="894863"/>
            <a:ext cx="1361100" cy="526800"/>
          </a:xfrm>
          <a:prstGeom prst="wedgeRoundRectCallout">
            <a:avLst>
              <a:gd fmla="val 74967" name="adj1"/>
              <a:gd fmla="val 15061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moveAccountInfo</a:t>
            </a:r>
            <a:endParaRPr sz="900"/>
          </a:p>
        </p:txBody>
      </p:sp>
      <p:sp>
        <p:nvSpPr>
          <p:cNvPr id="298" name="Google Shape;298;p23"/>
          <p:cNvSpPr/>
          <p:nvPr/>
        </p:nvSpPr>
        <p:spPr>
          <a:xfrm>
            <a:off x="54225" y="2527725"/>
            <a:ext cx="1361100" cy="526800"/>
          </a:xfrm>
          <a:prstGeom prst="wedgeRoundRectCallout">
            <a:avLst>
              <a:gd fmla="val 68994" name="adj1"/>
              <a:gd fmla="val -2170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moveWishList</a:t>
            </a:r>
            <a:endParaRPr sz="900"/>
          </a:p>
        </p:txBody>
      </p:sp>
      <p:sp>
        <p:nvSpPr>
          <p:cNvPr id="299" name="Google Shape;299;p23"/>
          <p:cNvSpPr/>
          <p:nvPr/>
        </p:nvSpPr>
        <p:spPr>
          <a:xfrm>
            <a:off x="54225" y="3054525"/>
            <a:ext cx="1361100" cy="526800"/>
          </a:xfrm>
          <a:prstGeom prst="wedgeRoundRectCallout">
            <a:avLst>
              <a:gd fmla="val 68994" name="adj1"/>
              <a:gd fmla="val -6896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moveCart</a:t>
            </a:r>
            <a:endParaRPr sz="900"/>
          </a:p>
        </p:txBody>
      </p:sp>
      <p:sp>
        <p:nvSpPr>
          <p:cNvPr id="300" name="Google Shape;300;p23"/>
          <p:cNvSpPr/>
          <p:nvPr/>
        </p:nvSpPr>
        <p:spPr>
          <a:xfrm>
            <a:off x="54225" y="3606075"/>
            <a:ext cx="1361100" cy="526800"/>
          </a:xfrm>
          <a:prstGeom prst="wedgeRoundRectCallout">
            <a:avLst>
              <a:gd fmla="val 68496" name="adj1"/>
              <a:gd fmla="val -12863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moveMyClass</a:t>
            </a:r>
            <a:endParaRPr sz="900"/>
          </a:p>
        </p:txBody>
      </p:sp>
      <p:sp>
        <p:nvSpPr>
          <p:cNvPr id="301" name="Google Shape;301;p23"/>
          <p:cNvSpPr/>
          <p:nvPr/>
        </p:nvSpPr>
        <p:spPr>
          <a:xfrm>
            <a:off x="1626400" y="4399825"/>
            <a:ext cx="1361100" cy="526800"/>
          </a:xfrm>
          <a:prstGeom prst="wedgeRoundRectCallout">
            <a:avLst>
              <a:gd fmla="val -30582" name="adj1"/>
              <a:gd fmla="val -18154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moveMyShop</a:t>
            </a:r>
            <a:endParaRPr sz="900"/>
          </a:p>
        </p:txBody>
      </p:sp>
      <p:pic>
        <p:nvPicPr>
          <p:cNvPr id="302" name="Google Shape;3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5025" y="2527725"/>
            <a:ext cx="355792" cy="222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23"/>
          <p:cNvSpPr/>
          <p:nvPr/>
        </p:nvSpPr>
        <p:spPr>
          <a:xfrm>
            <a:off x="5234925" y="875688"/>
            <a:ext cx="1361100" cy="526800"/>
          </a:xfrm>
          <a:prstGeom prst="wedgeRoundRectCallout">
            <a:avLst>
              <a:gd fmla="val 57795" name="adj1"/>
              <a:gd fmla="val 16454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updateName</a:t>
            </a:r>
            <a:endParaRPr sz="900"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9275" y="3419199"/>
            <a:ext cx="3071543" cy="7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/>
          <p:nvPr/>
        </p:nvSpPr>
        <p:spPr>
          <a:xfrm>
            <a:off x="3962025" y="3791925"/>
            <a:ext cx="847200" cy="1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전문가닉네임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306" name="Google Shape;30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0225" y="3773948"/>
            <a:ext cx="2247350" cy="22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23"/>
          <p:cNvSpPr/>
          <p:nvPr/>
        </p:nvSpPr>
        <p:spPr>
          <a:xfrm>
            <a:off x="3962013" y="3995950"/>
            <a:ext cx="598200" cy="1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자기소개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3962013" y="4199975"/>
            <a:ext cx="598200" cy="1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전문분야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3962013" y="4404000"/>
            <a:ext cx="598200" cy="1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자격증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310" name="Google Shape;31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0250" y="3962498"/>
            <a:ext cx="2247350" cy="22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0250" y="4144325"/>
            <a:ext cx="2264400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26200" y="4404000"/>
            <a:ext cx="2955772" cy="2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3"/>
          <p:cNvSpPr/>
          <p:nvPr/>
        </p:nvSpPr>
        <p:spPr>
          <a:xfrm>
            <a:off x="7705100" y="3502688"/>
            <a:ext cx="1361100" cy="526800"/>
          </a:xfrm>
          <a:prstGeom prst="wedgeRoundRectCallout">
            <a:avLst>
              <a:gd fmla="val -105764" name="adj1"/>
              <a:gd fmla="val 9037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updateField</a:t>
            </a:r>
            <a:endParaRPr sz="900"/>
          </a:p>
        </p:txBody>
      </p:sp>
      <p:sp>
        <p:nvSpPr>
          <p:cNvPr id="314" name="Google Shape;314;p23"/>
          <p:cNvSpPr/>
          <p:nvPr/>
        </p:nvSpPr>
        <p:spPr>
          <a:xfrm>
            <a:off x="7705100" y="2997863"/>
            <a:ext cx="1361100" cy="526800"/>
          </a:xfrm>
          <a:prstGeom prst="wedgeRoundRectCallout">
            <a:avLst>
              <a:gd fmla="val -106261" name="adj1"/>
              <a:gd fmla="val 15018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updateProfile</a:t>
            </a:r>
            <a:endParaRPr sz="900"/>
          </a:p>
        </p:txBody>
      </p:sp>
      <p:sp>
        <p:nvSpPr>
          <p:cNvPr id="315" name="Google Shape;315;p23"/>
          <p:cNvSpPr/>
          <p:nvPr/>
        </p:nvSpPr>
        <p:spPr>
          <a:xfrm>
            <a:off x="7705100" y="2519238"/>
            <a:ext cx="1361100" cy="526800"/>
          </a:xfrm>
          <a:prstGeom prst="wedgeRoundRectCallout">
            <a:avLst>
              <a:gd fmla="val -107257" name="adj1"/>
              <a:gd fmla="val 208886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updateMyShopName</a:t>
            </a:r>
            <a:endParaRPr sz="900"/>
          </a:p>
        </p:txBody>
      </p:sp>
      <p:sp>
        <p:nvSpPr>
          <p:cNvPr id="316" name="Google Shape;316;p23"/>
          <p:cNvSpPr/>
          <p:nvPr/>
        </p:nvSpPr>
        <p:spPr>
          <a:xfrm>
            <a:off x="7705100" y="4043138"/>
            <a:ext cx="1361100" cy="526800"/>
          </a:xfrm>
          <a:prstGeom prst="wedgeRoundRectCallout">
            <a:avLst>
              <a:gd fmla="val -103773" name="adj1"/>
              <a:gd fmla="val 4310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addFile</a:t>
            </a:r>
            <a:endParaRPr sz="900"/>
          </a:p>
        </p:txBody>
      </p:sp>
      <p:sp>
        <p:nvSpPr>
          <p:cNvPr id="317" name="Google Shape;317;p23"/>
          <p:cNvSpPr/>
          <p:nvPr/>
        </p:nvSpPr>
        <p:spPr>
          <a:xfrm>
            <a:off x="7705100" y="4559088"/>
            <a:ext cx="1361100" cy="526800"/>
          </a:xfrm>
          <a:prstGeom prst="wedgeRoundRectCallout">
            <a:avLst>
              <a:gd fmla="val -102279" name="adj1"/>
              <a:gd fmla="val -338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deleteFile</a:t>
            </a:r>
            <a:endParaRPr sz="900"/>
          </a:p>
        </p:txBody>
      </p:sp>
      <p:sp>
        <p:nvSpPr>
          <p:cNvPr id="318" name="Google Shape;318;p23"/>
          <p:cNvSpPr/>
          <p:nvPr/>
        </p:nvSpPr>
        <p:spPr>
          <a:xfrm>
            <a:off x="7705100" y="1952600"/>
            <a:ext cx="1361100" cy="526800"/>
          </a:xfrm>
          <a:prstGeom prst="wedgeRoundRectCallout">
            <a:avLst>
              <a:gd fmla="val -108752" name="adj1"/>
              <a:gd fmla="val 26113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updateInterest</a:t>
            </a:r>
            <a:endParaRPr sz="900"/>
          </a:p>
        </p:txBody>
      </p:sp>
      <p:sp>
        <p:nvSpPr>
          <p:cNvPr id="319" name="Google Shape;319;p23"/>
          <p:cNvSpPr/>
          <p:nvPr/>
        </p:nvSpPr>
        <p:spPr>
          <a:xfrm>
            <a:off x="7705100" y="1385950"/>
            <a:ext cx="1361100" cy="526800"/>
          </a:xfrm>
          <a:prstGeom prst="wedgeRoundRectCallout">
            <a:avLst>
              <a:gd fmla="val -104270" name="adj1"/>
              <a:gd fmla="val 30952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updateRegion</a:t>
            </a:r>
            <a:endParaRPr sz="900"/>
          </a:p>
        </p:txBody>
      </p:sp>
      <p:sp>
        <p:nvSpPr>
          <p:cNvPr id="320" name="Google Shape;320;p23"/>
          <p:cNvSpPr/>
          <p:nvPr/>
        </p:nvSpPr>
        <p:spPr>
          <a:xfrm>
            <a:off x="7705100" y="875700"/>
            <a:ext cx="1361100" cy="526800"/>
          </a:xfrm>
          <a:prstGeom prst="wedgeRoundRectCallout">
            <a:avLst>
              <a:gd fmla="val -109250" name="adj1"/>
              <a:gd fmla="val 34334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updateAge</a:t>
            </a:r>
            <a:endParaRPr sz="900"/>
          </a:p>
        </p:txBody>
      </p:sp>
      <p:sp>
        <p:nvSpPr>
          <p:cNvPr id="321" name="Google Shape;321;p23"/>
          <p:cNvSpPr/>
          <p:nvPr/>
        </p:nvSpPr>
        <p:spPr>
          <a:xfrm>
            <a:off x="7589900" y="410088"/>
            <a:ext cx="1361100" cy="526800"/>
          </a:xfrm>
          <a:prstGeom prst="wedgeRoundRectCallout">
            <a:avLst>
              <a:gd fmla="val -98793" name="adj1"/>
              <a:gd fmla="val 37255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updateGender</a:t>
            </a:r>
            <a:endParaRPr sz="900"/>
          </a:p>
        </p:txBody>
      </p:sp>
      <p:sp>
        <p:nvSpPr>
          <p:cNvPr id="322" name="Google Shape;322;p23"/>
          <p:cNvSpPr/>
          <p:nvPr/>
        </p:nvSpPr>
        <p:spPr>
          <a:xfrm>
            <a:off x="7180575" y="22188"/>
            <a:ext cx="1361100" cy="526800"/>
          </a:xfrm>
          <a:prstGeom prst="wedgeRoundRectCallout">
            <a:avLst>
              <a:gd fmla="val -70713" name="adj1"/>
              <a:gd fmla="val 38830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updateEmail</a:t>
            </a:r>
            <a:endParaRPr sz="900"/>
          </a:p>
        </p:txBody>
      </p:sp>
      <p:pic>
        <p:nvPicPr>
          <p:cNvPr id="323" name="Google Shape;32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26200" y="4689300"/>
            <a:ext cx="2955772" cy="2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3"/>
          <p:cNvSpPr/>
          <p:nvPr/>
        </p:nvSpPr>
        <p:spPr>
          <a:xfrm>
            <a:off x="4026188" y="4759400"/>
            <a:ext cx="598200" cy="1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6809996" y="4744882"/>
            <a:ext cx="153900" cy="182400"/>
          </a:xfrm>
          <a:prstGeom prst="rect">
            <a:avLst/>
          </a:prstGeom>
          <a:solidFill>
            <a:srgbClr val="DCDDD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-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5137719" y="4759400"/>
            <a:ext cx="1517400" cy="1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IAmPro.jpg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1626400" y="3280700"/>
            <a:ext cx="7470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4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myClass.jsp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4" name="Google Shape;3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0975"/>
            <a:ext cx="5441675" cy="39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341" name="Google Shape;341;p24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342" name="Google Shape;342;p24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10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345" name="Google Shape;345;p24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하진우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46" name="Google Shape;346;p24"/>
          <p:cNvSpPr/>
          <p:nvPr/>
        </p:nvSpPr>
        <p:spPr>
          <a:xfrm>
            <a:off x="6178650" y="1294225"/>
            <a:ext cx="1398600" cy="784500"/>
          </a:xfrm>
          <a:prstGeom prst="wedgeRoundRectCallout">
            <a:avLst>
              <a:gd fmla="val -147219" name="adj1"/>
              <a:gd fmla="val 14657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moveDashboard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1361000" y="2812107"/>
            <a:ext cx="503400" cy="15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상세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2469138" y="2812107"/>
            <a:ext cx="503400" cy="15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상세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3818700" y="2841732"/>
            <a:ext cx="503400" cy="15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상세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1762425" y="1515100"/>
            <a:ext cx="1398600" cy="784500"/>
          </a:xfrm>
          <a:prstGeom prst="wedgeRoundRectCallout">
            <a:avLst>
              <a:gd fmla="val -42832" name="adj1"/>
              <a:gd fmla="val 11572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moveProductDetail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7425"/>
            <a:ext cx="6716675" cy="29131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viewHistory.jsp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365" name="Google Shape;365;p25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366" name="Google Shape;366;p25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12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내가 최근까지 조회했던 상품들의 목록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하진우</a:t>
            </a:r>
            <a:endParaRPr sz="900"/>
          </a:p>
        </p:txBody>
      </p:sp>
      <p:sp>
        <p:nvSpPr>
          <p:cNvPr id="369" name="Google Shape;369;p25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370" name="Google Shape;370;p25"/>
          <p:cNvSpPr/>
          <p:nvPr/>
        </p:nvSpPr>
        <p:spPr>
          <a:xfrm>
            <a:off x="3371100" y="1363825"/>
            <a:ext cx="1398600" cy="784500"/>
          </a:xfrm>
          <a:prstGeom prst="wedgeRoundRectCallout">
            <a:avLst>
              <a:gd fmla="val -7583" name="adj1"/>
              <a:gd fmla="val 10872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moveProductDetail</a:t>
            </a:r>
            <a:endParaRPr sz="800"/>
          </a:p>
        </p:txBody>
      </p:sp>
      <p:sp>
        <p:nvSpPr>
          <p:cNvPr id="371" name="Google Shape;371;p25"/>
          <p:cNvSpPr/>
          <p:nvPr/>
        </p:nvSpPr>
        <p:spPr>
          <a:xfrm>
            <a:off x="1930800" y="4181200"/>
            <a:ext cx="1398600" cy="784500"/>
          </a:xfrm>
          <a:prstGeom prst="wedgeRoundRectCallout">
            <a:avLst>
              <a:gd fmla="val 39547" name="adj1"/>
              <a:gd fmla="val -6641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movePreviousList</a:t>
            </a:r>
            <a:endParaRPr sz="900"/>
          </a:p>
        </p:txBody>
      </p:sp>
      <p:sp>
        <p:nvSpPr>
          <p:cNvPr id="372" name="Google Shape;372;p25"/>
          <p:cNvSpPr/>
          <p:nvPr/>
        </p:nvSpPr>
        <p:spPr>
          <a:xfrm>
            <a:off x="4974350" y="4153725"/>
            <a:ext cx="1398600" cy="784500"/>
          </a:xfrm>
          <a:prstGeom prst="wedgeRoundRectCallout">
            <a:avLst>
              <a:gd fmla="val -76668" name="adj1"/>
              <a:gd fmla="val -6809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moveNextList</a:t>
            </a:r>
            <a:endParaRPr sz="900"/>
          </a:p>
        </p:txBody>
      </p:sp>
      <p:sp>
        <p:nvSpPr>
          <p:cNvPr id="373" name="Google Shape;373;p25"/>
          <p:cNvSpPr/>
          <p:nvPr/>
        </p:nvSpPr>
        <p:spPr>
          <a:xfrm>
            <a:off x="3452575" y="4153725"/>
            <a:ext cx="1398600" cy="784500"/>
          </a:xfrm>
          <a:prstGeom prst="wedgeRoundRectCallout">
            <a:avLst>
              <a:gd fmla="val -3232" name="adj1"/>
              <a:gd fmla="val -6641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moveListIndex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6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purchaseHistory.jsp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6800"/>
            <a:ext cx="9144000" cy="3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6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387" name="Google Shape;387;p26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388" name="Google Shape;388;p26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13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돈을 지불하고 결제를 한 모든 주문 목록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하진우</a:t>
            </a:r>
            <a:endParaRPr sz="900"/>
          </a:p>
        </p:txBody>
      </p:sp>
      <p:sp>
        <p:nvSpPr>
          <p:cNvPr id="391" name="Google Shape;391;p26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392" name="Google Shape;392;p26"/>
          <p:cNvSpPr/>
          <p:nvPr/>
        </p:nvSpPr>
        <p:spPr>
          <a:xfrm>
            <a:off x="6903175" y="1996200"/>
            <a:ext cx="1398600" cy="784500"/>
          </a:xfrm>
          <a:prstGeom prst="wedgeRoundRectCallout">
            <a:avLst>
              <a:gd fmla="val -125910" name="adj1"/>
              <a:gd fmla="val 3588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moveProductDetail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3" y="1225350"/>
            <a:ext cx="9101974" cy="350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7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wishlist.jsp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406" name="Google Shape;406;p27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407" name="Google Shape;407;p27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14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내가 찜했던 상품과 강사를 표시한다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하진우</a:t>
            </a:r>
            <a:endParaRPr sz="900"/>
          </a:p>
        </p:txBody>
      </p:sp>
      <p:sp>
        <p:nvSpPr>
          <p:cNvPr id="410" name="Google Shape;410;p27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411" name="Google Shape;411;p27"/>
          <p:cNvSpPr/>
          <p:nvPr/>
        </p:nvSpPr>
        <p:spPr>
          <a:xfrm>
            <a:off x="2241475" y="3483100"/>
            <a:ext cx="1398600" cy="784500"/>
          </a:xfrm>
          <a:prstGeom prst="wedgeRoundRectCallout">
            <a:avLst>
              <a:gd fmla="val -16937" name="adj1"/>
              <a:gd fmla="val -10526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moveProductDetail</a:t>
            </a:r>
            <a:endParaRPr sz="800"/>
          </a:p>
        </p:txBody>
      </p:sp>
      <p:sp>
        <p:nvSpPr>
          <p:cNvPr id="412" name="Google Shape;412;p27"/>
          <p:cNvSpPr/>
          <p:nvPr/>
        </p:nvSpPr>
        <p:spPr>
          <a:xfrm>
            <a:off x="6625325" y="3483100"/>
            <a:ext cx="1398600" cy="784500"/>
          </a:xfrm>
          <a:prstGeom prst="wedgeRoundRectCallout">
            <a:avLst>
              <a:gd fmla="val -29002" name="adj1"/>
              <a:gd fmla="val -12996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moveSellerMyShop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4249"/>
            <a:ext cx="9144001" cy="337915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8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cart.jsp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25" name="Google Shape;425;p28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426" name="Google Shape;426;p28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427" name="Google Shape;427;p28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15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하진우</a:t>
            </a:r>
            <a:endParaRPr sz="900"/>
          </a:p>
        </p:txBody>
      </p:sp>
      <p:sp>
        <p:nvSpPr>
          <p:cNvPr id="430" name="Google Shape;430;p28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이상은</a:t>
            </a:r>
            <a:endParaRPr sz="900"/>
          </a:p>
        </p:txBody>
      </p:sp>
      <p:sp>
        <p:nvSpPr>
          <p:cNvPr id="431" name="Google Shape;431;p28"/>
          <p:cNvSpPr/>
          <p:nvPr/>
        </p:nvSpPr>
        <p:spPr>
          <a:xfrm>
            <a:off x="4955225" y="1511075"/>
            <a:ext cx="1398600" cy="784500"/>
          </a:xfrm>
          <a:prstGeom prst="wedgeRoundRectCallout">
            <a:avLst>
              <a:gd fmla="val -40900" name="adj1"/>
              <a:gd fmla="val 9859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moveMainPage</a:t>
            </a:r>
            <a:endParaRPr sz="800"/>
          </a:p>
        </p:txBody>
      </p:sp>
      <p:sp>
        <p:nvSpPr>
          <p:cNvPr id="432" name="Google Shape;432;p28"/>
          <p:cNvSpPr/>
          <p:nvPr/>
        </p:nvSpPr>
        <p:spPr>
          <a:xfrm>
            <a:off x="4955225" y="1511075"/>
            <a:ext cx="1398600" cy="784500"/>
          </a:xfrm>
          <a:prstGeom prst="wedgeRoundRectCallout">
            <a:avLst>
              <a:gd fmla="val 22090" name="adj1"/>
              <a:gd fmla="val 23766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movePurchase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250" y="1080600"/>
            <a:ext cx="6341501" cy="38476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9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myshop.jsp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9" name="Google Shape;439;p29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0" name="Google Shape;440;p29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1" name="Google Shape;441;p29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42" name="Google Shape;442;p29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445" name="Google Shape;445;p29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446" name="Google Shape;446;p29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16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판매자 계정의 마이페이지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곽윤철</a:t>
            </a:r>
            <a:endParaRPr sz="900"/>
          </a:p>
        </p:txBody>
      </p:sp>
      <p:sp>
        <p:nvSpPr>
          <p:cNvPr id="449" name="Google Shape;449;p29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심준호</a:t>
            </a:r>
            <a:endParaRPr sz="900"/>
          </a:p>
        </p:txBody>
      </p:sp>
      <p:sp>
        <p:nvSpPr>
          <p:cNvPr id="450" name="Google Shape;450;p29"/>
          <p:cNvSpPr/>
          <p:nvPr/>
        </p:nvSpPr>
        <p:spPr>
          <a:xfrm>
            <a:off x="71268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myShopPublic.jsp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6" name="Google Shape;456;p30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462" name="Google Shape;462;p30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463" name="Google Shape;463;p30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17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구매자가 보는 마이샵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466" name="Google Shape;466;p30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4675"/>
            <a:ext cx="5753400" cy="40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0"/>
          <p:cNvSpPr/>
          <p:nvPr/>
        </p:nvSpPr>
        <p:spPr>
          <a:xfrm>
            <a:off x="1181850" y="1351425"/>
            <a:ext cx="4420500" cy="8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70" name="Google Shape;47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1850" y="1271950"/>
            <a:ext cx="2518225" cy="9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0"/>
          <p:cNvSpPr/>
          <p:nvPr/>
        </p:nvSpPr>
        <p:spPr>
          <a:xfrm>
            <a:off x="1849275" y="1771300"/>
            <a:ext cx="9087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72" name="Google Shape;472;p30"/>
          <p:cNvSpPr/>
          <p:nvPr/>
        </p:nvSpPr>
        <p:spPr>
          <a:xfrm>
            <a:off x="5556800" y="1595325"/>
            <a:ext cx="1220400" cy="577200"/>
          </a:xfrm>
          <a:prstGeom prst="wedgeRoundRectCallout">
            <a:avLst>
              <a:gd fmla="val -71799" name="adj1"/>
              <a:gd fmla="val 11687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moveProductDetail</a:t>
            </a:r>
            <a:endParaRPr sz="900"/>
          </a:p>
        </p:txBody>
      </p:sp>
      <p:sp>
        <p:nvSpPr>
          <p:cNvPr id="473" name="Google Shape;473;p30"/>
          <p:cNvSpPr/>
          <p:nvPr/>
        </p:nvSpPr>
        <p:spPr>
          <a:xfrm>
            <a:off x="3986150" y="1587000"/>
            <a:ext cx="908700" cy="549000"/>
          </a:xfrm>
          <a:prstGeom prst="wedgeRoundRectCallout">
            <a:avLst>
              <a:gd fmla="val -101466" name="adj1"/>
              <a:gd fmla="val 3169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followSeller</a:t>
            </a:r>
            <a:endParaRPr sz="900"/>
          </a:p>
        </p:txBody>
      </p:sp>
      <p:sp>
        <p:nvSpPr>
          <p:cNvPr id="474" name="Google Shape;474;p30"/>
          <p:cNvSpPr/>
          <p:nvPr/>
        </p:nvSpPr>
        <p:spPr>
          <a:xfrm>
            <a:off x="207250" y="3761950"/>
            <a:ext cx="1056900" cy="615000"/>
          </a:xfrm>
          <a:prstGeom prst="wedgeRoundRectCallout">
            <a:avLst>
              <a:gd fmla="val -17194" name="adj1"/>
              <a:gd fmla="val -16633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moveCategory</a:t>
            </a:r>
            <a:endParaRPr sz="900"/>
          </a:p>
        </p:txBody>
      </p:sp>
      <p:sp>
        <p:nvSpPr>
          <p:cNvPr id="475" name="Google Shape;475;p30"/>
          <p:cNvSpPr/>
          <p:nvPr/>
        </p:nvSpPr>
        <p:spPr>
          <a:xfrm>
            <a:off x="1741400" y="3034450"/>
            <a:ext cx="1172700" cy="615000"/>
          </a:xfrm>
          <a:prstGeom prst="wedgeRoundRectCallout">
            <a:avLst>
              <a:gd fmla="val 43776" name="adj1"/>
              <a:gd fmla="val 19518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movePreviousList</a:t>
            </a:r>
            <a:endParaRPr sz="900"/>
          </a:p>
        </p:txBody>
      </p:sp>
      <p:sp>
        <p:nvSpPr>
          <p:cNvPr id="476" name="Google Shape;476;p30"/>
          <p:cNvSpPr/>
          <p:nvPr/>
        </p:nvSpPr>
        <p:spPr>
          <a:xfrm>
            <a:off x="4487575" y="3072125"/>
            <a:ext cx="1114800" cy="577200"/>
          </a:xfrm>
          <a:prstGeom prst="wedgeRoundRectCallout">
            <a:avLst>
              <a:gd fmla="val -94194" name="adj1"/>
              <a:gd fmla="val 20418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moveNextList</a:t>
            </a:r>
            <a:endParaRPr sz="900"/>
          </a:p>
        </p:txBody>
      </p:sp>
      <p:sp>
        <p:nvSpPr>
          <p:cNvPr id="477" name="Google Shape;477;p30"/>
          <p:cNvSpPr/>
          <p:nvPr/>
        </p:nvSpPr>
        <p:spPr>
          <a:xfrm>
            <a:off x="3001550" y="3072150"/>
            <a:ext cx="1172700" cy="577200"/>
          </a:xfrm>
          <a:prstGeom prst="wedgeRoundRectCallout">
            <a:avLst>
              <a:gd fmla="val -25252" name="adj1"/>
              <a:gd fmla="val 20418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moveListIndex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5124300" cy="3139172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1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registerProduct.jsp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4" name="Google Shape;484;p31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5" name="Google Shape;485;p31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6" name="Google Shape;486;p31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87" name="Google Shape;487;p31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490" name="Google Shape;490;p31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491" name="Google Shape;491;p31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18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92" name="Google Shape;492;p31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판매상품 등록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곽윤철</a:t>
            </a:r>
            <a:endParaRPr sz="900"/>
          </a:p>
        </p:txBody>
      </p:sp>
      <p:sp>
        <p:nvSpPr>
          <p:cNvPr id="494" name="Google Shape;494;p31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심준호</a:t>
            </a:r>
            <a:endParaRPr sz="900"/>
          </a:p>
        </p:txBody>
      </p:sp>
      <p:pic>
        <p:nvPicPr>
          <p:cNvPr id="495" name="Google Shape;4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887" y="4014869"/>
            <a:ext cx="3074625" cy="208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075" y="4831350"/>
            <a:ext cx="2466450" cy="1911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1"/>
          <p:cNvSpPr/>
          <p:nvPr/>
        </p:nvSpPr>
        <p:spPr>
          <a:xfrm>
            <a:off x="1480000" y="4921500"/>
            <a:ext cx="32163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98" name="Google Shape;4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6450" y="4921500"/>
            <a:ext cx="503400" cy="21845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1"/>
          <p:cNvSpPr/>
          <p:nvPr/>
        </p:nvSpPr>
        <p:spPr>
          <a:xfrm>
            <a:off x="5154600" y="4014875"/>
            <a:ext cx="1398600" cy="784500"/>
          </a:xfrm>
          <a:prstGeom prst="wedgeRoundRectCallout">
            <a:avLst>
              <a:gd fmla="val -182586" name="adj1"/>
              <a:gd fmla="val 7745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registerGoods</a:t>
            </a:r>
            <a:endParaRPr sz="800"/>
          </a:p>
        </p:txBody>
      </p:sp>
      <p:sp>
        <p:nvSpPr>
          <p:cNvPr id="500" name="Google Shape;500;p31"/>
          <p:cNvSpPr/>
          <p:nvPr/>
        </p:nvSpPr>
        <p:spPr>
          <a:xfrm>
            <a:off x="71268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MainPage.jsp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85" name="Google Shape;85;p14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86" name="Google Shape;86;p14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 </a:t>
            </a:r>
            <a:r>
              <a:rPr b="1" lang="en" sz="1100">
                <a:solidFill>
                  <a:schemeClr val="dk1"/>
                </a:solidFill>
              </a:rPr>
              <a:t>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사이트 접속시 처음 나타나는 페이지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핵심기능 : 카테고리, 광고,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89" name="Google Shape;89;p14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5208301" cy="42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386475" y="1565950"/>
            <a:ext cx="1398600" cy="784500"/>
          </a:xfrm>
          <a:prstGeom prst="wedgeRoundRectCallout">
            <a:avLst>
              <a:gd fmla="val 40108" name="adj1"/>
              <a:gd fmla="val 8382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moveCategory</a:t>
            </a:r>
            <a:endParaRPr sz="1100"/>
          </a:p>
        </p:txBody>
      </p:sp>
      <p:sp>
        <p:nvSpPr>
          <p:cNvPr id="92" name="Google Shape;92;p14"/>
          <p:cNvSpPr/>
          <p:nvPr/>
        </p:nvSpPr>
        <p:spPr>
          <a:xfrm>
            <a:off x="4392300" y="1484375"/>
            <a:ext cx="1398600" cy="784500"/>
          </a:xfrm>
          <a:prstGeom prst="wedgeRoundRectCallout">
            <a:avLst>
              <a:gd fmla="val -69453" name="adj1"/>
              <a:gd fmla="val 16678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moveProductDetail</a:t>
            </a:r>
            <a:endParaRPr sz="1000"/>
          </a:p>
        </p:txBody>
      </p:sp>
      <p:sp>
        <p:nvSpPr>
          <p:cNvPr id="93" name="Google Shape;93;p14"/>
          <p:cNvSpPr/>
          <p:nvPr/>
        </p:nvSpPr>
        <p:spPr>
          <a:xfrm>
            <a:off x="68000" y="3476500"/>
            <a:ext cx="1398600" cy="784500"/>
          </a:xfrm>
          <a:prstGeom prst="wedgeRoundRectCallout">
            <a:avLst>
              <a:gd fmla="val 65256" name="adj1"/>
              <a:gd fmla="val -71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moveIntro</a:t>
            </a:r>
            <a:endParaRPr sz="1100"/>
          </a:p>
        </p:txBody>
      </p:sp>
      <p:sp>
        <p:nvSpPr>
          <p:cNvPr id="94" name="Google Shape;94;p14"/>
          <p:cNvSpPr/>
          <p:nvPr/>
        </p:nvSpPr>
        <p:spPr>
          <a:xfrm>
            <a:off x="4699800" y="2420300"/>
            <a:ext cx="1398600" cy="784500"/>
          </a:xfrm>
          <a:prstGeom prst="wedgeRoundRectCallout">
            <a:avLst>
              <a:gd fmla="val -160729" name="adj1"/>
              <a:gd fmla="val 125226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moveMyPage</a:t>
            </a:r>
            <a:endParaRPr sz="1100"/>
          </a:p>
        </p:txBody>
      </p:sp>
      <p:sp>
        <p:nvSpPr>
          <p:cNvPr id="95" name="Google Shape;95;p14"/>
          <p:cNvSpPr/>
          <p:nvPr/>
        </p:nvSpPr>
        <p:spPr>
          <a:xfrm>
            <a:off x="654025" y="4321600"/>
            <a:ext cx="1398600" cy="784500"/>
          </a:xfrm>
          <a:prstGeom prst="wedgeRoundRectCallout">
            <a:avLst>
              <a:gd fmla="val 91615" name="adj1"/>
              <a:gd fmla="val -9617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movePurchaseHistory</a:t>
            </a:r>
            <a:endParaRPr sz="1100"/>
          </a:p>
        </p:txBody>
      </p:sp>
      <p:sp>
        <p:nvSpPr>
          <p:cNvPr id="96" name="Google Shape;96;p14"/>
          <p:cNvSpPr/>
          <p:nvPr/>
        </p:nvSpPr>
        <p:spPr>
          <a:xfrm>
            <a:off x="4203600" y="4172900"/>
            <a:ext cx="1398600" cy="784500"/>
          </a:xfrm>
          <a:prstGeom prst="wedgeRoundRectCallout">
            <a:avLst>
              <a:gd fmla="val -62482" name="adj1"/>
              <a:gd fmla="val -5412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moveMyShop</a:t>
            </a:r>
            <a:endParaRPr sz="1100"/>
          </a:p>
        </p:txBody>
      </p:sp>
      <p:sp>
        <p:nvSpPr>
          <p:cNvPr id="97" name="Google Shape;97;p14"/>
          <p:cNvSpPr/>
          <p:nvPr/>
        </p:nvSpPr>
        <p:spPr>
          <a:xfrm>
            <a:off x="4786825" y="3319025"/>
            <a:ext cx="1398600" cy="784500"/>
          </a:xfrm>
          <a:prstGeom prst="wedgeRoundRectCallout">
            <a:avLst>
              <a:gd fmla="val -67621" name="adj1"/>
              <a:gd fmla="val 3053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moveAccountUpgrade</a:t>
            </a:r>
            <a:endParaRPr sz="900"/>
          </a:p>
        </p:txBody>
      </p:sp>
      <p:sp>
        <p:nvSpPr>
          <p:cNvPr id="98" name="Google Shape;98;p14"/>
          <p:cNvSpPr/>
          <p:nvPr/>
        </p:nvSpPr>
        <p:spPr>
          <a:xfrm>
            <a:off x="2349900" y="4321600"/>
            <a:ext cx="1398600" cy="784500"/>
          </a:xfrm>
          <a:prstGeom prst="wedgeRoundRectCallout">
            <a:avLst>
              <a:gd fmla="val -5827" name="adj1"/>
              <a:gd fmla="val -6598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moveMyClasses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8600"/>
            <a:ext cx="6977536" cy="42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2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manageProduct.jsp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7" name="Google Shape;507;p32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513" name="Google Shape;513;p32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514" name="Google Shape;514;p32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19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선택한 상품 삭제 및 수정 선택페이지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곽윤철</a:t>
            </a:r>
            <a:endParaRPr sz="900"/>
          </a:p>
        </p:txBody>
      </p:sp>
      <p:sp>
        <p:nvSpPr>
          <p:cNvPr id="517" name="Google Shape;517;p32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심준호</a:t>
            </a:r>
            <a:endParaRPr sz="900"/>
          </a:p>
        </p:txBody>
      </p:sp>
      <p:sp>
        <p:nvSpPr>
          <p:cNvPr id="518" name="Google Shape;518;p32"/>
          <p:cNvSpPr/>
          <p:nvPr/>
        </p:nvSpPr>
        <p:spPr>
          <a:xfrm>
            <a:off x="6693100" y="4018450"/>
            <a:ext cx="1398600" cy="784500"/>
          </a:xfrm>
          <a:prstGeom prst="wedgeRoundRectCallout">
            <a:avLst>
              <a:gd fmla="val -82786" name="adj1"/>
              <a:gd fmla="val 6490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deleteProduct</a:t>
            </a:r>
            <a:endParaRPr sz="800"/>
          </a:p>
        </p:txBody>
      </p:sp>
      <p:sp>
        <p:nvSpPr>
          <p:cNvPr id="519" name="Google Shape;519;p32"/>
          <p:cNvSpPr/>
          <p:nvPr/>
        </p:nvSpPr>
        <p:spPr>
          <a:xfrm>
            <a:off x="6693100" y="2816175"/>
            <a:ext cx="1398600" cy="784500"/>
          </a:xfrm>
          <a:prstGeom prst="wedgeRoundRectCallout">
            <a:avLst>
              <a:gd fmla="val -118642" name="adj1"/>
              <a:gd fmla="val 21383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moveModifyProduct</a:t>
            </a:r>
            <a:endParaRPr sz="800"/>
          </a:p>
        </p:txBody>
      </p:sp>
      <p:sp>
        <p:nvSpPr>
          <p:cNvPr id="520" name="Google Shape;520;p32"/>
          <p:cNvSpPr/>
          <p:nvPr/>
        </p:nvSpPr>
        <p:spPr>
          <a:xfrm>
            <a:off x="71268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modifyProduct.jsp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532" name="Google Shape;532;p33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533" name="Google Shape;533;p33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20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선택한 상품 수정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곽윤철</a:t>
            </a:r>
            <a:endParaRPr sz="900"/>
          </a:p>
        </p:txBody>
      </p:sp>
      <p:sp>
        <p:nvSpPr>
          <p:cNvPr id="536" name="Google Shape;536;p33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심준호</a:t>
            </a:r>
            <a:endParaRPr sz="900"/>
          </a:p>
        </p:txBody>
      </p:sp>
      <p:pic>
        <p:nvPicPr>
          <p:cNvPr id="537" name="Google Shape;5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5087267" cy="42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3"/>
          <p:cNvSpPr/>
          <p:nvPr/>
        </p:nvSpPr>
        <p:spPr>
          <a:xfrm>
            <a:off x="5222350" y="3735475"/>
            <a:ext cx="1398600" cy="784500"/>
          </a:xfrm>
          <a:prstGeom prst="wedgeRoundRectCallout">
            <a:avLst>
              <a:gd fmla="val -97792" name="adj1"/>
              <a:gd fmla="val 10961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modifyProduct</a:t>
            </a:r>
            <a:endParaRPr sz="800"/>
          </a:p>
        </p:txBody>
      </p:sp>
      <p:sp>
        <p:nvSpPr>
          <p:cNvPr id="539" name="Google Shape;539;p33"/>
          <p:cNvSpPr/>
          <p:nvPr/>
        </p:nvSpPr>
        <p:spPr>
          <a:xfrm>
            <a:off x="9192675" y="244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7023976" cy="42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4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salesHistory.jsp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6" name="Google Shape;546;p34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7" name="Google Shape;547;p34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8" name="Google Shape;548;p34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49" name="Google Shape;549;p34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50" name="Google Shape;550;p34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51" name="Google Shape;551;p34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552" name="Google Shape;552;p34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553" name="Google Shape;553;p34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21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54" name="Google Shape;554;p34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기간별 판매자의 판매실적조회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곽윤철</a:t>
            </a:r>
            <a:endParaRPr sz="900"/>
          </a:p>
        </p:txBody>
      </p:sp>
      <p:sp>
        <p:nvSpPr>
          <p:cNvPr id="556" name="Google Shape;556;p34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심준호</a:t>
            </a:r>
            <a:endParaRPr sz="900"/>
          </a:p>
        </p:txBody>
      </p:sp>
      <p:sp>
        <p:nvSpPr>
          <p:cNvPr id="557" name="Google Shape;557;p34"/>
          <p:cNvSpPr/>
          <p:nvPr/>
        </p:nvSpPr>
        <p:spPr>
          <a:xfrm>
            <a:off x="6889650" y="3764900"/>
            <a:ext cx="1398600" cy="784500"/>
          </a:xfrm>
          <a:prstGeom prst="wedgeRoundRectCallout">
            <a:avLst>
              <a:gd fmla="val -102749" name="adj1"/>
              <a:gd fmla="val 792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moveProductDetail</a:t>
            </a:r>
            <a:endParaRPr sz="800"/>
          </a:p>
        </p:txBody>
      </p:sp>
      <p:sp>
        <p:nvSpPr>
          <p:cNvPr id="558" name="Google Shape;558;p34"/>
          <p:cNvSpPr/>
          <p:nvPr/>
        </p:nvSpPr>
        <p:spPr>
          <a:xfrm>
            <a:off x="5541225" y="2913000"/>
            <a:ext cx="843900" cy="193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조회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7330675" y="1477175"/>
            <a:ext cx="1398600" cy="784500"/>
          </a:xfrm>
          <a:prstGeom prst="wedgeRoundRectCallout">
            <a:avLst>
              <a:gd fmla="val -120621" name="adj1"/>
              <a:gd fmla="val 14351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getSalesHistory</a:t>
            </a:r>
            <a:endParaRPr sz="800"/>
          </a:p>
        </p:txBody>
      </p:sp>
      <p:sp>
        <p:nvSpPr>
          <p:cNvPr id="560" name="Google Shape;560;p34"/>
          <p:cNvSpPr/>
          <p:nvPr/>
        </p:nvSpPr>
        <p:spPr>
          <a:xfrm>
            <a:off x="71268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5" y="875700"/>
            <a:ext cx="5859758" cy="4282349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5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statistics.jsp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70" name="Google Shape;570;p35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71" name="Google Shape;571;p35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72" name="Google Shape;572;p35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573" name="Google Shape;573;p35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574" name="Google Shape;574;p35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22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내상품,사이트의 등록된 상품의 실적 조회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곽윤철</a:t>
            </a:r>
            <a:endParaRPr sz="900"/>
          </a:p>
        </p:txBody>
      </p:sp>
      <p:sp>
        <p:nvSpPr>
          <p:cNvPr id="577" name="Google Shape;577;p35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심준호</a:t>
            </a:r>
            <a:endParaRPr sz="900"/>
          </a:p>
        </p:txBody>
      </p:sp>
      <p:sp>
        <p:nvSpPr>
          <p:cNvPr id="578" name="Google Shape;578;p35"/>
          <p:cNvSpPr/>
          <p:nvPr/>
        </p:nvSpPr>
        <p:spPr>
          <a:xfrm>
            <a:off x="2295700" y="1206150"/>
            <a:ext cx="1398600" cy="784500"/>
          </a:xfrm>
          <a:prstGeom prst="wedgeRoundRectCallout">
            <a:avLst>
              <a:gd fmla="val -89618" name="adj1"/>
              <a:gd fmla="val 9167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getMyShopStatistics</a:t>
            </a:r>
            <a:endParaRPr sz="800"/>
          </a:p>
        </p:txBody>
      </p:sp>
      <p:sp>
        <p:nvSpPr>
          <p:cNvPr id="579" name="Google Shape;579;p35"/>
          <p:cNvSpPr/>
          <p:nvPr/>
        </p:nvSpPr>
        <p:spPr>
          <a:xfrm>
            <a:off x="4203600" y="1787250"/>
            <a:ext cx="1398600" cy="784500"/>
          </a:xfrm>
          <a:prstGeom prst="wedgeRoundRectCallout">
            <a:avLst>
              <a:gd fmla="val -169343" name="adj1"/>
              <a:gd fmla="val 3056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getMarketStatistics</a:t>
            </a:r>
            <a:endParaRPr sz="800"/>
          </a:p>
        </p:txBody>
      </p:sp>
      <p:sp>
        <p:nvSpPr>
          <p:cNvPr id="580" name="Google Shape;580;p35"/>
          <p:cNvSpPr/>
          <p:nvPr/>
        </p:nvSpPr>
        <p:spPr>
          <a:xfrm>
            <a:off x="1337075" y="2305350"/>
            <a:ext cx="465600" cy="1818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마이샵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1958450" y="2305350"/>
            <a:ext cx="549600" cy="181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전체시장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82" name="Google Shape;582;p35"/>
          <p:cNvSpPr/>
          <p:nvPr/>
        </p:nvSpPr>
        <p:spPr>
          <a:xfrm>
            <a:off x="71268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6542330" cy="42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6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inquiry.jsp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9" name="Google Shape;589;p36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91" name="Google Shape;591;p36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595" name="Google Shape;595;p36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596" name="Google Shape;596;p36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23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97" name="Google Shape;597;p36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곽윤철</a:t>
            </a:r>
            <a:endParaRPr sz="900"/>
          </a:p>
        </p:txBody>
      </p:sp>
      <p:sp>
        <p:nvSpPr>
          <p:cNvPr id="599" name="Google Shape;599;p36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심준호</a:t>
            </a:r>
            <a:endParaRPr sz="900"/>
          </a:p>
        </p:txBody>
      </p:sp>
      <p:sp>
        <p:nvSpPr>
          <p:cNvPr id="600" name="Google Shape;600;p36"/>
          <p:cNvSpPr/>
          <p:nvPr/>
        </p:nvSpPr>
        <p:spPr>
          <a:xfrm>
            <a:off x="2946450" y="2446925"/>
            <a:ext cx="1634700" cy="269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601" name="Google Shape;6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175" y="2463663"/>
            <a:ext cx="2892500" cy="26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36"/>
          <p:cNvSpPr/>
          <p:nvPr/>
        </p:nvSpPr>
        <p:spPr>
          <a:xfrm>
            <a:off x="3028250" y="1494050"/>
            <a:ext cx="1398600" cy="784500"/>
          </a:xfrm>
          <a:prstGeom prst="wedgeRoundRectCallout">
            <a:avLst>
              <a:gd fmla="val -83367" name="adj1"/>
              <a:gd fmla="val 13531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moveChatRoom</a:t>
            </a:r>
            <a:endParaRPr sz="800"/>
          </a:p>
        </p:txBody>
      </p:sp>
      <p:sp>
        <p:nvSpPr>
          <p:cNvPr id="603" name="Google Shape;603;p36"/>
          <p:cNvSpPr/>
          <p:nvPr/>
        </p:nvSpPr>
        <p:spPr>
          <a:xfrm>
            <a:off x="6542325" y="4130850"/>
            <a:ext cx="1398600" cy="784500"/>
          </a:xfrm>
          <a:prstGeom prst="wedgeRoundRectCallout">
            <a:avLst>
              <a:gd fmla="val -87511" name="adj1"/>
              <a:gd fmla="val 47986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sendMessage</a:t>
            </a:r>
            <a:endParaRPr sz="800"/>
          </a:p>
        </p:txBody>
      </p:sp>
      <p:sp>
        <p:nvSpPr>
          <p:cNvPr id="604" name="Google Shape;604;p36"/>
          <p:cNvSpPr/>
          <p:nvPr/>
        </p:nvSpPr>
        <p:spPr>
          <a:xfrm>
            <a:off x="71268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425" y="1355425"/>
            <a:ext cx="5984750" cy="33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7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1" name="Google Shape;611;p37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12" name="Google Shape;612;p37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13" name="Google Shape;613;p37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15" name="Google Shape;615;p37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16" name="Google Shape;616;p37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617" name="Google Shape;617;p37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618" name="Google Shape;618;p37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24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19" name="Google Shape;619;p37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클래스룸 접속시 나타나는 처음 화면 ( 대시 보드)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핵심기능 : 과정진행률, 공지사항 나타내기 / 커리큘럼, 출석, 과제, 쪽지, 일정, 지도, 관리(판매자 메뉴)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621" name="Google Shape;621;p37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  <p:sp>
        <p:nvSpPr>
          <p:cNvPr id="622" name="Google Shape;622;p37"/>
          <p:cNvSpPr/>
          <p:nvPr/>
        </p:nvSpPr>
        <p:spPr>
          <a:xfrm>
            <a:off x="54225" y="3428450"/>
            <a:ext cx="1361100" cy="526800"/>
          </a:xfrm>
          <a:prstGeom prst="wedgeRoundRectCallout">
            <a:avLst>
              <a:gd fmla="val 67499" name="adj1"/>
              <a:gd fmla="val 3535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moveSchedule</a:t>
            </a:r>
            <a:endParaRPr sz="900"/>
          </a:p>
        </p:txBody>
      </p:sp>
      <p:sp>
        <p:nvSpPr>
          <p:cNvPr id="623" name="Google Shape;623;p37"/>
          <p:cNvSpPr/>
          <p:nvPr/>
        </p:nvSpPr>
        <p:spPr>
          <a:xfrm>
            <a:off x="54225" y="2827625"/>
            <a:ext cx="1361100" cy="526800"/>
          </a:xfrm>
          <a:prstGeom prst="wedgeRoundRectCallout">
            <a:avLst>
              <a:gd fmla="val 59558" name="adj1"/>
              <a:gd fmla="val 9503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moveChat</a:t>
            </a:r>
            <a:endParaRPr sz="900"/>
          </a:p>
        </p:txBody>
      </p:sp>
      <p:sp>
        <p:nvSpPr>
          <p:cNvPr id="624" name="Google Shape;624;p37"/>
          <p:cNvSpPr/>
          <p:nvPr/>
        </p:nvSpPr>
        <p:spPr>
          <a:xfrm>
            <a:off x="54225" y="2130813"/>
            <a:ext cx="1361100" cy="526800"/>
          </a:xfrm>
          <a:prstGeom prst="wedgeRoundRectCallout">
            <a:avLst>
              <a:gd fmla="val 64512" name="adj1"/>
              <a:gd fmla="val 15655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moveAssignment</a:t>
            </a:r>
            <a:endParaRPr sz="900"/>
          </a:p>
        </p:txBody>
      </p:sp>
      <p:sp>
        <p:nvSpPr>
          <p:cNvPr id="625" name="Google Shape;625;p37"/>
          <p:cNvSpPr/>
          <p:nvPr/>
        </p:nvSpPr>
        <p:spPr>
          <a:xfrm>
            <a:off x="3049525" y="2970875"/>
            <a:ext cx="1361100" cy="526800"/>
          </a:xfrm>
          <a:prstGeom prst="wedgeRoundRectCallout">
            <a:avLst>
              <a:gd fmla="val 84426" name="adj1"/>
              <a:gd fmla="val -15728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moveAttendance</a:t>
            </a:r>
            <a:endParaRPr sz="900"/>
          </a:p>
        </p:txBody>
      </p:sp>
      <p:sp>
        <p:nvSpPr>
          <p:cNvPr id="626" name="Google Shape;626;p37"/>
          <p:cNvSpPr/>
          <p:nvPr/>
        </p:nvSpPr>
        <p:spPr>
          <a:xfrm>
            <a:off x="2805550" y="2276125"/>
            <a:ext cx="1361100" cy="526800"/>
          </a:xfrm>
          <a:prstGeom prst="wedgeRoundRectCallout">
            <a:avLst>
              <a:gd fmla="val -66430" name="adj1"/>
              <a:gd fmla="val 2219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moveCurriculum</a:t>
            </a:r>
            <a:endParaRPr sz="900"/>
          </a:p>
        </p:txBody>
      </p:sp>
      <p:sp>
        <p:nvSpPr>
          <p:cNvPr id="627" name="Google Shape;627;p37"/>
          <p:cNvSpPr/>
          <p:nvPr/>
        </p:nvSpPr>
        <p:spPr>
          <a:xfrm>
            <a:off x="101325" y="4029300"/>
            <a:ext cx="1361100" cy="526800"/>
          </a:xfrm>
          <a:prstGeom prst="wedgeRoundRectCallout">
            <a:avLst>
              <a:gd fmla="val 67996" name="adj1"/>
              <a:gd fmla="val -888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moveMap</a:t>
            </a:r>
            <a:endParaRPr sz="800"/>
          </a:p>
        </p:txBody>
      </p:sp>
      <p:sp>
        <p:nvSpPr>
          <p:cNvPr id="628" name="Google Shape;628;p37"/>
          <p:cNvSpPr/>
          <p:nvPr/>
        </p:nvSpPr>
        <p:spPr>
          <a:xfrm>
            <a:off x="155875" y="4584525"/>
            <a:ext cx="1361100" cy="526800"/>
          </a:xfrm>
          <a:prstGeom prst="wedgeRoundRectCallout">
            <a:avLst>
              <a:gd fmla="val 68496" name="adj1"/>
              <a:gd fmla="val -4680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moveManageCurriculum</a:t>
            </a:r>
            <a:endParaRPr sz="800"/>
          </a:p>
        </p:txBody>
      </p:sp>
      <p:sp>
        <p:nvSpPr>
          <p:cNvPr id="629" name="Google Shape;629;p37"/>
          <p:cNvSpPr/>
          <p:nvPr/>
        </p:nvSpPr>
        <p:spPr>
          <a:xfrm>
            <a:off x="155875" y="1434025"/>
            <a:ext cx="1361100" cy="526800"/>
          </a:xfrm>
          <a:prstGeom prst="wedgeRoundRectCallout">
            <a:avLst>
              <a:gd fmla="val 54555" name="adj1"/>
              <a:gd fmla="val 6884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moveDashboard</a:t>
            </a:r>
            <a:endParaRPr sz="900"/>
          </a:p>
        </p:txBody>
      </p:sp>
      <p:sp>
        <p:nvSpPr>
          <p:cNvPr id="630" name="Google Shape;630;p37"/>
          <p:cNvSpPr/>
          <p:nvPr/>
        </p:nvSpPr>
        <p:spPr>
          <a:xfrm>
            <a:off x="3049525" y="2970875"/>
            <a:ext cx="1361100" cy="526800"/>
          </a:xfrm>
          <a:prstGeom prst="wedgeRoundRectCallout">
            <a:avLst>
              <a:gd fmla="val -92321" name="adj1"/>
              <a:gd fmla="val -4279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moveAttendance</a:t>
            </a:r>
            <a:endParaRPr sz="900"/>
          </a:p>
        </p:txBody>
      </p:sp>
      <p:sp>
        <p:nvSpPr>
          <p:cNvPr id="631" name="Google Shape;631;p37"/>
          <p:cNvSpPr/>
          <p:nvPr/>
        </p:nvSpPr>
        <p:spPr>
          <a:xfrm>
            <a:off x="2805550" y="2276125"/>
            <a:ext cx="1361100" cy="526800"/>
          </a:xfrm>
          <a:prstGeom prst="wedgeRoundRectCallout">
            <a:avLst>
              <a:gd fmla="val 89905" name="adj1"/>
              <a:gd fmla="val -9357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moveCurriculum</a:t>
            </a:r>
            <a:endParaRPr sz="900"/>
          </a:p>
        </p:txBody>
      </p:sp>
      <p:sp>
        <p:nvSpPr>
          <p:cNvPr id="632" name="Google Shape;632;p37"/>
          <p:cNvSpPr/>
          <p:nvPr/>
        </p:nvSpPr>
        <p:spPr>
          <a:xfrm>
            <a:off x="5336575" y="2657625"/>
            <a:ext cx="1361100" cy="526800"/>
          </a:xfrm>
          <a:prstGeom prst="wedgeRoundRectCallout">
            <a:avLst>
              <a:gd fmla="val 45847" name="adj1"/>
              <a:gd fmla="val 12215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moveChatRoom</a:t>
            </a:r>
            <a:endParaRPr sz="900"/>
          </a:p>
        </p:txBody>
      </p:sp>
      <p:sp>
        <p:nvSpPr>
          <p:cNvPr id="633" name="Google Shape;633;p37"/>
          <p:cNvSpPr/>
          <p:nvPr/>
        </p:nvSpPr>
        <p:spPr>
          <a:xfrm>
            <a:off x="5062050" y="4149850"/>
            <a:ext cx="1361100" cy="526800"/>
          </a:xfrm>
          <a:prstGeom prst="wedgeRoundRectCallout">
            <a:avLst>
              <a:gd fmla="val 110328" name="adj1"/>
              <a:gd fmla="val 3956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sendMessage</a:t>
            </a:r>
            <a:endParaRPr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7558197" cy="4282349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8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curriculum.jsp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0" name="Google Shape;640;p38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41" name="Google Shape;641;p38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42" name="Google Shape;642;p38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43" name="Google Shape;643;p38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44" name="Google Shape;644;p38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45" name="Google Shape;645;p38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646" name="Google Shape;646;p38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647" name="Google Shape;647;p38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25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48" name="Google Shape;648;p38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클래스룸 내에서 커리큘럼 카테고리를 선택시 커리큘럼 정보를 나타냄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49" name="Google Shape;649;p38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650" name="Google Shape;650;p38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7552119" cy="42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9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attendance.jsp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7" name="Google Shape;657;p39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58" name="Google Shape;658;p39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59" name="Google Shape;659;p39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60" name="Google Shape;660;p39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61" name="Google Shape;661;p39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62" name="Google Shape;662;p39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663" name="Google Shape;663;p39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664" name="Google Shape;664;p39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26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65" name="Google Shape;665;p39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클래스룸 내에서 출석 카테고리 선택시 나타내는 페이지 출결 현황을 나타냄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66" name="Google Shape;666;p39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667" name="Google Shape;667;p39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7551716" cy="4282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0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assignment.jsp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4" name="Google Shape;674;p40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75" name="Google Shape;675;p40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76" name="Google Shape;676;p40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77" name="Google Shape;677;p40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78" name="Google Shape;678;p40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79" name="Google Shape;679;p40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680" name="Google Shape;680;p40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681" name="Google Shape;681;p40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27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82" name="Google Shape;682;p40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나에게 할당된 과제 / 만료 과제 / 완료과제 목록을 보여주고 선택시 과제상세 이동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83" name="Google Shape;683;p40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684" name="Google Shape;684;p40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  <p:sp>
        <p:nvSpPr>
          <p:cNvPr id="685" name="Google Shape;685;p40"/>
          <p:cNvSpPr/>
          <p:nvPr/>
        </p:nvSpPr>
        <p:spPr>
          <a:xfrm>
            <a:off x="3901675" y="1924450"/>
            <a:ext cx="1398600" cy="784500"/>
          </a:xfrm>
          <a:prstGeom prst="wedgeRoundRectCallout">
            <a:avLst>
              <a:gd fmla="val -94455" name="adj1"/>
              <a:gd fmla="val 10723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moveMainPage</a:t>
            </a:r>
            <a:endParaRPr sz="800"/>
          </a:p>
        </p:txBody>
      </p:sp>
      <p:sp>
        <p:nvSpPr>
          <p:cNvPr id="686" name="Google Shape;686;p40"/>
          <p:cNvSpPr/>
          <p:nvPr/>
        </p:nvSpPr>
        <p:spPr>
          <a:xfrm>
            <a:off x="3901675" y="1924450"/>
            <a:ext cx="1398600" cy="784500"/>
          </a:xfrm>
          <a:prstGeom prst="wedgeRoundRectCallout">
            <a:avLst>
              <a:gd fmla="val 83852" name="adj1"/>
              <a:gd fmla="val 11846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moveAssignmentDetail</a:t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7150"/>
            <a:ext cx="7119599" cy="4276349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1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Assignment.jsp - assignment detail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3" name="Google Shape;693;p41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94" name="Google Shape;694;p41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95" name="Google Shape;695;p41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96" name="Google Shape;696;p41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8" name="Google Shape;698;p41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699" name="Google Shape;699;p41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700" name="Google Shape;700;p41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28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01" name="Google Shape;701;p41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과제의 상세 정보 및 과제 제출을 하는 창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02" name="Google Shape;702;p41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703" name="Google Shape;703;p41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  <p:sp>
        <p:nvSpPr>
          <p:cNvPr id="704" name="Google Shape;704;p41"/>
          <p:cNvSpPr/>
          <p:nvPr/>
        </p:nvSpPr>
        <p:spPr>
          <a:xfrm>
            <a:off x="4392300" y="3188900"/>
            <a:ext cx="1398600" cy="784500"/>
          </a:xfrm>
          <a:prstGeom prst="wedgeRoundRectCallout">
            <a:avLst>
              <a:gd fmla="val 58194" name="adj1"/>
              <a:gd fmla="val 13844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unSubmitAssignment</a:t>
            </a:r>
            <a:endParaRPr sz="800"/>
          </a:p>
        </p:txBody>
      </p:sp>
      <p:sp>
        <p:nvSpPr>
          <p:cNvPr id="705" name="Google Shape;705;p41"/>
          <p:cNvSpPr/>
          <p:nvPr/>
        </p:nvSpPr>
        <p:spPr>
          <a:xfrm>
            <a:off x="2993700" y="3188900"/>
            <a:ext cx="1398600" cy="784500"/>
          </a:xfrm>
          <a:prstGeom prst="wedgeRoundRectCallout">
            <a:avLst>
              <a:gd fmla="val 130952" name="adj1"/>
              <a:gd fmla="val 12630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ruS</a:t>
            </a:r>
            <a:r>
              <a:rPr lang="en" sz="800"/>
              <a:t>ubmitAssignment</a:t>
            </a:r>
            <a:endParaRPr sz="800"/>
          </a:p>
        </p:txBody>
      </p:sp>
      <p:sp>
        <p:nvSpPr>
          <p:cNvPr id="706" name="Google Shape;706;p41"/>
          <p:cNvSpPr/>
          <p:nvPr/>
        </p:nvSpPr>
        <p:spPr>
          <a:xfrm>
            <a:off x="1595100" y="3188900"/>
            <a:ext cx="1398600" cy="784500"/>
          </a:xfrm>
          <a:prstGeom prst="wedgeRoundRectCallout">
            <a:avLst>
              <a:gd fmla="val 209386" name="adj1"/>
              <a:gd fmla="val 14653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submitAssignment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joinPage.jsp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110" name="Google Shape;110;p15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111" name="Google Shape;111;p15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 </a:t>
            </a:r>
            <a:r>
              <a:rPr b="1" lang="en" sz="1100">
                <a:solidFill>
                  <a:schemeClr val="dk1"/>
                </a:solidFill>
              </a:rPr>
              <a:t>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카카오 로그인 API 소셜 회원가입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114" name="Google Shape;114;p15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하진우</a:t>
            </a:r>
            <a:endParaRPr sz="90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0"/>
            <a:ext cx="5471883" cy="4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3955900" y="1097700"/>
            <a:ext cx="1398600" cy="784500"/>
          </a:xfrm>
          <a:prstGeom prst="wedgeRoundRectCallout">
            <a:avLst>
              <a:gd fmla="val -102749" name="adj1"/>
              <a:gd fmla="val 792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moveMainPage</a:t>
            </a:r>
            <a:endParaRPr sz="900"/>
          </a:p>
        </p:txBody>
      </p:sp>
      <p:sp>
        <p:nvSpPr>
          <p:cNvPr id="117" name="Google Shape;117;p15"/>
          <p:cNvSpPr/>
          <p:nvPr/>
        </p:nvSpPr>
        <p:spPr>
          <a:xfrm>
            <a:off x="4572000" y="3405750"/>
            <a:ext cx="1398600" cy="784500"/>
          </a:xfrm>
          <a:prstGeom prst="wedgeRoundRectCallout">
            <a:avLst>
              <a:gd fmla="val -102749" name="adj1"/>
              <a:gd fmla="val 792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joinKakao</a:t>
            </a:r>
            <a:endParaRPr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0"/>
            <a:ext cx="7597558" cy="4282349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2" name="Google Shape;712;p42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Assignment.jsp - quiz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3" name="Google Shape;713;p42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14" name="Google Shape;714;p42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719" name="Google Shape;719;p42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720" name="Google Shape;720;p42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29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과제 상세 중 퀴즈일 경우 퀴즈를 진행하고 제출 할 수 있다 파일 첨부는 제한됨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723" name="Google Shape;723;p42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  <p:sp>
        <p:nvSpPr>
          <p:cNvPr id="724" name="Google Shape;724;p42"/>
          <p:cNvSpPr/>
          <p:nvPr/>
        </p:nvSpPr>
        <p:spPr>
          <a:xfrm>
            <a:off x="4203600" y="3622600"/>
            <a:ext cx="1398600" cy="784500"/>
          </a:xfrm>
          <a:prstGeom prst="wedgeRoundRectCallout">
            <a:avLst>
              <a:gd fmla="val 59842" name="adj1"/>
              <a:gd fmla="val 7821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submitAssignment</a:t>
            </a: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8600"/>
            <a:ext cx="7603978" cy="42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43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chat.jsp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737" name="Google Shape;737;p43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738" name="Google Shape;738;p43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30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쪽지 송수신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40" name="Google Shape;740;p43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741" name="Google Shape;741;p43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  <p:sp>
        <p:nvSpPr>
          <p:cNvPr id="742" name="Google Shape;742;p43"/>
          <p:cNvSpPr/>
          <p:nvPr/>
        </p:nvSpPr>
        <p:spPr>
          <a:xfrm>
            <a:off x="4233750" y="1904125"/>
            <a:ext cx="1398600" cy="784500"/>
          </a:xfrm>
          <a:prstGeom prst="wedgeRoundRectCallout">
            <a:avLst>
              <a:gd fmla="val -16931" name="adj1"/>
              <a:gd fmla="val 11154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moveChatRoom</a:t>
            </a:r>
            <a:endParaRPr sz="800"/>
          </a:p>
        </p:txBody>
      </p:sp>
      <p:sp>
        <p:nvSpPr>
          <p:cNvPr id="743" name="Google Shape;743;p43"/>
          <p:cNvSpPr/>
          <p:nvPr/>
        </p:nvSpPr>
        <p:spPr>
          <a:xfrm>
            <a:off x="4032650" y="3995325"/>
            <a:ext cx="1398600" cy="784500"/>
          </a:xfrm>
          <a:prstGeom prst="wedgeRoundRectCallout">
            <a:avLst>
              <a:gd fmla="val 163642" name="adj1"/>
              <a:gd fmla="val 4539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sendMessage</a:t>
            </a:r>
            <a:endParaRPr sz="800"/>
          </a:p>
        </p:txBody>
      </p:sp>
      <p:sp>
        <p:nvSpPr>
          <p:cNvPr id="744" name="Google Shape;744;p43"/>
          <p:cNvSpPr/>
          <p:nvPr/>
        </p:nvSpPr>
        <p:spPr>
          <a:xfrm>
            <a:off x="4233750" y="1904125"/>
            <a:ext cx="1398600" cy="784500"/>
          </a:xfrm>
          <a:prstGeom prst="wedgeRoundRectCallout">
            <a:avLst>
              <a:gd fmla="val -115776" name="adj1"/>
              <a:gd fmla="val 10550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moveChatRoom</a:t>
            </a:r>
            <a:endParaRPr sz="800"/>
          </a:p>
        </p:txBody>
      </p:sp>
      <p:sp>
        <p:nvSpPr>
          <p:cNvPr id="745" name="Google Shape;745;p43"/>
          <p:cNvSpPr/>
          <p:nvPr/>
        </p:nvSpPr>
        <p:spPr>
          <a:xfrm>
            <a:off x="4233750" y="1904125"/>
            <a:ext cx="1398600" cy="784500"/>
          </a:xfrm>
          <a:prstGeom prst="wedgeRoundRectCallout">
            <a:avLst>
              <a:gd fmla="val 47996" name="adj1"/>
              <a:gd fmla="val 7613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moveChatRoom</a:t>
            </a:r>
            <a:endParaRPr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schedule.jsp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1" name="Google Shape;751;p44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52" name="Google Shape;752;p44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54" name="Google Shape;754;p44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55" name="Google Shape;755;p44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56" name="Google Shape;756;p44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757" name="Google Shape;757;p44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758" name="Google Shape;758;p44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31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59" name="Google Shape;759;p44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해당 클래스룸의 과제 일정 정보 제공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60" name="Google Shape;760;p44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761" name="Google Shape;761;p44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  <p:pic>
        <p:nvPicPr>
          <p:cNvPr id="762" name="Google Shape;7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0"/>
            <a:ext cx="7503152" cy="428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0050"/>
            <a:ext cx="7579200" cy="4293449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45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9" name="Google Shape;769;p45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70" name="Google Shape;770;p45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71" name="Google Shape;771;p45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72" name="Google Shape;772;p45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73" name="Google Shape;773;p45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74" name="Google Shape;774;p45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775" name="Google Shape;775;p45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776" name="Google Shape;776;p45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32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77" name="Google Shape;777;p45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클래스룸의 위치 정보 제공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78" name="Google Shape;778;p45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779" name="Google Shape;779;p45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  <p:sp>
        <p:nvSpPr>
          <p:cNvPr id="780" name="Google Shape;780;p45"/>
          <p:cNvSpPr/>
          <p:nvPr/>
        </p:nvSpPr>
        <p:spPr>
          <a:xfrm>
            <a:off x="1406250" y="3644738"/>
            <a:ext cx="1361100" cy="526800"/>
          </a:xfrm>
          <a:prstGeom prst="wedgeRoundRectCallout">
            <a:avLst>
              <a:gd fmla="val -71214" name="adj1"/>
              <a:gd fmla="val 17971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moveManageCurriculum</a:t>
            </a:r>
            <a:endParaRPr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650" y="1301625"/>
            <a:ext cx="6105599" cy="3481188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6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manageCurriculum.jsp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7" name="Google Shape;787;p46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88" name="Google Shape;788;p46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89" name="Google Shape;789;p46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90" name="Google Shape;790;p46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91" name="Google Shape;791;p46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92" name="Google Shape;792;p46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793" name="Google Shape;793;p46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794" name="Google Shape;794;p46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33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해당 클래스의 커리큘럼을 추가하거나 수정하는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797" name="Google Shape;797;p46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  <p:sp>
        <p:nvSpPr>
          <p:cNvPr id="798" name="Google Shape;798;p46"/>
          <p:cNvSpPr/>
          <p:nvPr/>
        </p:nvSpPr>
        <p:spPr>
          <a:xfrm>
            <a:off x="54225" y="3882475"/>
            <a:ext cx="1361100" cy="526800"/>
          </a:xfrm>
          <a:prstGeom prst="wedgeRoundRectCallout">
            <a:avLst>
              <a:gd fmla="val 70985" name="adj1"/>
              <a:gd fmla="val -31886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moveManageNotice</a:t>
            </a:r>
            <a:endParaRPr sz="900"/>
          </a:p>
        </p:txBody>
      </p:sp>
      <p:sp>
        <p:nvSpPr>
          <p:cNvPr id="799" name="Google Shape;799;p46"/>
          <p:cNvSpPr/>
          <p:nvPr/>
        </p:nvSpPr>
        <p:spPr>
          <a:xfrm>
            <a:off x="54225" y="3307075"/>
            <a:ext cx="1361100" cy="526800"/>
          </a:xfrm>
          <a:prstGeom prst="wedgeRoundRectCallout">
            <a:avLst>
              <a:gd fmla="val 65508" name="adj1"/>
              <a:gd fmla="val 1559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moveManageGrade</a:t>
            </a:r>
            <a:endParaRPr sz="900"/>
          </a:p>
        </p:txBody>
      </p:sp>
      <p:sp>
        <p:nvSpPr>
          <p:cNvPr id="800" name="Google Shape;800;p46"/>
          <p:cNvSpPr/>
          <p:nvPr/>
        </p:nvSpPr>
        <p:spPr>
          <a:xfrm>
            <a:off x="108100" y="2527688"/>
            <a:ext cx="1361100" cy="526800"/>
          </a:xfrm>
          <a:prstGeom prst="wedgeRoundRectCallout">
            <a:avLst>
              <a:gd fmla="val 66031" name="adj1"/>
              <a:gd fmla="val 95366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moveManageAssignment</a:t>
            </a:r>
            <a:endParaRPr sz="900"/>
          </a:p>
        </p:txBody>
      </p:sp>
      <p:sp>
        <p:nvSpPr>
          <p:cNvPr id="801" name="Google Shape;801;p46"/>
          <p:cNvSpPr/>
          <p:nvPr/>
        </p:nvSpPr>
        <p:spPr>
          <a:xfrm>
            <a:off x="54225" y="4512925"/>
            <a:ext cx="1361100" cy="526800"/>
          </a:xfrm>
          <a:prstGeom prst="wedgeRoundRectCallout">
            <a:avLst>
              <a:gd fmla="val 68520" name="adj1"/>
              <a:gd fmla="val -8547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moveManageMap</a:t>
            </a:r>
            <a:endParaRPr sz="800"/>
          </a:p>
        </p:txBody>
      </p:sp>
      <p:sp>
        <p:nvSpPr>
          <p:cNvPr id="802" name="Google Shape;802;p46"/>
          <p:cNvSpPr/>
          <p:nvPr/>
        </p:nvSpPr>
        <p:spPr>
          <a:xfrm>
            <a:off x="108100" y="1922025"/>
            <a:ext cx="1361100" cy="526800"/>
          </a:xfrm>
          <a:prstGeom prst="wedgeRoundRectCallout">
            <a:avLst>
              <a:gd fmla="val 69018" name="adj1"/>
              <a:gd fmla="val 13701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moveManageStudent</a:t>
            </a:r>
            <a:endParaRPr sz="900"/>
          </a:p>
        </p:txBody>
      </p:sp>
      <p:sp>
        <p:nvSpPr>
          <p:cNvPr id="803" name="Google Shape;803;p46"/>
          <p:cNvSpPr/>
          <p:nvPr/>
        </p:nvSpPr>
        <p:spPr>
          <a:xfrm>
            <a:off x="155525" y="1172913"/>
            <a:ext cx="1361100" cy="526800"/>
          </a:xfrm>
          <a:prstGeom prst="wedgeRoundRectCallout">
            <a:avLst>
              <a:gd fmla="val 66529" name="adj1"/>
              <a:gd fmla="val 22389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moveManageCurriculum</a:t>
            </a:r>
            <a:endParaRPr sz="900"/>
          </a:p>
        </p:txBody>
      </p:sp>
      <p:sp>
        <p:nvSpPr>
          <p:cNvPr id="804" name="Google Shape;804;p46"/>
          <p:cNvSpPr/>
          <p:nvPr/>
        </p:nvSpPr>
        <p:spPr>
          <a:xfrm>
            <a:off x="2968200" y="1960825"/>
            <a:ext cx="1361100" cy="526800"/>
          </a:xfrm>
          <a:prstGeom prst="wedgeRoundRectCallout">
            <a:avLst>
              <a:gd fmla="val -65436" name="adj1"/>
              <a:gd fmla="val -2986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moveDashboard</a:t>
            </a:r>
            <a:endParaRPr sz="800"/>
          </a:p>
        </p:txBody>
      </p:sp>
      <p:sp>
        <p:nvSpPr>
          <p:cNvPr id="805" name="Google Shape;805;p46"/>
          <p:cNvSpPr/>
          <p:nvPr/>
        </p:nvSpPr>
        <p:spPr>
          <a:xfrm>
            <a:off x="2968200" y="1960825"/>
            <a:ext cx="1361100" cy="526800"/>
          </a:xfrm>
          <a:prstGeom prst="wedgeRoundRectCallout">
            <a:avLst>
              <a:gd fmla="val -67427" name="adj1"/>
              <a:gd fmla="val 44995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moveDashboard</a:t>
            </a:r>
            <a:endParaRPr sz="800"/>
          </a:p>
        </p:txBody>
      </p:sp>
      <p:sp>
        <p:nvSpPr>
          <p:cNvPr id="806" name="Google Shape;806;p46"/>
          <p:cNvSpPr/>
          <p:nvPr/>
        </p:nvSpPr>
        <p:spPr>
          <a:xfrm>
            <a:off x="5011300" y="2044950"/>
            <a:ext cx="1361100" cy="526800"/>
          </a:xfrm>
          <a:prstGeom prst="wedgeRoundRectCallout">
            <a:avLst>
              <a:gd fmla="val -57215" name="adj1"/>
              <a:gd fmla="val 17542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deleteCurriculum</a:t>
            </a:r>
            <a:endParaRPr sz="800"/>
          </a:p>
        </p:txBody>
      </p:sp>
      <p:sp>
        <p:nvSpPr>
          <p:cNvPr id="807" name="Google Shape;807;p46"/>
          <p:cNvSpPr/>
          <p:nvPr/>
        </p:nvSpPr>
        <p:spPr>
          <a:xfrm>
            <a:off x="6261525" y="2487625"/>
            <a:ext cx="1361100" cy="526800"/>
          </a:xfrm>
          <a:prstGeom prst="wedgeRoundRectCallout">
            <a:avLst>
              <a:gd fmla="val -36548" name="adj1"/>
              <a:gd fmla="val 27148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addOrUpdateCurriculum</a:t>
            </a:r>
            <a:endParaRPr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7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manageStudent.jsp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3" name="Google Shape;8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0" y="856100"/>
            <a:ext cx="7527537" cy="42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47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15" name="Google Shape;815;p47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16" name="Google Shape;816;p47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17" name="Google Shape;817;p47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18" name="Google Shape;818;p47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19" name="Google Shape;819;p47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820" name="Google Shape;820;p47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821" name="Google Shape;821;p47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34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클래스룸 내의 학생들의 목록과 해당 학생의 출석률 조회, 이메일전송, 권한제어, 상담 창 이동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23" name="Google Shape;823;p47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24" name="Google Shape;824;p47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25" name="Google Shape;825;p47"/>
          <p:cNvSpPr/>
          <p:nvPr/>
        </p:nvSpPr>
        <p:spPr>
          <a:xfrm>
            <a:off x="3833925" y="1660175"/>
            <a:ext cx="1398600" cy="784500"/>
          </a:xfrm>
          <a:prstGeom prst="wedgeRoundRectCallout">
            <a:avLst>
              <a:gd fmla="val -46974" name="adj1"/>
              <a:gd fmla="val 15042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getAttendance</a:t>
            </a:r>
            <a:endParaRPr sz="800"/>
          </a:p>
        </p:txBody>
      </p:sp>
      <p:sp>
        <p:nvSpPr>
          <p:cNvPr id="826" name="Google Shape;826;p47"/>
          <p:cNvSpPr/>
          <p:nvPr/>
        </p:nvSpPr>
        <p:spPr>
          <a:xfrm>
            <a:off x="5798575" y="1745450"/>
            <a:ext cx="1398600" cy="784500"/>
          </a:xfrm>
          <a:prstGeom prst="wedgeRoundRectCallout">
            <a:avLst>
              <a:gd fmla="val 2007" name="adj1"/>
              <a:gd fmla="val 19138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moveChatRoom</a:t>
            </a:r>
            <a:endParaRPr sz="800"/>
          </a:p>
        </p:txBody>
      </p:sp>
      <p:sp>
        <p:nvSpPr>
          <p:cNvPr id="827" name="Google Shape;827;p47"/>
          <p:cNvSpPr/>
          <p:nvPr/>
        </p:nvSpPr>
        <p:spPr>
          <a:xfrm>
            <a:off x="5798575" y="1745450"/>
            <a:ext cx="1398600" cy="784500"/>
          </a:xfrm>
          <a:prstGeom prst="wedgeRoundRectCallout">
            <a:avLst>
              <a:gd fmla="val -7200" name="adj1"/>
              <a:gd fmla="val 16028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moveChatRoom</a:t>
            </a:r>
            <a:endParaRPr sz="800"/>
          </a:p>
        </p:txBody>
      </p:sp>
      <p:sp>
        <p:nvSpPr>
          <p:cNvPr id="828" name="Google Shape;828;p47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829" name="Google Shape;829;p47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8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manageStudent.jsp - attendance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5" name="Google Shape;835;p48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36" name="Google Shape;836;p48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37" name="Google Shape;837;p48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38" name="Google Shape;838;p48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839" name="Google Shape;8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7628118" cy="4267801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0" name="Google Shape;840;p48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41" name="Google Shape;841;p48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842" name="Google Shape;842;p48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843" name="Google Shape;843;p48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35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44" name="Google Shape;844;p48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선택한 학생의 출결을 확인 할 수 있는 창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45" name="Google Shape;845;p48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46" name="Google Shape;846;p48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47" name="Google Shape;847;p48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848" name="Google Shape;848;p48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0"/>
            <a:ext cx="7551716" cy="428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49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manageStudent.jsp - send email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5" name="Google Shape;855;p49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56" name="Google Shape;856;p49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57" name="Google Shape;857;p49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58" name="Google Shape;858;p49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59" name="Google Shape;859;p49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60" name="Google Shape;860;p49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861" name="Google Shape;861;p49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862" name="Google Shape;862;p49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36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63" name="Google Shape;863;p49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선택한 학생에게 이메일을 전송하는 창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64" name="Google Shape;864;p49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65" name="Google Shape;865;p49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66" name="Google Shape;866;p49"/>
          <p:cNvSpPr/>
          <p:nvPr/>
        </p:nvSpPr>
        <p:spPr>
          <a:xfrm>
            <a:off x="7479200" y="3019000"/>
            <a:ext cx="1398600" cy="784500"/>
          </a:xfrm>
          <a:prstGeom prst="wedgeRoundRectCallout">
            <a:avLst>
              <a:gd fmla="val -191808" name="adj1"/>
              <a:gd fmla="val 12233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sendEmail</a:t>
            </a:r>
            <a:endParaRPr sz="800"/>
          </a:p>
        </p:txBody>
      </p:sp>
      <p:sp>
        <p:nvSpPr>
          <p:cNvPr id="867" name="Google Shape;867;p49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868" name="Google Shape;868;p49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0"/>
            <a:ext cx="7593375" cy="428234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50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manageStudent.jsp - ban/unban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50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76" name="Google Shape;876;p50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77" name="Google Shape;877;p50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78" name="Google Shape;878;p50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79" name="Google Shape;879;p50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80" name="Google Shape;880;p50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881" name="Google Shape;881;p50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882" name="Google Shape;882;p50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37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83" name="Google Shape;883;p50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학생관리 내에서 선택한 핵생의 쪽지 권한 제어 창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84" name="Google Shape;884;p50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85" name="Google Shape;885;p50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86" name="Google Shape;886;p50"/>
          <p:cNvSpPr/>
          <p:nvPr/>
        </p:nvSpPr>
        <p:spPr>
          <a:xfrm>
            <a:off x="6194775" y="3835475"/>
            <a:ext cx="1398600" cy="784500"/>
          </a:xfrm>
          <a:prstGeom prst="wedgeRoundRectCallout">
            <a:avLst>
              <a:gd fmla="val -218681" name="adj1"/>
              <a:gd fmla="val 5972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banChat</a:t>
            </a:r>
            <a:endParaRPr sz="800"/>
          </a:p>
        </p:txBody>
      </p:sp>
      <p:sp>
        <p:nvSpPr>
          <p:cNvPr id="887" name="Google Shape;887;p50"/>
          <p:cNvSpPr/>
          <p:nvPr/>
        </p:nvSpPr>
        <p:spPr>
          <a:xfrm>
            <a:off x="7664075" y="4307050"/>
            <a:ext cx="1398600" cy="784500"/>
          </a:xfrm>
          <a:prstGeom prst="wedgeRoundRectCallout">
            <a:avLst>
              <a:gd fmla="val -181767" name="adj1"/>
              <a:gd fmla="val 2984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unbanChat</a:t>
            </a:r>
            <a:endParaRPr sz="800"/>
          </a:p>
        </p:txBody>
      </p:sp>
      <p:sp>
        <p:nvSpPr>
          <p:cNvPr id="888" name="Google Shape;888;p50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889" name="Google Shape;889;p50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7532519" cy="4267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51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manageStudent.jsp - counsel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6" name="Google Shape;896;p51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97" name="Google Shape;897;p51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99" name="Google Shape;899;p51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00" name="Google Shape;900;p51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01" name="Google Shape;901;p51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902" name="Google Shape;902;p51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903" name="Google Shape;903;p51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38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학생관리 내에서 선택한 학생 과의 채팅 상담을 할 수 있는 창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05" name="Google Shape;905;p51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06" name="Google Shape;906;p51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07" name="Google Shape;907;p51"/>
          <p:cNvSpPr/>
          <p:nvPr/>
        </p:nvSpPr>
        <p:spPr>
          <a:xfrm>
            <a:off x="2641200" y="2179500"/>
            <a:ext cx="1398600" cy="784500"/>
          </a:xfrm>
          <a:prstGeom prst="wedgeRoundRectCallout">
            <a:avLst>
              <a:gd fmla="val -42126" name="adj1"/>
              <a:gd fmla="val 15764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moveChatRoom</a:t>
            </a:r>
            <a:endParaRPr sz="800"/>
          </a:p>
        </p:txBody>
      </p:sp>
      <p:sp>
        <p:nvSpPr>
          <p:cNvPr id="908" name="Google Shape;908;p51"/>
          <p:cNvSpPr/>
          <p:nvPr/>
        </p:nvSpPr>
        <p:spPr>
          <a:xfrm>
            <a:off x="7079375" y="4164725"/>
            <a:ext cx="1398600" cy="784500"/>
          </a:xfrm>
          <a:prstGeom prst="wedgeRoundRectCallout">
            <a:avLst>
              <a:gd fmla="val -82786" name="adj1"/>
              <a:gd fmla="val 3762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sendMessage</a:t>
            </a:r>
            <a:endParaRPr sz="800"/>
          </a:p>
        </p:txBody>
      </p:sp>
      <p:sp>
        <p:nvSpPr>
          <p:cNvPr id="909" name="Google Shape;909;p51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910" name="Google Shape;910;p51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categories.jsp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129" name="Google Shape;129;p16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130" name="Google Shape;130;p16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 </a:t>
            </a:r>
            <a:r>
              <a:rPr b="1" lang="en" sz="1100">
                <a:solidFill>
                  <a:schemeClr val="dk1"/>
                </a:solidFill>
              </a:rPr>
              <a:t>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상품목록 페이지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특정 카테고리 선택 시, 해당페이지로 넘어온다.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133" name="Google Shape;133;p16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하진우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4675"/>
            <a:ext cx="5753400" cy="40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207250" y="3761950"/>
            <a:ext cx="1398600" cy="784500"/>
          </a:xfrm>
          <a:prstGeom prst="wedgeRoundRectCallout">
            <a:avLst>
              <a:gd fmla="val -17194" name="adj1"/>
              <a:gd fmla="val -16633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moveCategory</a:t>
            </a:r>
            <a:endParaRPr sz="900"/>
          </a:p>
        </p:txBody>
      </p:sp>
      <p:sp>
        <p:nvSpPr>
          <p:cNvPr id="136" name="Google Shape;136;p16"/>
          <p:cNvSpPr/>
          <p:nvPr/>
        </p:nvSpPr>
        <p:spPr>
          <a:xfrm>
            <a:off x="6214275" y="951725"/>
            <a:ext cx="1398600" cy="784500"/>
          </a:xfrm>
          <a:prstGeom prst="wedgeRoundRectCallout">
            <a:avLst>
              <a:gd fmla="val -101850" name="adj1"/>
              <a:gd fmla="val 32546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moveProductDetail</a:t>
            </a:r>
            <a:endParaRPr sz="900"/>
          </a:p>
        </p:txBody>
      </p:sp>
      <p:sp>
        <p:nvSpPr>
          <p:cNvPr id="137" name="Google Shape;137;p16"/>
          <p:cNvSpPr/>
          <p:nvPr/>
        </p:nvSpPr>
        <p:spPr>
          <a:xfrm>
            <a:off x="1515525" y="2864825"/>
            <a:ext cx="1398600" cy="784500"/>
          </a:xfrm>
          <a:prstGeom prst="wedgeRoundRectCallout">
            <a:avLst>
              <a:gd fmla="val 43776" name="adj1"/>
              <a:gd fmla="val 19518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movePreviousList</a:t>
            </a:r>
            <a:endParaRPr sz="900"/>
          </a:p>
        </p:txBody>
      </p:sp>
      <p:sp>
        <p:nvSpPr>
          <p:cNvPr id="138" name="Google Shape;138;p16"/>
          <p:cNvSpPr/>
          <p:nvPr/>
        </p:nvSpPr>
        <p:spPr>
          <a:xfrm>
            <a:off x="4487575" y="2864825"/>
            <a:ext cx="1398600" cy="784500"/>
          </a:xfrm>
          <a:prstGeom prst="wedgeRoundRectCallout">
            <a:avLst>
              <a:gd fmla="val -94194" name="adj1"/>
              <a:gd fmla="val 20418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moveNextList</a:t>
            </a:r>
            <a:endParaRPr sz="900"/>
          </a:p>
        </p:txBody>
      </p:sp>
      <p:sp>
        <p:nvSpPr>
          <p:cNvPr id="139" name="Google Shape;139;p16"/>
          <p:cNvSpPr/>
          <p:nvPr/>
        </p:nvSpPr>
        <p:spPr>
          <a:xfrm>
            <a:off x="3001550" y="2864825"/>
            <a:ext cx="1398600" cy="784500"/>
          </a:xfrm>
          <a:prstGeom prst="wedgeRoundRectCallout">
            <a:avLst>
              <a:gd fmla="val -25252" name="adj1"/>
              <a:gd fmla="val 20418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moveListIndex</a:t>
            </a:r>
            <a:endParaRPr sz="900"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0"/>
            <a:ext cx="7561014" cy="4282349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6" name="Google Shape;916;p52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manageAssignment.jsp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7" name="Google Shape;917;p52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18" name="Google Shape;918;p52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19" name="Google Shape;919;p52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20" name="Google Shape;920;p52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21" name="Google Shape;921;p52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22" name="Google Shape;922;p52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923" name="Google Shape;923;p52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924" name="Google Shape;924;p52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39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25" name="Google Shape;925;p52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과제를 삭제 하고 각각의 관리 기능으로 이동하는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26" name="Google Shape;926;p52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27" name="Google Shape;927;p52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28" name="Google Shape;928;p52"/>
          <p:cNvSpPr/>
          <p:nvPr/>
        </p:nvSpPr>
        <p:spPr>
          <a:xfrm>
            <a:off x="4917625" y="1847125"/>
            <a:ext cx="1398600" cy="784500"/>
          </a:xfrm>
          <a:prstGeom prst="wedgeRoundRectCallout">
            <a:avLst>
              <a:gd fmla="val -23675" name="adj1"/>
              <a:gd fmla="val 25875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deleteAssignment</a:t>
            </a:r>
            <a:endParaRPr sz="800"/>
          </a:p>
        </p:txBody>
      </p:sp>
      <p:sp>
        <p:nvSpPr>
          <p:cNvPr id="929" name="Google Shape;929;p52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930" name="Google Shape;930;p52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7536726" cy="4267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6" name="Google Shape;936;p53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manageAssignment.jsp - add assignment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7" name="Google Shape;937;p53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38" name="Google Shape;938;p53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39" name="Google Shape;939;p53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40" name="Google Shape;940;p53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41" name="Google Shape;941;p53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42" name="Google Shape;942;p53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943" name="Google Shape;943;p53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944" name="Google Shape;944;p53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40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45" name="Google Shape;945;p53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과제를 추가하는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46" name="Google Shape;946;p53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47" name="Google Shape;947;p53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48" name="Google Shape;948;p53"/>
          <p:cNvSpPr/>
          <p:nvPr/>
        </p:nvSpPr>
        <p:spPr>
          <a:xfrm>
            <a:off x="4904075" y="4225725"/>
            <a:ext cx="1398600" cy="784500"/>
          </a:xfrm>
          <a:prstGeom prst="wedgeRoundRectCallout">
            <a:avLst>
              <a:gd fmla="val -71159" name="adj1"/>
              <a:gd fmla="val 2207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addAssignments</a:t>
            </a:r>
            <a:endParaRPr sz="800"/>
          </a:p>
        </p:txBody>
      </p:sp>
      <p:sp>
        <p:nvSpPr>
          <p:cNvPr id="949" name="Google Shape;949;p53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950" name="Google Shape;950;p53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4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manageAssignment.jsp - add quiz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6" name="Google Shape;956;p54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57" name="Google Shape;957;p54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58" name="Google Shape;958;p54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59" name="Google Shape;959;p54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60" name="Google Shape;960;p54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61" name="Google Shape;961;p54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962" name="Google Shape;962;p54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963" name="Google Shape;963;p54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41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964" name="Google Shape;9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8600"/>
            <a:ext cx="7580493" cy="4284899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5" name="Google Shape;965;p54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과제 관리 내의 퀴즈를 만들고 제출하는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66" name="Google Shape;966;p54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67" name="Google Shape;967;p54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68" name="Google Shape;968;p54"/>
          <p:cNvSpPr/>
          <p:nvPr/>
        </p:nvSpPr>
        <p:spPr>
          <a:xfrm>
            <a:off x="6411525" y="4198600"/>
            <a:ext cx="1398600" cy="784500"/>
          </a:xfrm>
          <a:prstGeom prst="wedgeRoundRectCallout">
            <a:avLst>
              <a:gd fmla="val -138726" name="adj1"/>
              <a:gd fmla="val 2639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addQuiz</a:t>
            </a:r>
            <a:endParaRPr sz="800"/>
          </a:p>
        </p:txBody>
      </p:sp>
      <p:sp>
        <p:nvSpPr>
          <p:cNvPr id="969" name="Google Shape;969;p54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970" name="Google Shape;970;p54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5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manageGrade.jsp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6" name="Google Shape;976;p55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77" name="Google Shape;977;p55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78" name="Google Shape;978;p55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79" name="Google Shape;979;p55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80" name="Google Shape;980;p55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81" name="Google Shape;981;p55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982" name="Google Shape;982;p55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983" name="Google Shape;983;p55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42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984" name="Google Shape;9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7575051" cy="4267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5" name="Google Shape;985;p55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학생들의 성적을 입력 하거나 수정하는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86" name="Google Shape;986;p55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87" name="Google Shape;987;p55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88" name="Google Shape;988;p55"/>
          <p:cNvSpPr/>
          <p:nvPr/>
        </p:nvSpPr>
        <p:spPr>
          <a:xfrm>
            <a:off x="6415850" y="4086200"/>
            <a:ext cx="1398600" cy="784500"/>
          </a:xfrm>
          <a:prstGeom prst="wedgeRoundRectCallout">
            <a:avLst>
              <a:gd fmla="val -171014" name="adj1"/>
              <a:gd fmla="val 3726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updateGrade</a:t>
            </a:r>
            <a:endParaRPr sz="800"/>
          </a:p>
        </p:txBody>
      </p:sp>
      <p:sp>
        <p:nvSpPr>
          <p:cNvPr id="989" name="Google Shape;989;p55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990" name="Google Shape;990;p55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6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manageNotice.jsp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96" name="Google Shape;9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0"/>
            <a:ext cx="7554918" cy="4282349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56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98" name="Google Shape;998;p56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99" name="Google Shape;999;p56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00" name="Google Shape;1000;p56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01" name="Google Shape;1001;p56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02" name="Google Shape;1002;p56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1003" name="Google Shape;1003;p56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1004" name="Google Shape;1004;p56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43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05" name="Google Shape;1005;p56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클래스룸 내의 공지사항 관리 페이지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06" name="Google Shape;1006;p56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07" name="Google Shape;1007;p56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08" name="Google Shape;1008;p56"/>
          <p:cNvSpPr/>
          <p:nvPr/>
        </p:nvSpPr>
        <p:spPr>
          <a:xfrm>
            <a:off x="6156325" y="3957450"/>
            <a:ext cx="1398600" cy="784500"/>
          </a:xfrm>
          <a:prstGeom prst="wedgeRoundRectCallout">
            <a:avLst>
              <a:gd fmla="val -84139" name="adj1"/>
              <a:gd fmla="val 5194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deleteNotice</a:t>
            </a:r>
            <a:endParaRPr sz="800"/>
          </a:p>
        </p:txBody>
      </p:sp>
      <p:sp>
        <p:nvSpPr>
          <p:cNvPr id="1009" name="Google Shape;1009;p56"/>
          <p:cNvSpPr/>
          <p:nvPr/>
        </p:nvSpPr>
        <p:spPr>
          <a:xfrm>
            <a:off x="4280600" y="3723600"/>
            <a:ext cx="1398600" cy="784500"/>
          </a:xfrm>
          <a:prstGeom prst="wedgeRoundRectCallout">
            <a:avLst>
              <a:gd fmla="val -44993" name="adj1"/>
              <a:gd fmla="val 7311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updateNotice</a:t>
            </a:r>
            <a:endParaRPr sz="800"/>
          </a:p>
        </p:txBody>
      </p:sp>
      <p:sp>
        <p:nvSpPr>
          <p:cNvPr id="1010" name="Google Shape;1010;p56"/>
          <p:cNvSpPr/>
          <p:nvPr/>
        </p:nvSpPr>
        <p:spPr>
          <a:xfrm>
            <a:off x="1844900" y="3771050"/>
            <a:ext cx="1398600" cy="784500"/>
          </a:xfrm>
          <a:prstGeom prst="wedgeRoundRectCallout">
            <a:avLst>
              <a:gd fmla="val 39522" name="adj1"/>
              <a:gd fmla="val 7225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addNotice</a:t>
            </a:r>
            <a:endParaRPr sz="800"/>
          </a:p>
        </p:txBody>
      </p:sp>
      <p:sp>
        <p:nvSpPr>
          <p:cNvPr id="1011" name="Google Shape;1011;p56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1012" name="Google Shape;1012;p56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700"/>
            <a:ext cx="7595348" cy="42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57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manageMap.jsp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9" name="Google Shape;1019;p57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20" name="Google Shape;1020;p57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21" name="Google Shape;1021;p57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22" name="Google Shape;1022;p57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23" name="Google Shape;1023;p57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024" name="Google Shape;1024;p57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1025" name="Google Shape;1025;p57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1026" name="Google Shape;1026;p57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44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27" name="Google Shape;1027;p57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클래스룸 내 지도의 위치를 관리하는 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28" name="Google Shape;1028;p57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29" name="Google Shape;1029;p57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30" name="Google Shape;1030;p57"/>
          <p:cNvSpPr/>
          <p:nvPr/>
        </p:nvSpPr>
        <p:spPr>
          <a:xfrm>
            <a:off x="3400225" y="2046425"/>
            <a:ext cx="1398600" cy="784500"/>
          </a:xfrm>
          <a:prstGeom prst="wedgeRoundRectCallout">
            <a:avLst>
              <a:gd fmla="val -82345" name="adj1"/>
              <a:gd fmla="val 8477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addLocation</a:t>
            </a:r>
            <a:endParaRPr sz="800"/>
          </a:p>
        </p:txBody>
      </p:sp>
      <p:sp>
        <p:nvSpPr>
          <p:cNvPr id="1031" name="Google Shape;1031;p57"/>
          <p:cNvSpPr/>
          <p:nvPr/>
        </p:nvSpPr>
        <p:spPr>
          <a:xfrm>
            <a:off x="1956225" y="3947900"/>
            <a:ext cx="1398600" cy="784500"/>
          </a:xfrm>
          <a:prstGeom prst="wedgeRoundRectCallout">
            <a:avLst>
              <a:gd fmla="val 1035" name="adj1"/>
              <a:gd fmla="val -78136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deleteLocation</a:t>
            </a:r>
            <a:endParaRPr sz="800"/>
          </a:p>
        </p:txBody>
      </p:sp>
      <p:sp>
        <p:nvSpPr>
          <p:cNvPr id="1032" name="Google Shape;1032;p57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강한별</a:t>
            </a:r>
            <a:endParaRPr sz="900"/>
          </a:p>
        </p:txBody>
      </p:sp>
      <p:sp>
        <p:nvSpPr>
          <p:cNvPr id="1033" name="Google Shape;1033;p57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이경준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productDetail.jsp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153" name="Google Shape;153;p17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4250"/>
            <a:ext cx="5166246" cy="39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5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 상세페이지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158" name="Google Shape;158;p17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하진우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9" name="Google Shape;159;p17"/>
          <p:cNvSpPr/>
          <p:nvPr/>
        </p:nvSpPr>
        <p:spPr>
          <a:xfrm>
            <a:off x="3878675" y="1589550"/>
            <a:ext cx="6246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B0F0"/>
                </a:solidFill>
              </a:rPr>
              <a:t>마이샵 방문</a:t>
            </a:r>
            <a:endParaRPr sz="600">
              <a:solidFill>
                <a:srgbClr val="00B0F0"/>
              </a:solidFill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154600" y="875700"/>
            <a:ext cx="1398600" cy="784500"/>
          </a:xfrm>
          <a:prstGeom prst="wedgeRoundRectCallout">
            <a:avLst>
              <a:gd fmla="val -105547" name="adj1"/>
              <a:gd fmla="val 49146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moveSellerMyShop</a:t>
            </a:r>
            <a:endParaRPr sz="900"/>
          </a:p>
        </p:txBody>
      </p:sp>
      <p:sp>
        <p:nvSpPr>
          <p:cNvPr id="161" name="Google Shape;161;p17"/>
          <p:cNvSpPr/>
          <p:nvPr/>
        </p:nvSpPr>
        <p:spPr>
          <a:xfrm>
            <a:off x="5199200" y="1787250"/>
            <a:ext cx="1398600" cy="784500"/>
          </a:xfrm>
          <a:prstGeom prst="wedgeRoundRectCallout">
            <a:avLst>
              <a:gd fmla="val -67065" name="adj1"/>
              <a:gd fmla="val -4890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followSeller</a:t>
            </a:r>
            <a:endParaRPr sz="900"/>
          </a:p>
        </p:txBody>
      </p:sp>
      <p:sp>
        <p:nvSpPr>
          <p:cNvPr id="162" name="Google Shape;162;p17"/>
          <p:cNvSpPr/>
          <p:nvPr/>
        </p:nvSpPr>
        <p:spPr>
          <a:xfrm>
            <a:off x="3667075" y="3424875"/>
            <a:ext cx="1398600" cy="784500"/>
          </a:xfrm>
          <a:prstGeom prst="wedgeRoundRectCallout">
            <a:avLst>
              <a:gd fmla="val -40373" name="adj1"/>
              <a:gd fmla="val -7020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addToWishList</a:t>
            </a:r>
            <a:endParaRPr sz="900"/>
          </a:p>
        </p:txBody>
      </p:sp>
      <p:sp>
        <p:nvSpPr>
          <p:cNvPr id="163" name="Google Shape;163;p17"/>
          <p:cNvSpPr/>
          <p:nvPr/>
        </p:nvSpPr>
        <p:spPr>
          <a:xfrm>
            <a:off x="5260925" y="2640363"/>
            <a:ext cx="1398600" cy="784500"/>
          </a:xfrm>
          <a:prstGeom prst="wedgeRoundRectCallout">
            <a:avLst>
              <a:gd fmla="val -83591" name="adj1"/>
              <a:gd fmla="val 1683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movePurchase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5245"/>
            <a:ext cx="5556801" cy="39482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purchase.jsp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177" name="Google Shape;177;p18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178" name="Google Shape;178;p18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6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 또는 주문 페이지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구매내역을 보고, 결제하기 페이지로 넘어가게 된다.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181" name="Google Shape;181;p18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하진우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2" name="Google Shape;182;p18"/>
          <p:cNvSpPr/>
          <p:nvPr/>
        </p:nvSpPr>
        <p:spPr>
          <a:xfrm>
            <a:off x="1216125" y="946700"/>
            <a:ext cx="1398600" cy="784500"/>
          </a:xfrm>
          <a:prstGeom prst="wedgeRoundRectCallout">
            <a:avLst>
              <a:gd fmla="val -82684" name="adj1"/>
              <a:gd fmla="val 68604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moveProductDetail</a:t>
            </a:r>
            <a:endParaRPr sz="900"/>
          </a:p>
        </p:txBody>
      </p:sp>
      <p:sp>
        <p:nvSpPr>
          <p:cNvPr id="183" name="Google Shape;183;p18"/>
          <p:cNvSpPr/>
          <p:nvPr/>
        </p:nvSpPr>
        <p:spPr>
          <a:xfrm>
            <a:off x="4355125" y="3595500"/>
            <a:ext cx="1398600" cy="784500"/>
          </a:xfrm>
          <a:prstGeom prst="wedgeRoundRectCallout">
            <a:avLst>
              <a:gd fmla="val -9138" name="adj1"/>
              <a:gd fmla="val -13508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executePurchase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00" y="850050"/>
            <a:ext cx="5491351" cy="42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purchase.jsp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196" name="Google Shape;196;p19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197" name="Google Shape;197;p19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6.5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카카오API연동하여 결제 페이지 출력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곽윤철</a:t>
            </a:r>
            <a:endParaRPr sz="900"/>
          </a:p>
        </p:txBody>
      </p:sp>
      <p:sp>
        <p:nvSpPr>
          <p:cNvPr id="200" name="Google Shape;200;p19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심준호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receipt.jsp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212" name="Google Shape;212;p20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sp>
        <p:nvSpPr>
          <p:cNvPr id="213" name="Google Shape;213;p20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구매 완료 페이지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8975"/>
            <a:ext cx="3449012" cy="392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217" name="Google Shape;217;p20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하진우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8" name="Google Shape;218;p20"/>
          <p:cNvSpPr/>
          <p:nvPr/>
        </p:nvSpPr>
        <p:spPr>
          <a:xfrm>
            <a:off x="3872700" y="3404825"/>
            <a:ext cx="1398600" cy="784500"/>
          </a:xfrm>
          <a:prstGeom prst="wedgeRoundRectCallout">
            <a:avLst>
              <a:gd fmla="val -159250" name="adj1"/>
              <a:gd fmla="val 14657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movePurchaseHistory</a:t>
            </a:r>
            <a:endParaRPr sz="900"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152"/>
            <a:ext cx="5556811" cy="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/>
          <p:nvPr/>
        </p:nvSpPr>
        <p:spPr>
          <a:xfrm>
            <a:off x="0" y="0"/>
            <a:ext cx="35598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accountInfo.jsp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0" y="49695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Pages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2538600" y="488400"/>
            <a:ext cx="1021200" cy="3702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Explanation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5598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Project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4581000" y="0"/>
            <a:ext cx="1021200" cy="266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Team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5602200" y="0"/>
            <a:ext cx="503400" cy="488400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Design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5598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2EX</a:t>
            </a:r>
            <a:endParaRPr sz="900"/>
          </a:p>
        </p:txBody>
      </p:sp>
      <p:sp>
        <p:nvSpPr>
          <p:cNvPr id="232" name="Google Shape;232;p21"/>
          <p:cNvSpPr/>
          <p:nvPr/>
        </p:nvSpPr>
        <p:spPr>
          <a:xfrm>
            <a:off x="4581000" y="2664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ErrorKillers</a:t>
            </a:r>
            <a:endParaRPr sz="900"/>
          </a:p>
        </p:txBody>
      </p:sp>
      <p:pic>
        <p:nvPicPr>
          <p:cNvPr id="233" name="Google Shape;2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050" y="1250100"/>
            <a:ext cx="6338050" cy="35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>
            <a:off x="1021200" y="496956"/>
            <a:ext cx="15174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8</a:t>
            </a:r>
            <a:r>
              <a:rPr b="1" lang="en" sz="1100">
                <a:solidFill>
                  <a:schemeClr val="dk1"/>
                </a:solidFill>
              </a:rPr>
              <a:t> / 44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3559800" y="505500"/>
            <a:ext cx="355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6098400" y="2220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이상은</a:t>
            </a:r>
            <a:endParaRPr sz="900"/>
          </a:p>
        </p:txBody>
      </p:sp>
      <p:sp>
        <p:nvSpPr>
          <p:cNvPr id="237" name="Google Shape;237;p21"/>
          <p:cNvSpPr/>
          <p:nvPr/>
        </p:nvSpPr>
        <p:spPr>
          <a:xfrm>
            <a:off x="6098400" y="263850"/>
            <a:ext cx="10212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하진우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8" name="Google Shape;238;p21"/>
          <p:cNvSpPr/>
          <p:nvPr/>
        </p:nvSpPr>
        <p:spPr>
          <a:xfrm>
            <a:off x="7705100" y="2398875"/>
            <a:ext cx="1398600" cy="784500"/>
          </a:xfrm>
          <a:prstGeom prst="wedgeRoundRectCallout">
            <a:avLst>
              <a:gd fmla="val -75656" name="adj1"/>
              <a:gd fmla="val 32071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updateAge</a:t>
            </a:r>
            <a:endParaRPr sz="900"/>
          </a:p>
        </p:txBody>
      </p:sp>
      <p:sp>
        <p:nvSpPr>
          <p:cNvPr id="239" name="Google Shape;239;p21"/>
          <p:cNvSpPr/>
          <p:nvPr/>
        </p:nvSpPr>
        <p:spPr>
          <a:xfrm>
            <a:off x="5023825" y="875700"/>
            <a:ext cx="1398600" cy="784500"/>
          </a:xfrm>
          <a:prstGeom prst="wedgeRoundRectCallout">
            <a:avLst>
              <a:gd fmla="val 100041" name="adj1"/>
              <a:gd fmla="val 9147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updateName</a:t>
            </a:r>
            <a:endParaRPr sz="900"/>
          </a:p>
        </p:txBody>
      </p:sp>
      <p:sp>
        <p:nvSpPr>
          <p:cNvPr id="240" name="Google Shape;240;p21"/>
          <p:cNvSpPr/>
          <p:nvPr/>
        </p:nvSpPr>
        <p:spPr>
          <a:xfrm>
            <a:off x="2695100" y="3293050"/>
            <a:ext cx="1398600" cy="784500"/>
          </a:xfrm>
          <a:prstGeom prst="wedgeRoundRectCallout">
            <a:avLst>
              <a:gd fmla="val 2958" name="adj1"/>
              <a:gd fmla="val -6981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updateProfilePhoto</a:t>
            </a:r>
            <a:endParaRPr sz="900"/>
          </a:p>
        </p:txBody>
      </p:sp>
      <p:sp>
        <p:nvSpPr>
          <p:cNvPr id="241" name="Google Shape;241;p21"/>
          <p:cNvSpPr/>
          <p:nvPr/>
        </p:nvSpPr>
        <p:spPr>
          <a:xfrm>
            <a:off x="3489425" y="858600"/>
            <a:ext cx="1398600" cy="784500"/>
          </a:xfrm>
          <a:prstGeom prst="wedgeRoundRectCallout">
            <a:avLst>
              <a:gd fmla="val -48021" name="adj1"/>
              <a:gd fmla="val 11524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showProfilePhoto</a:t>
            </a:r>
            <a:endParaRPr sz="900"/>
          </a:p>
        </p:txBody>
      </p:sp>
      <p:sp>
        <p:nvSpPr>
          <p:cNvPr id="242" name="Google Shape;242;p21"/>
          <p:cNvSpPr/>
          <p:nvPr/>
        </p:nvSpPr>
        <p:spPr>
          <a:xfrm>
            <a:off x="54225" y="1988550"/>
            <a:ext cx="1361100" cy="526800"/>
          </a:xfrm>
          <a:prstGeom prst="wedgeRoundRectCallout">
            <a:avLst>
              <a:gd fmla="val 58539" name="adj1"/>
              <a:gd fmla="val 3947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movePurchaseHistory</a:t>
            </a:r>
            <a:endParaRPr sz="900"/>
          </a:p>
        </p:txBody>
      </p:sp>
      <p:sp>
        <p:nvSpPr>
          <p:cNvPr id="243" name="Google Shape;243;p21"/>
          <p:cNvSpPr/>
          <p:nvPr/>
        </p:nvSpPr>
        <p:spPr>
          <a:xfrm>
            <a:off x="54225" y="1449375"/>
            <a:ext cx="1361100" cy="526800"/>
          </a:xfrm>
          <a:prstGeom prst="wedgeRoundRectCallout">
            <a:avLst>
              <a:gd fmla="val 56546" name="adj1"/>
              <a:gd fmla="val 8651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moveViewHistory</a:t>
            </a:r>
            <a:endParaRPr sz="900"/>
          </a:p>
        </p:txBody>
      </p:sp>
      <p:sp>
        <p:nvSpPr>
          <p:cNvPr id="244" name="Google Shape;244;p21"/>
          <p:cNvSpPr/>
          <p:nvPr/>
        </p:nvSpPr>
        <p:spPr>
          <a:xfrm>
            <a:off x="54225" y="894863"/>
            <a:ext cx="1361100" cy="526800"/>
          </a:xfrm>
          <a:prstGeom prst="wedgeRoundRectCallout">
            <a:avLst>
              <a:gd fmla="val 56546" name="adj1"/>
              <a:gd fmla="val 14781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moveAccountInfo</a:t>
            </a:r>
            <a:endParaRPr sz="900"/>
          </a:p>
        </p:txBody>
      </p:sp>
      <p:sp>
        <p:nvSpPr>
          <p:cNvPr id="245" name="Google Shape;245;p21"/>
          <p:cNvSpPr/>
          <p:nvPr/>
        </p:nvSpPr>
        <p:spPr>
          <a:xfrm>
            <a:off x="54225" y="2527725"/>
            <a:ext cx="1361100" cy="526800"/>
          </a:xfrm>
          <a:prstGeom prst="wedgeRoundRectCallout">
            <a:avLst>
              <a:gd fmla="val 58041" name="adj1"/>
              <a:gd fmla="val -1012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moveWishList</a:t>
            </a:r>
            <a:endParaRPr sz="900"/>
          </a:p>
        </p:txBody>
      </p:sp>
      <p:sp>
        <p:nvSpPr>
          <p:cNvPr id="246" name="Google Shape;246;p21"/>
          <p:cNvSpPr/>
          <p:nvPr/>
        </p:nvSpPr>
        <p:spPr>
          <a:xfrm>
            <a:off x="54225" y="3054525"/>
            <a:ext cx="1361100" cy="526800"/>
          </a:xfrm>
          <a:prstGeom prst="wedgeRoundRectCallout">
            <a:avLst>
              <a:gd fmla="val 60032" name="adj1"/>
              <a:gd fmla="val -59956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moveCart</a:t>
            </a:r>
            <a:endParaRPr sz="900"/>
          </a:p>
        </p:txBody>
      </p:sp>
      <p:sp>
        <p:nvSpPr>
          <p:cNvPr id="247" name="Google Shape;247;p21"/>
          <p:cNvSpPr/>
          <p:nvPr/>
        </p:nvSpPr>
        <p:spPr>
          <a:xfrm>
            <a:off x="54225" y="3606075"/>
            <a:ext cx="1361100" cy="526800"/>
          </a:xfrm>
          <a:prstGeom prst="wedgeRoundRectCallout">
            <a:avLst>
              <a:gd fmla="val 59535" name="adj1"/>
              <a:gd fmla="val -12091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moveMyClass</a:t>
            </a:r>
            <a:endParaRPr sz="900"/>
          </a:p>
        </p:txBody>
      </p:sp>
      <p:sp>
        <p:nvSpPr>
          <p:cNvPr id="248" name="Google Shape;248;p21"/>
          <p:cNvSpPr/>
          <p:nvPr/>
        </p:nvSpPr>
        <p:spPr>
          <a:xfrm>
            <a:off x="54225" y="4120500"/>
            <a:ext cx="1361100" cy="526800"/>
          </a:xfrm>
          <a:prstGeom prst="wedgeRoundRectCallout">
            <a:avLst>
              <a:gd fmla="val 60032" name="adj1"/>
              <a:gd fmla="val -16582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moveUpgradeAccount</a:t>
            </a:r>
            <a:endParaRPr sz="800"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975" y="2571750"/>
            <a:ext cx="426950" cy="266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21"/>
          <p:cNvSpPr/>
          <p:nvPr/>
        </p:nvSpPr>
        <p:spPr>
          <a:xfrm>
            <a:off x="7705100" y="3348375"/>
            <a:ext cx="1398600" cy="784500"/>
          </a:xfrm>
          <a:prstGeom prst="wedgeRoundRectCallout">
            <a:avLst>
              <a:gd fmla="val -74203" name="adj1"/>
              <a:gd fmla="val -35727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updateRegion</a:t>
            </a:r>
            <a:endParaRPr sz="900"/>
          </a:p>
        </p:txBody>
      </p:sp>
      <p:sp>
        <p:nvSpPr>
          <p:cNvPr id="251" name="Google Shape;251;p21"/>
          <p:cNvSpPr/>
          <p:nvPr/>
        </p:nvSpPr>
        <p:spPr>
          <a:xfrm>
            <a:off x="7711050" y="918225"/>
            <a:ext cx="1398600" cy="784500"/>
          </a:xfrm>
          <a:prstGeom prst="wedgeRoundRectCallout">
            <a:avLst>
              <a:gd fmla="val -69807" name="adj1"/>
              <a:gd fmla="val 183665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updateGender</a:t>
            </a:r>
            <a:endParaRPr sz="900"/>
          </a:p>
        </p:txBody>
      </p:sp>
      <p:sp>
        <p:nvSpPr>
          <p:cNvPr id="252" name="Google Shape;252;p21"/>
          <p:cNvSpPr/>
          <p:nvPr/>
        </p:nvSpPr>
        <p:spPr>
          <a:xfrm>
            <a:off x="7705100" y="4194550"/>
            <a:ext cx="1398600" cy="784500"/>
          </a:xfrm>
          <a:prstGeom prst="wedgeRoundRectCallout">
            <a:avLst>
              <a:gd fmla="val -67929" name="adj1"/>
              <a:gd fmla="val -6292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updateInterest</a:t>
            </a:r>
            <a:endParaRPr sz="900"/>
          </a:p>
        </p:txBody>
      </p:sp>
      <p:sp>
        <p:nvSpPr>
          <p:cNvPr id="253" name="Google Shape;253;p21"/>
          <p:cNvSpPr/>
          <p:nvPr/>
        </p:nvSpPr>
        <p:spPr>
          <a:xfrm>
            <a:off x="7705100" y="91200"/>
            <a:ext cx="1398600" cy="784500"/>
          </a:xfrm>
          <a:prstGeom prst="wedgeRoundRectCallout">
            <a:avLst>
              <a:gd fmla="val -69382" name="adj1"/>
              <a:gd fmla="val 238983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updateEmail</a:t>
            </a:r>
            <a:endParaRPr sz="900"/>
          </a:p>
        </p:txBody>
      </p:sp>
      <p:sp>
        <p:nvSpPr>
          <p:cNvPr id="254" name="Google Shape;254;p21"/>
          <p:cNvSpPr/>
          <p:nvPr/>
        </p:nvSpPr>
        <p:spPr>
          <a:xfrm>
            <a:off x="1506450" y="3629625"/>
            <a:ext cx="747000" cy="2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