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7ED8"/>
    <a:srgbClr val="9966FF"/>
    <a:srgbClr val="76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83F0E-AEAB-4FCB-B805-F202D1477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318068-CE25-4183-8040-83F52BCE7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D3465-AEB0-40C3-99E7-94727E3F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80D-A6B4-45EF-AACE-7845DF0AEFF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8A9B1-E8B1-448C-B747-99D0C8AD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E1F32-3E40-4544-9A3A-642E1FC3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BA87-B651-4936-A232-565CA680C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3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B7392-2AFB-4D56-8B3A-BB2FA3DA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8DF6EC-61E0-4A73-AF59-314E4D911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20D17-121E-448C-B2FD-502AC024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80D-A6B4-45EF-AACE-7845DF0AEFF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BEF87-872B-4434-9747-54A73B76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FFDE3-4E40-4E4E-846E-504FCDB9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BA87-B651-4936-A232-565CA680C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7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6679A5-8D56-4317-BB93-06BA720E0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6B7CE-09FF-4B5A-BF6A-1D80A832F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49F0D-992A-41A6-8D6F-4A92D3DD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80D-A6B4-45EF-AACE-7845DF0AEFF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A9013-E0EB-4E88-9B6A-E207C3C1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A325E-E3EC-4412-9023-CE829ADC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BA87-B651-4936-A232-565CA680C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6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89CF3-7698-46B1-99A5-664161C8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9F888-0371-47BC-8DE0-1B89161F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A62F9-54D1-455C-B773-A4D589B0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80D-A6B4-45EF-AACE-7845DF0AEFF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DF628-BDB3-4F58-9E70-EE2DF507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B019C-1A9A-4393-BEDB-5B9AFCD0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BA87-B651-4936-A232-565CA680C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5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4EBDF-CCE7-4B7A-8DEC-6F97120D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E34A2-27F5-4952-B0EF-830FB3C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842D6-EFCC-4D26-A667-C60F76AC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80D-A6B4-45EF-AACE-7845DF0AEFF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81945-9943-4941-B09C-8C27BE2E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AAE79-2233-42AA-AEC4-56B0E84C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BA87-B651-4936-A232-565CA680C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5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AAAB8-F7CF-43CC-BE42-CCAF7AFC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E959B-A544-4309-8A67-5701B3726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086A7F-90B8-48DC-8129-4E6C6ED24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92A8C2-9C0A-424E-9347-283F7D4C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80D-A6B4-45EF-AACE-7845DF0AEFF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075916-9EC3-4496-A16A-5F33DC9F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A8D6-4BE3-47D6-AB0A-10535401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BA87-B651-4936-A232-565CA680C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6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163C3-9E5F-462D-8589-3E21276C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8D5BF-7F47-485C-AFB9-218194966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498FCF-9E97-4828-A2BC-8B2A9FD2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F59666-5EF7-4F03-85E5-EF72FF87B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EE4A8-5020-4B27-91F4-82897FD97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5F4D7F-260D-4948-8A9D-8AB511B3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80D-A6B4-45EF-AACE-7845DF0AEFF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910080-5D4F-4631-8BF9-7262906E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F7465D-973A-4BF9-AB34-D033CA4D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BA87-B651-4936-A232-565CA680C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2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FBABF-6518-49A3-BA44-C60E7096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1198FE-F90C-4F1E-8F6B-DC066043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80D-A6B4-45EF-AACE-7845DF0AEFF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650578-89C1-4038-8B3E-E5FFD7AA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D36493-6F00-4EDE-AA6B-53ACAA70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BA87-B651-4936-A232-565CA680C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13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703AE8-00AC-4C8F-A807-7054C31E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80D-A6B4-45EF-AACE-7845DF0AEFF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11EB4E-6861-45CA-A360-4DBCEA0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756167-3355-482E-82EF-3E5CBF30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BA87-B651-4936-A232-565CA680C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6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81C1F-AC53-4727-B261-517E3B38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E9706-C97C-435D-AA3F-4D5EEC82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ACDA71-01C7-4EB8-9EE9-320681110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0EED43-3A87-4D30-9F4F-B9421BFC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80D-A6B4-45EF-AACE-7845DF0AEFF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2CD99-A020-4D6A-9569-7C72467C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2A0861-29DE-4251-8D22-344B59C1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BA87-B651-4936-A232-565CA680C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96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1B2A4-17F5-4DD7-A78F-E06610B9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E0DB56-CF27-4743-98C7-ED0B34CD6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6548B-5560-4F5D-9DA9-C21677727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DF7891-02B7-4378-BA79-60FF368A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80D-A6B4-45EF-AACE-7845DF0AEFF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B78373-DA10-4F62-8C7C-9A474472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AD1331-212D-47AB-8912-9DE8C78D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BA87-B651-4936-A232-565CA680C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0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ACD180-FAAB-432E-A9B1-E7E6EEBA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A64EAD-ECC1-4977-B4B5-C48CDEA6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5EAAB-E1AD-4C0C-903F-FA05E8D32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3980D-A6B4-45EF-AACE-7845DF0AEFF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AFBCB-85F5-491B-859E-FA8C800E1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C27F4-63BC-4CB4-9EFF-C3DC538B5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1BA87-B651-4936-A232-565CA680C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4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세로 제목 5">
            <a:extLst>
              <a:ext uri="{FF2B5EF4-FFF2-40B4-BE49-F238E27FC236}">
                <a16:creationId xmlns:a16="http://schemas.microsoft.com/office/drawing/2014/main" id="{3368A09A-6152-4239-8C3B-6559CD11C98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세로 텍스트 개체 틀 6">
            <a:extLst>
              <a:ext uri="{FF2B5EF4-FFF2-40B4-BE49-F238E27FC236}">
                <a16:creationId xmlns:a16="http://schemas.microsoft.com/office/drawing/2014/main" id="{14682B4F-2F4F-4FC4-A80F-BA8E79095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8C092C-3454-427E-9B78-90A19AD9C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343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C9F3FA-05A8-4731-A024-FB5E30ABEBA9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판매자가 판매할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전문분야를 선택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선택된 전문분야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를 등록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3. </a:t>
            </a:r>
            <a:r>
              <a:rPr lang="ko-KR" altLang="en-US" sz="1800" dirty="0"/>
              <a:t>현재 등록 되어있는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전문분야를 확인</a:t>
            </a:r>
          </a:p>
        </p:txBody>
      </p:sp>
      <p:sp>
        <p:nvSpPr>
          <p:cNvPr id="6" name="세로 텍스트 개체 틀 5">
            <a:extLst>
              <a:ext uri="{FF2B5EF4-FFF2-40B4-BE49-F238E27FC236}">
                <a16:creationId xmlns:a16="http://schemas.microsoft.com/office/drawing/2014/main" id="{069E7E9A-3335-4D86-95B1-7170F2FE4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94508F-58C3-43CC-9B10-C355FA72B6DC}"/>
              </a:ext>
            </a:extLst>
          </p:cNvPr>
          <p:cNvSpPr/>
          <p:nvPr/>
        </p:nvSpPr>
        <p:spPr>
          <a:xfrm>
            <a:off x="1140740" y="3045204"/>
            <a:ext cx="595781" cy="2477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73E2041-C1EA-4F71-9208-AA0C3C98482D}"/>
              </a:ext>
            </a:extLst>
          </p:cNvPr>
          <p:cNvSpPr/>
          <p:nvPr/>
        </p:nvSpPr>
        <p:spPr>
          <a:xfrm>
            <a:off x="904614" y="2887486"/>
            <a:ext cx="187733" cy="251178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DD9968-B38B-4D93-8394-433EC3EE1165}"/>
              </a:ext>
            </a:extLst>
          </p:cNvPr>
          <p:cNvSpPr/>
          <p:nvPr/>
        </p:nvSpPr>
        <p:spPr>
          <a:xfrm>
            <a:off x="1140740" y="2735086"/>
            <a:ext cx="595781" cy="2477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C6EA28C-AA3C-471B-B129-55AA6F3522A5}"/>
              </a:ext>
            </a:extLst>
          </p:cNvPr>
          <p:cNvSpPr/>
          <p:nvPr/>
        </p:nvSpPr>
        <p:spPr>
          <a:xfrm>
            <a:off x="904614" y="2577368"/>
            <a:ext cx="187733" cy="251178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5C1207-3A29-4F79-830E-53FD668E6EBB}"/>
              </a:ext>
            </a:extLst>
          </p:cNvPr>
          <p:cNvSpPr/>
          <p:nvPr/>
        </p:nvSpPr>
        <p:spPr>
          <a:xfrm>
            <a:off x="1140740" y="2277312"/>
            <a:ext cx="721616" cy="2477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E0D9CB0-6BAA-4229-A4EF-43468A8FCB45}"/>
              </a:ext>
            </a:extLst>
          </p:cNvPr>
          <p:cNvSpPr/>
          <p:nvPr/>
        </p:nvSpPr>
        <p:spPr>
          <a:xfrm>
            <a:off x="904614" y="2119594"/>
            <a:ext cx="187733" cy="251178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756DAD-AEF1-49F5-B196-470D93E4527C}"/>
              </a:ext>
            </a:extLst>
          </p:cNvPr>
          <p:cNvSpPr/>
          <p:nvPr/>
        </p:nvSpPr>
        <p:spPr>
          <a:xfrm>
            <a:off x="1140740" y="2021900"/>
            <a:ext cx="595781" cy="2477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407C2CA-1BBC-419D-B4FA-83ED2D7E33A9}"/>
              </a:ext>
            </a:extLst>
          </p:cNvPr>
          <p:cNvSpPr/>
          <p:nvPr/>
        </p:nvSpPr>
        <p:spPr>
          <a:xfrm>
            <a:off x="904614" y="1864182"/>
            <a:ext cx="187733" cy="251178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C57DA4-2514-4630-8140-3B4852D13345}"/>
              </a:ext>
            </a:extLst>
          </p:cNvPr>
          <p:cNvSpPr/>
          <p:nvPr/>
        </p:nvSpPr>
        <p:spPr>
          <a:xfrm>
            <a:off x="1140740" y="1757142"/>
            <a:ext cx="654504" cy="2477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7F3A88-9295-48C1-A9B8-ADD0475E0CE4}"/>
              </a:ext>
            </a:extLst>
          </p:cNvPr>
          <p:cNvSpPr/>
          <p:nvPr/>
        </p:nvSpPr>
        <p:spPr>
          <a:xfrm>
            <a:off x="904614" y="1599424"/>
            <a:ext cx="187733" cy="251178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11214-F86D-401D-A9F4-A353F0A2C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65125"/>
            <a:ext cx="7734300" cy="5811838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E51B41-CF7D-48CF-AED1-89E128BB2BAF}"/>
              </a:ext>
            </a:extLst>
          </p:cNvPr>
          <p:cNvSpPr/>
          <p:nvPr/>
        </p:nvSpPr>
        <p:spPr>
          <a:xfrm>
            <a:off x="813032" y="1734759"/>
            <a:ext cx="3423408" cy="5348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F2CC4E2-5F4F-4B11-9152-6BF8000F610C}"/>
              </a:ext>
            </a:extLst>
          </p:cNvPr>
          <p:cNvSpPr/>
          <p:nvPr/>
        </p:nvSpPr>
        <p:spPr>
          <a:xfrm>
            <a:off x="609489" y="1604933"/>
            <a:ext cx="319852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3975F1-7B46-4067-B389-03B3C56B09B7}"/>
              </a:ext>
            </a:extLst>
          </p:cNvPr>
          <p:cNvSpPr/>
          <p:nvPr/>
        </p:nvSpPr>
        <p:spPr>
          <a:xfrm>
            <a:off x="1862355" y="3899145"/>
            <a:ext cx="1400961" cy="83224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450D591-003C-429F-9948-1BC75F431337}"/>
              </a:ext>
            </a:extLst>
          </p:cNvPr>
          <p:cNvSpPr/>
          <p:nvPr/>
        </p:nvSpPr>
        <p:spPr>
          <a:xfrm>
            <a:off x="1633645" y="3769320"/>
            <a:ext cx="319852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67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C9F3FA-05A8-4731-A024-FB5E30ABEBA9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판매할 상품의 사진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을 등록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클래스 룸 사용 여부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체크</a:t>
            </a:r>
            <a:r>
              <a:rPr lang="en-US" altLang="ko-KR" sz="1800" dirty="0"/>
              <a:t>(Y/N)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3. </a:t>
            </a:r>
            <a:r>
              <a:rPr lang="ko-KR" altLang="en-US" sz="1800" dirty="0"/>
              <a:t>등록한 전문분야 중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등록한 전문분야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선택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4. </a:t>
            </a:r>
            <a:r>
              <a:rPr lang="ko-KR" altLang="en-US" sz="1800" dirty="0"/>
              <a:t>상품정보를 모두 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기재 후 상품등록</a:t>
            </a:r>
          </a:p>
        </p:txBody>
      </p:sp>
      <p:sp>
        <p:nvSpPr>
          <p:cNvPr id="6" name="세로 텍스트 개체 틀 5">
            <a:extLst>
              <a:ext uri="{FF2B5EF4-FFF2-40B4-BE49-F238E27FC236}">
                <a16:creationId xmlns:a16="http://schemas.microsoft.com/office/drawing/2014/main" id="{069E7E9A-3335-4D86-95B1-7170F2FE4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66FF71-F744-4925-8405-9CCB86AEA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34300" cy="581183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3975F1-7B46-4067-B389-03B3C56B09B7}"/>
              </a:ext>
            </a:extLst>
          </p:cNvPr>
          <p:cNvSpPr/>
          <p:nvPr/>
        </p:nvSpPr>
        <p:spPr>
          <a:xfrm>
            <a:off x="4536345" y="1075689"/>
            <a:ext cx="1755398" cy="10886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450D591-003C-429F-9948-1BC75F431337}"/>
              </a:ext>
            </a:extLst>
          </p:cNvPr>
          <p:cNvSpPr/>
          <p:nvPr/>
        </p:nvSpPr>
        <p:spPr>
          <a:xfrm>
            <a:off x="4300219" y="917062"/>
            <a:ext cx="319852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7BAAC4-06C9-4901-876C-40EF61D5D57E}"/>
              </a:ext>
            </a:extLst>
          </p:cNvPr>
          <p:cNvSpPr/>
          <p:nvPr/>
        </p:nvSpPr>
        <p:spPr>
          <a:xfrm>
            <a:off x="4856197" y="2259936"/>
            <a:ext cx="1309711" cy="54198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2D76F2F-24E7-4405-9FF9-3059AA26502D}"/>
              </a:ext>
            </a:extLst>
          </p:cNvPr>
          <p:cNvSpPr/>
          <p:nvPr/>
        </p:nvSpPr>
        <p:spPr>
          <a:xfrm>
            <a:off x="4620071" y="2101308"/>
            <a:ext cx="319852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AFE1369-175D-41B1-A5F9-FF498AE00E86}"/>
              </a:ext>
            </a:extLst>
          </p:cNvPr>
          <p:cNvSpPr/>
          <p:nvPr/>
        </p:nvSpPr>
        <p:spPr>
          <a:xfrm>
            <a:off x="4494606" y="3014560"/>
            <a:ext cx="2073974" cy="3172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5A098AA-DB32-447D-A725-1284C70882F4}"/>
              </a:ext>
            </a:extLst>
          </p:cNvPr>
          <p:cNvSpPr/>
          <p:nvPr/>
        </p:nvSpPr>
        <p:spPr>
          <a:xfrm>
            <a:off x="4258480" y="2855932"/>
            <a:ext cx="319852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E0C0C5-8410-429B-A4CB-0294BD61317F}"/>
              </a:ext>
            </a:extLst>
          </p:cNvPr>
          <p:cNvSpPr/>
          <p:nvPr/>
        </p:nvSpPr>
        <p:spPr>
          <a:xfrm>
            <a:off x="4300219" y="5332454"/>
            <a:ext cx="2369029" cy="44985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E3F9171-D1D4-4883-B6AC-F2F30D34C05B}"/>
              </a:ext>
            </a:extLst>
          </p:cNvPr>
          <p:cNvSpPr/>
          <p:nvPr/>
        </p:nvSpPr>
        <p:spPr>
          <a:xfrm>
            <a:off x="4064093" y="5173827"/>
            <a:ext cx="319852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52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C9F3FA-05A8-4731-A024-FB5E30ABEBA9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상품 수정 페이지로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이동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상품삭제</a:t>
            </a: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6" name="세로 텍스트 개체 틀 5">
            <a:extLst>
              <a:ext uri="{FF2B5EF4-FFF2-40B4-BE49-F238E27FC236}">
                <a16:creationId xmlns:a16="http://schemas.microsoft.com/office/drawing/2014/main" id="{069E7E9A-3335-4D86-95B1-7170F2FE4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12EA47-B6D7-405A-942E-76E32936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49"/>
            <a:ext cx="7734300" cy="585691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3975F1-7B46-4067-B389-03B3C56B09B7}"/>
              </a:ext>
            </a:extLst>
          </p:cNvPr>
          <p:cNvSpPr/>
          <p:nvPr/>
        </p:nvSpPr>
        <p:spPr>
          <a:xfrm>
            <a:off x="2308695" y="3490440"/>
            <a:ext cx="627452" cy="5949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450D591-003C-429F-9948-1BC75F431337}"/>
              </a:ext>
            </a:extLst>
          </p:cNvPr>
          <p:cNvSpPr/>
          <p:nvPr/>
        </p:nvSpPr>
        <p:spPr>
          <a:xfrm>
            <a:off x="2072569" y="3331813"/>
            <a:ext cx="319852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7BAAC4-06C9-4901-876C-40EF61D5D57E}"/>
              </a:ext>
            </a:extLst>
          </p:cNvPr>
          <p:cNvSpPr/>
          <p:nvPr/>
        </p:nvSpPr>
        <p:spPr>
          <a:xfrm>
            <a:off x="2906721" y="3526187"/>
            <a:ext cx="720069" cy="5592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2D76F2F-24E7-4405-9FF9-3059AA26502D}"/>
              </a:ext>
            </a:extLst>
          </p:cNvPr>
          <p:cNvSpPr/>
          <p:nvPr/>
        </p:nvSpPr>
        <p:spPr>
          <a:xfrm>
            <a:off x="2670595" y="3367560"/>
            <a:ext cx="319852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51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C9F3FA-05A8-4731-A024-FB5E30ABEBA9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수정할 상품 정보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기재 후 상품수정</a:t>
            </a: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6" name="세로 텍스트 개체 틀 5">
            <a:extLst>
              <a:ext uri="{FF2B5EF4-FFF2-40B4-BE49-F238E27FC236}">
                <a16:creationId xmlns:a16="http://schemas.microsoft.com/office/drawing/2014/main" id="{069E7E9A-3335-4D86-95B1-7170F2FE4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ABEEB4-E930-4840-BD25-717900EF8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7734300" cy="581183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3975F1-7B46-4067-B389-03B3C56B09B7}"/>
              </a:ext>
            </a:extLst>
          </p:cNvPr>
          <p:cNvSpPr/>
          <p:nvPr/>
        </p:nvSpPr>
        <p:spPr>
          <a:xfrm>
            <a:off x="4875725" y="5176627"/>
            <a:ext cx="1080457" cy="5949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450D591-003C-429F-9948-1BC75F431337}"/>
              </a:ext>
            </a:extLst>
          </p:cNvPr>
          <p:cNvSpPr/>
          <p:nvPr/>
        </p:nvSpPr>
        <p:spPr>
          <a:xfrm>
            <a:off x="4639599" y="5018000"/>
            <a:ext cx="319852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99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세로 텍스트 개체 틀 5">
            <a:extLst>
              <a:ext uri="{FF2B5EF4-FFF2-40B4-BE49-F238E27FC236}">
                <a16:creationId xmlns:a16="http://schemas.microsoft.com/office/drawing/2014/main" id="{069E7E9A-3335-4D86-95B1-7170F2FE4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290785-0A3A-4EB5-89F3-FD1D96B6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56736"/>
            <a:ext cx="7734300" cy="5826333"/>
          </a:xfrm>
          <a:prstGeom prst="rect">
            <a:avLst/>
          </a:prstGeom>
        </p:spPr>
      </p:pic>
      <p:sp>
        <p:nvSpPr>
          <p:cNvPr id="2" name="세로 제목 1">
            <a:extLst>
              <a:ext uri="{FF2B5EF4-FFF2-40B4-BE49-F238E27FC236}">
                <a16:creationId xmlns:a16="http://schemas.microsoft.com/office/drawing/2014/main" id="{1EC9F3FA-05A8-4731-A024-FB5E30ABEBA9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오늘 날짜 기준으로</a:t>
            </a:r>
            <a:br>
              <a:rPr lang="en-US" altLang="ko-KR" sz="1800" dirty="0"/>
            </a:br>
            <a:r>
              <a:rPr lang="en-US" altLang="ko-KR" sz="1800" dirty="0"/>
              <a:t>   1,3,6</a:t>
            </a:r>
            <a:r>
              <a:rPr lang="ko-KR" altLang="en-US" sz="1800" dirty="0"/>
              <a:t>개월 이내 정보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를 볼 수 있음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날짜를 선택 해서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조회 버튼을 클릭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하면 해당 날짜의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정보를 볼 수 있음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3. </a:t>
            </a:r>
            <a:r>
              <a:rPr lang="ko-KR" altLang="en-US" sz="1800" dirty="0"/>
              <a:t>해당 상품 클릭 하면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상품 상세페이지로 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이동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3975F1-7B46-4067-B389-03B3C56B09B7}"/>
              </a:ext>
            </a:extLst>
          </p:cNvPr>
          <p:cNvSpPr/>
          <p:nvPr/>
        </p:nvSpPr>
        <p:spPr>
          <a:xfrm>
            <a:off x="2065413" y="1183469"/>
            <a:ext cx="2431086" cy="3172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450D591-003C-429F-9948-1BC75F431337}"/>
              </a:ext>
            </a:extLst>
          </p:cNvPr>
          <p:cNvSpPr/>
          <p:nvPr/>
        </p:nvSpPr>
        <p:spPr>
          <a:xfrm>
            <a:off x="1905486" y="1033684"/>
            <a:ext cx="319852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943046-46AC-44DC-A291-F0595D3516B6}"/>
              </a:ext>
            </a:extLst>
          </p:cNvPr>
          <p:cNvSpPr/>
          <p:nvPr/>
        </p:nvSpPr>
        <p:spPr>
          <a:xfrm>
            <a:off x="4496499" y="1183469"/>
            <a:ext cx="2625754" cy="3172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6A9E47C-3B0D-4B42-B76C-F6F5A917BE63}"/>
              </a:ext>
            </a:extLst>
          </p:cNvPr>
          <p:cNvSpPr/>
          <p:nvPr/>
        </p:nvSpPr>
        <p:spPr>
          <a:xfrm>
            <a:off x="4420462" y="958183"/>
            <a:ext cx="345464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388CDC-D925-4C6D-9CA9-F0702AC1C5E0}"/>
              </a:ext>
            </a:extLst>
          </p:cNvPr>
          <p:cNvSpPr/>
          <p:nvPr/>
        </p:nvSpPr>
        <p:spPr>
          <a:xfrm>
            <a:off x="2133923" y="1567381"/>
            <a:ext cx="1372675" cy="37260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A1BE415-D002-40F8-B2E0-BE304B0A44A0}"/>
              </a:ext>
            </a:extLst>
          </p:cNvPr>
          <p:cNvSpPr/>
          <p:nvPr/>
        </p:nvSpPr>
        <p:spPr>
          <a:xfrm>
            <a:off x="1973996" y="1417597"/>
            <a:ext cx="319852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19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세로 텍스트 개체 틀 5">
            <a:extLst>
              <a:ext uri="{FF2B5EF4-FFF2-40B4-BE49-F238E27FC236}">
                <a16:creationId xmlns:a16="http://schemas.microsoft.com/office/drawing/2014/main" id="{069E7E9A-3335-4D86-95B1-7170F2FE4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세로 제목 1">
            <a:extLst>
              <a:ext uri="{FF2B5EF4-FFF2-40B4-BE49-F238E27FC236}">
                <a16:creationId xmlns:a16="http://schemas.microsoft.com/office/drawing/2014/main" id="{1EC9F3FA-05A8-4731-A024-FB5E30ABEBA9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내가 판매한 상품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통계 조회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전체 판매자가 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판매한 상품 </a:t>
            </a:r>
            <a:br>
              <a:rPr lang="en-US" altLang="ko-KR" sz="1800" dirty="0"/>
            </a:br>
            <a:r>
              <a:rPr lang="en-US" altLang="ko-KR" sz="1800" dirty="0"/>
              <a:t>   ]</a:t>
            </a:r>
            <a:r>
              <a:rPr lang="ko-KR" altLang="en-US" sz="1800" dirty="0"/>
              <a:t>통계 조회</a:t>
            </a:r>
            <a:br>
              <a:rPr lang="en-US" altLang="ko-KR" sz="1800" dirty="0"/>
            </a:b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3D3E67-7D02-42F0-9088-276CBBEFF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65125"/>
            <a:ext cx="7734299" cy="581183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3975F1-7B46-4067-B389-03B3C56B09B7}"/>
              </a:ext>
            </a:extLst>
          </p:cNvPr>
          <p:cNvSpPr/>
          <p:nvPr/>
        </p:nvSpPr>
        <p:spPr>
          <a:xfrm>
            <a:off x="2166081" y="1275748"/>
            <a:ext cx="880171" cy="3172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450D591-003C-429F-9948-1BC75F431337}"/>
              </a:ext>
            </a:extLst>
          </p:cNvPr>
          <p:cNvSpPr/>
          <p:nvPr/>
        </p:nvSpPr>
        <p:spPr>
          <a:xfrm>
            <a:off x="1905486" y="1033684"/>
            <a:ext cx="319852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943046-46AC-44DC-A291-F0595D3516B6}"/>
              </a:ext>
            </a:extLst>
          </p:cNvPr>
          <p:cNvSpPr/>
          <p:nvPr/>
        </p:nvSpPr>
        <p:spPr>
          <a:xfrm>
            <a:off x="3020035" y="1267359"/>
            <a:ext cx="880171" cy="3172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6A9E47C-3B0D-4B42-B76C-F6F5A917BE63}"/>
              </a:ext>
            </a:extLst>
          </p:cNvPr>
          <p:cNvSpPr/>
          <p:nvPr/>
        </p:nvSpPr>
        <p:spPr>
          <a:xfrm>
            <a:off x="3078222" y="1050462"/>
            <a:ext cx="345464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95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세로 텍스트 개체 틀 5">
            <a:extLst>
              <a:ext uri="{FF2B5EF4-FFF2-40B4-BE49-F238E27FC236}">
                <a16:creationId xmlns:a16="http://schemas.microsoft.com/office/drawing/2014/main" id="{069E7E9A-3335-4D86-95B1-7170F2FE4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세로 제목 1">
            <a:extLst>
              <a:ext uri="{FF2B5EF4-FFF2-40B4-BE49-F238E27FC236}">
                <a16:creationId xmlns:a16="http://schemas.microsoft.com/office/drawing/2014/main" id="{1EC9F3FA-05A8-4731-A024-FB5E30ABEBA9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현재 상품을 판매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하는 판매자의 샵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페이지로 이동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판매자를 </a:t>
            </a:r>
            <a:r>
              <a:rPr lang="ko-KR" altLang="en-US" sz="1800" dirty="0" err="1"/>
              <a:t>팔로우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하여 마이페이지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팔로우에 등록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3. </a:t>
            </a:r>
            <a:r>
              <a:rPr lang="ko-KR" altLang="en-US" sz="1800" dirty="0"/>
              <a:t>해당 상품을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위시리스트에 등록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4. </a:t>
            </a:r>
            <a:r>
              <a:rPr lang="ko-KR" altLang="en-US" sz="1800" dirty="0"/>
              <a:t>카카오페이로 상품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결제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162BD6-58ED-4726-B665-FBBBA52F1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34300" cy="581183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3975F1-7B46-4067-B389-03B3C56B09B7}"/>
              </a:ext>
            </a:extLst>
          </p:cNvPr>
          <p:cNvSpPr/>
          <p:nvPr/>
        </p:nvSpPr>
        <p:spPr>
          <a:xfrm>
            <a:off x="6246918" y="1497556"/>
            <a:ext cx="880172" cy="3172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450D591-003C-429F-9948-1BC75F431337}"/>
              </a:ext>
            </a:extLst>
          </p:cNvPr>
          <p:cNvSpPr/>
          <p:nvPr/>
        </p:nvSpPr>
        <p:spPr>
          <a:xfrm>
            <a:off x="6021688" y="1307210"/>
            <a:ext cx="319852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943046-46AC-44DC-A291-F0595D3516B6}"/>
              </a:ext>
            </a:extLst>
          </p:cNvPr>
          <p:cNvSpPr/>
          <p:nvPr/>
        </p:nvSpPr>
        <p:spPr>
          <a:xfrm>
            <a:off x="7101412" y="1497556"/>
            <a:ext cx="557737" cy="3172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6A9E47C-3B0D-4B42-B76C-F6F5A917BE63}"/>
              </a:ext>
            </a:extLst>
          </p:cNvPr>
          <p:cNvSpPr/>
          <p:nvPr/>
        </p:nvSpPr>
        <p:spPr>
          <a:xfrm>
            <a:off x="7047655" y="1243757"/>
            <a:ext cx="345464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9CFEFA-77CC-4024-9359-EED2577C6CD9}"/>
              </a:ext>
            </a:extLst>
          </p:cNvPr>
          <p:cNvSpPr/>
          <p:nvPr/>
        </p:nvSpPr>
        <p:spPr>
          <a:xfrm>
            <a:off x="5910339" y="2127223"/>
            <a:ext cx="431201" cy="24686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51490A-96E4-4431-8D26-8ACCA2E384E0}"/>
              </a:ext>
            </a:extLst>
          </p:cNvPr>
          <p:cNvSpPr/>
          <p:nvPr/>
        </p:nvSpPr>
        <p:spPr>
          <a:xfrm>
            <a:off x="6417610" y="2137063"/>
            <a:ext cx="1107315" cy="2537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9711051-ED62-4F64-9950-CC7E074E85B3}"/>
              </a:ext>
            </a:extLst>
          </p:cNvPr>
          <p:cNvSpPr/>
          <p:nvPr/>
        </p:nvSpPr>
        <p:spPr>
          <a:xfrm>
            <a:off x="6330297" y="1883264"/>
            <a:ext cx="345464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BB7DE7C-1172-4651-8318-5508E250E697}"/>
              </a:ext>
            </a:extLst>
          </p:cNvPr>
          <p:cNvSpPr/>
          <p:nvPr/>
        </p:nvSpPr>
        <p:spPr>
          <a:xfrm>
            <a:off x="5694131" y="1901440"/>
            <a:ext cx="345464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58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세로 텍스트 개체 틀 5">
            <a:extLst>
              <a:ext uri="{FF2B5EF4-FFF2-40B4-BE49-F238E27FC236}">
                <a16:creationId xmlns:a16="http://schemas.microsoft.com/office/drawing/2014/main" id="{069E7E9A-3335-4D86-95B1-7170F2FE4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6F005A-59D2-40A8-B5B5-06D74521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63" y="365125"/>
            <a:ext cx="3732781" cy="5811838"/>
          </a:xfrm>
          <a:prstGeom prst="rect">
            <a:avLst/>
          </a:prstGeom>
        </p:spPr>
      </p:pic>
      <p:sp>
        <p:nvSpPr>
          <p:cNvPr id="2" name="세로 제목 1">
            <a:extLst>
              <a:ext uri="{FF2B5EF4-FFF2-40B4-BE49-F238E27FC236}">
                <a16:creationId xmlns:a16="http://schemas.microsoft.com/office/drawing/2014/main" id="{1EC9F3FA-05A8-4731-A024-FB5E30ABEBA9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카카오 </a:t>
            </a:r>
            <a:r>
              <a:rPr lang="en-US" altLang="ko-KR" sz="1800" dirty="0"/>
              <a:t>QR</a:t>
            </a:r>
            <a:r>
              <a:rPr lang="ko-KR" altLang="en-US" sz="1800" dirty="0"/>
              <a:t>코드로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간편결제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휴대폰 번호 및 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생년월일을 기재 후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간편결제 요청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3. </a:t>
            </a:r>
            <a:r>
              <a:rPr lang="ko-KR" altLang="en-US" sz="1800" dirty="0"/>
              <a:t>카카오 결제 완료 후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결제 완료 페이지 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이동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9CFEFA-77CC-4024-9359-EED2577C6CD9}"/>
              </a:ext>
            </a:extLst>
          </p:cNvPr>
          <p:cNvSpPr/>
          <p:nvPr/>
        </p:nvSpPr>
        <p:spPr>
          <a:xfrm>
            <a:off x="1585519" y="2966700"/>
            <a:ext cx="2206305" cy="228432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450D591-003C-429F-9948-1BC75F431337}"/>
              </a:ext>
            </a:extLst>
          </p:cNvPr>
          <p:cNvSpPr/>
          <p:nvPr/>
        </p:nvSpPr>
        <p:spPr>
          <a:xfrm>
            <a:off x="1391924" y="2792061"/>
            <a:ext cx="319852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DEC20F-DFF8-4257-8E60-88B4A5777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444" y="365125"/>
            <a:ext cx="4034056" cy="58118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42279F-7439-4862-8D21-7C2AB76AD981}"/>
              </a:ext>
            </a:extLst>
          </p:cNvPr>
          <p:cNvSpPr/>
          <p:nvPr/>
        </p:nvSpPr>
        <p:spPr>
          <a:xfrm>
            <a:off x="4884439" y="2187922"/>
            <a:ext cx="3236104" cy="32061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B6F9CC4-A85C-4DD9-BBE5-CCE6B43AD954}"/>
              </a:ext>
            </a:extLst>
          </p:cNvPr>
          <p:cNvSpPr/>
          <p:nvPr/>
        </p:nvSpPr>
        <p:spPr>
          <a:xfrm>
            <a:off x="4690844" y="2013283"/>
            <a:ext cx="469144" cy="445286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46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세로 텍스트 개체 틀 5">
            <a:extLst>
              <a:ext uri="{FF2B5EF4-FFF2-40B4-BE49-F238E27FC236}">
                <a16:creationId xmlns:a16="http://schemas.microsoft.com/office/drawing/2014/main" id="{069E7E9A-3335-4D86-95B1-7170F2FE4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세로 제목 1">
            <a:extLst>
              <a:ext uri="{FF2B5EF4-FFF2-40B4-BE49-F238E27FC236}">
                <a16:creationId xmlns:a16="http://schemas.microsoft.com/office/drawing/2014/main" id="{1EC9F3FA-05A8-4731-A024-FB5E30ABEBA9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구매자 정보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상품정보</a:t>
            </a:r>
            <a:r>
              <a:rPr lang="en-US" altLang="ko-KR" sz="1800" dirty="0"/>
              <a:t> , </a:t>
            </a:r>
            <a:r>
              <a:rPr lang="ko-KR" altLang="en-US" sz="1800" dirty="0"/>
              <a:t>결제정보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확인 및 주문목록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페이지로 이동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D8669F-83F5-4DAC-AA9C-C754F22A5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28" y="1885197"/>
            <a:ext cx="4839375" cy="420521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42279F-7439-4862-8D21-7C2AB76AD981}"/>
              </a:ext>
            </a:extLst>
          </p:cNvPr>
          <p:cNvSpPr/>
          <p:nvPr/>
        </p:nvSpPr>
        <p:spPr>
          <a:xfrm>
            <a:off x="3892492" y="5333516"/>
            <a:ext cx="1560352" cy="44528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B6F9CC4-A85C-4DD9-BBE5-CCE6B43AD954}"/>
              </a:ext>
            </a:extLst>
          </p:cNvPr>
          <p:cNvSpPr/>
          <p:nvPr/>
        </p:nvSpPr>
        <p:spPr>
          <a:xfrm>
            <a:off x="3565640" y="5110873"/>
            <a:ext cx="469144" cy="445286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6FC1F8-06BB-4C43-B90E-82823CE1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12" y="370511"/>
            <a:ext cx="7734300" cy="15146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B5C01D3-4064-4ADE-B3BB-45AE06DF438A}"/>
              </a:ext>
            </a:extLst>
          </p:cNvPr>
          <p:cNvSpPr/>
          <p:nvPr/>
        </p:nvSpPr>
        <p:spPr>
          <a:xfrm>
            <a:off x="7734650" y="1885197"/>
            <a:ext cx="746620" cy="2997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6C8FEA-7C28-40D5-9736-F9B29D4F4B10}"/>
              </a:ext>
            </a:extLst>
          </p:cNvPr>
          <p:cNvSpPr/>
          <p:nvPr/>
        </p:nvSpPr>
        <p:spPr>
          <a:xfrm>
            <a:off x="2944536" y="2860646"/>
            <a:ext cx="796954" cy="6291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구매자사진</a:t>
            </a:r>
          </a:p>
        </p:txBody>
      </p:sp>
    </p:spTree>
    <p:extLst>
      <p:ext uri="{BB962C8B-B14F-4D97-AF65-F5344CB8AC3E}">
        <p14:creationId xmlns:p14="http://schemas.microsoft.com/office/powerpoint/2010/main" val="4268255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세로 텍스트 개체 틀 5">
            <a:extLst>
              <a:ext uri="{FF2B5EF4-FFF2-40B4-BE49-F238E27FC236}">
                <a16:creationId xmlns:a16="http://schemas.microsoft.com/office/drawing/2014/main" id="{069E7E9A-3335-4D86-95B1-7170F2FE4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세로 제목 1">
            <a:extLst>
              <a:ext uri="{FF2B5EF4-FFF2-40B4-BE49-F238E27FC236}">
                <a16:creationId xmlns:a16="http://schemas.microsoft.com/office/drawing/2014/main" id="{1EC9F3FA-05A8-4731-A024-FB5E30ABEBA9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구매자와 판매자가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채팅 할 수 있는 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3A79DF-6F83-4D3F-875A-C56026F62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34300" cy="58118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42279F-7439-4862-8D21-7C2AB76AD981}"/>
              </a:ext>
            </a:extLst>
          </p:cNvPr>
          <p:cNvSpPr/>
          <p:nvPr/>
        </p:nvSpPr>
        <p:spPr>
          <a:xfrm>
            <a:off x="2063692" y="2936147"/>
            <a:ext cx="6350466" cy="32408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B6F9CC4-A85C-4DD9-BBE5-CCE6B43AD954}"/>
              </a:ext>
            </a:extLst>
          </p:cNvPr>
          <p:cNvSpPr/>
          <p:nvPr/>
        </p:nvSpPr>
        <p:spPr>
          <a:xfrm>
            <a:off x="1694895" y="2661288"/>
            <a:ext cx="469144" cy="445286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53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0B6E97-72F9-4459-92C2-A05C6C557172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</a:t>
            </a:r>
            <a:r>
              <a:rPr lang="en-US" altLang="ko-KR" sz="1000" dirty="0"/>
              <a:t>  </a:t>
            </a:r>
            <a:r>
              <a:rPr lang="ko-KR" altLang="en-US" sz="1800" dirty="0"/>
              <a:t>카카오</a:t>
            </a:r>
            <a:r>
              <a:rPr lang="en-US" altLang="ko-KR" sz="1800" dirty="0"/>
              <a:t>API</a:t>
            </a:r>
            <a:r>
              <a:rPr lang="ko-KR" altLang="en-US" sz="1800" dirty="0"/>
              <a:t>를 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활용하여 간편 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회원 가입 </a:t>
            </a:r>
            <a:r>
              <a:rPr lang="en-US" altLang="ko-KR" sz="1800" dirty="0"/>
              <a:t>/ </a:t>
            </a:r>
            <a:r>
              <a:rPr lang="ko-KR" altLang="en-US" sz="1800" dirty="0"/>
              <a:t>로그인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판매자로 가입 클릭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하면 판매자 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회원페이지로 이동</a:t>
            </a:r>
            <a:endParaRPr lang="ko-KR" altLang="en-US" sz="1000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A86528-054E-4121-9F46-899AB4F0B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6EF5D8-54C8-442E-B57C-CD1F65EE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34300" cy="5811838"/>
          </a:xfrm>
          <a:prstGeom prst="rect">
            <a:avLst/>
          </a:prstGeom>
          <a:solidFill>
            <a:srgbClr val="B17ED8"/>
          </a:solidFill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1517EE5-F15A-48A2-A591-81509603D6D1}"/>
              </a:ext>
            </a:extLst>
          </p:cNvPr>
          <p:cNvSpPr/>
          <p:nvPr/>
        </p:nvSpPr>
        <p:spPr>
          <a:xfrm>
            <a:off x="2860646" y="2776756"/>
            <a:ext cx="3389152" cy="46978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2FE8739-8DE0-4738-9B0B-47ED823DAF0A}"/>
              </a:ext>
            </a:extLst>
          </p:cNvPr>
          <p:cNvSpPr/>
          <p:nvPr/>
        </p:nvSpPr>
        <p:spPr>
          <a:xfrm>
            <a:off x="2625754" y="2558642"/>
            <a:ext cx="369116" cy="369116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0C969-DA51-4EC5-8CEB-860B22D80296}"/>
              </a:ext>
            </a:extLst>
          </p:cNvPr>
          <p:cNvSpPr/>
          <p:nvPr/>
        </p:nvSpPr>
        <p:spPr>
          <a:xfrm>
            <a:off x="2860646" y="3464653"/>
            <a:ext cx="3389152" cy="46978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7438D3E-1671-4138-B868-F31CD12237BE}"/>
              </a:ext>
            </a:extLst>
          </p:cNvPr>
          <p:cNvSpPr/>
          <p:nvPr/>
        </p:nvSpPr>
        <p:spPr>
          <a:xfrm>
            <a:off x="2625754" y="3246539"/>
            <a:ext cx="369116" cy="369116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010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세로 텍스트 개체 틀 5">
            <a:extLst>
              <a:ext uri="{FF2B5EF4-FFF2-40B4-BE49-F238E27FC236}">
                <a16:creationId xmlns:a16="http://schemas.microsoft.com/office/drawing/2014/main" id="{069E7E9A-3335-4D86-95B1-7170F2FE4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세로 제목 1">
            <a:extLst>
              <a:ext uri="{FF2B5EF4-FFF2-40B4-BE49-F238E27FC236}">
                <a16:creationId xmlns:a16="http://schemas.microsoft.com/office/drawing/2014/main" id="{1EC9F3FA-05A8-4731-A024-FB5E30ABEBA9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커리큘럼</a:t>
            </a:r>
            <a:r>
              <a:rPr lang="en-US" altLang="ko-KR" sz="1800" dirty="0"/>
              <a:t>, </a:t>
            </a:r>
            <a:r>
              <a:rPr lang="ko-KR" altLang="en-US" sz="1800" dirty="0"/>
              <a:t>과제</a:t>
            </a:r>
            <a:r>
              <a:rPr lang="en-US" altLang="ko-KR" sz="1800" dirty="0"/>
              <a:t>,</a:t>
            </a:r>
            <a:r>
              <a:rPr lang="ko-KR" altLang="en-US" sz="1800" dirty="0"/>
              <a:t>일정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채팅</a:t>
            </a:r>
            <a:r>
              <a:rPr lang="en-US" altLang="ko-KR" sz="1800" dirty="0"/>
              <a:t>, </a:t>
            </a:r>
            <a:r>
              <a:rPr lang="ko-KR" altLang="en-US" sz="1800" dirty="0"/>
              <a:t>관리</a:t>
            </a:r>
            <a:r>
              <a:rPr lang="en-US" altLang="ko-KR" sz="1800" dirty="0"/>
              <a:t> </a:t>
            </a:r>
            <a:r>
              <a:rPr lang="ko-KR" altLang="en-US" sz="1800" dirty="0"/>
              <a:t>페이지로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이동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해당 클래스 룸에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공지사항 확인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220A66-B80C-43BA-8BB3-A4517A407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4170"/>
            <a:ext cx="7734300" cy="58118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42279F-7439-4862-8D21-7C2AB76AD981}"/>
              </a:ext>
            </a:extLst>
          </p:cNvPr>
          <p:cNvSpPr/>
          <p:nvPr/>
        </p:nvSpPr>
        <p:spPr>
          <a:xfrm>
            <a:off x="838200" y="3756386"/>
            <a:ext cx="839598" cy="17551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B6F9CC4-A85C-4DD9-BBE5-CCE6B43AD954}"/>
              </a:ext>
            </a:extLst>
          </p:cNvPr>
          <p:cNvSpPr/>
          <p:nvPr/>
        </p:nvSpPr>
        <p:spPr>
          <a:xfrm>
            <a:off x="527428" y="3524698"/>
            <a:ext cx="469144" cy="445286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094511-9A09-462D-9589-EA0A383EB63F}"/>
              </a:ext>
            </a:extLst>
          </p:cNvPr>
          <p:cNvSpPr/>
          <p:nvPr/>
        </p:nvSpPr>
        <p:spPr>
          <a:xfrm>
            <a:off x="2132581" y="3429000"/>
            <a:ext cx="6189298" cy="261107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83D4764-D6C9-4B47-826C-31175D20FA2F}"/>
              </a:ext>
            </a:extLst>
          </p:cNvPr>
          <p:cNvSpPr/>
          <p:nvPr/>
        </p:nvSpPr>
        <p:spPr>
          <a:xfrm>
            <a:off x="1821809" y="3197312"/>
            <a:ext cx="469144" cy="445286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06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023B7F-F4AF-4A85-A03B-67D8F1874B2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</a:t>
            </a:r>
            <a:r>
              <a:rPr lang="ko-KR" altLang="en-US" sz="1800" dirty="0"/>
              <a:t>카카오 아이디 </a:t>
            </a:r>
            <a:r>
              <a:rPr lang="en-US" altLang="ko-KR" sz="1800" dirty="0"/>
              <a:t>, </a:t>
            </a:r>
            <a:r>
              <a:rPr lang="ko-KR" altLang="en-US" sz="1800" dirty="0"/>
              <a:t>비밀번호 입력 후 로그인 버튼 클릭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8A0E52-7283-4CFC-9F89-C9627821F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063B49-1DF3-4296-9DCC-BEEF0D0E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65125"/>
            <a:ext cx="7734300" cy="58118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B5D52D7-66EB-4454-8614-B4C3364815BB}"/>
              </a:ext>
            </a:extLst>
          </p:cNvPr>
          <p:cNvSpPr/>
          <p:nvPr/>
        </p:nvSpPr>
        <p:spPr>
          <a:xfrm>
            <a:off x="2969703" y="3429000"/>
            <a:ext cx="3288484" cy="40476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860A6FB-F726-4186-8871-F4761C386C67}"/>
              </a:ext>
            </a:extLst>
          </p:cNvPr>
          <p:cNvSpPr/>
          <p:nvPr/>
        </p:nvSpPr>
        <p:spPr>
          <a:xfrm>
            <a:off x="2734811" y="3210886"/>
            <a:ext cx="358152" cy="31803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40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E76432-5895-421B-9619-94632683CE58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판매자 아이디 입력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중복확인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중복확인 후 아이디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수정을 원하는 경우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재입력 버튼 클릭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3. </a:t>
            </a:r>
            <a:r>
              <a:rPr lang="ko-KR" altLang="en-US" sz="1800" dirty="0"/>
              <a:t>회원가입 버튼클릭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하면 메인 페이지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로</a:t>
            </a:r>
            <a:r>
              <a:rPr lang="en-US" altLang="ko-KR" sz="1800" dirty="0"/>
              <a:t> </a:t>
            </a:r>
            <a:r>
              <a:rPr lang="ko-KR" altLang="en-US" sz="1800" dirty="0"/>
              <a:t>이동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600C29-C38E-4C94-A479-D234A0661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95A498-90E9-4F05-91A9-ED05BBCE5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34300" cy="58846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4B6A9B-18AC-4D74-9CB2-7FB616D14A18}"/>
              </a:ext>
            </a:extLst>
          </p:cNvPr>
          <p:cNvSpPr/>
          <p:nvPr/>
        </p:nvSpPr>
        <p:spPr>
          <a:xfrm>
            <a:off x="6173821" y="2398554"/>
            <a:ext cx="630572" cy="2775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3DB8D41-BFBC-404B-8B82-8AAC488A2BCF}"/>
              </a:ext>
            </a:extLst>
          </p:cNvPr>
          <p:cNvSpPr/>
          <p:nvPr/>
        </p:nvSpPr>
        <p:spPr>
          <a:xfrm>
            <a:off x="5964573" y="2180439"/>
            <a:ext cx="358152" cy="31803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877CF-52E1-4790-82FE-38701220E42F}"/>
              </a:ext>
            </a:extLst>
          </p:cNvPr>
          <p:cNvSpPr/>
          <p:nvPr/>
        </p:nvSpPr>
        <p:spPr>
          <a:xfrm>
            <a:off x="3583498" y="5165845"/>
            <a:ext cx="2196517" cy="3180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8F35E2D-18DE-4AED-A601-E977A9C74B13}"/>
              </a:ext>
            </a:extLst>
          </p:cNvPr>
          <p:cNvSpPr/>
          <p:nvPr/>
        </p:nvSpPr>
        <p:spPr>
          <a:xfrm>
            <a:off x="3328222" y="5006828"/>
            <a:ext cx="358152" cy="31803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C239CD-3927-4CFF-8135-226A54E01FB1}"/>
              </a:ext>
            </a:extLst>
          </p:cNvPr>
          <p:cNvSpPr/>
          <p:nvPr/>
        </p:nvSpPr>
        <p:spPr>
          <a:xfrm>
            <a:off x="6804393" y="2398553"/>
            <a:ext cx="619864" cy="2775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D35C08D-A686-49E0-83DD-36229FF7F2C9}"/>
              </a:ext>
            </a:extLst>
          </p:cNvPr>
          <p:cNvSpPr/>
          <p:nvPr/>
        </p:nvSpPr>
        <p:spPr>
          <a:xfrm>
            <a:off x="6651993" y="2193422"/>
            <a:ext cx="358152" cy="31803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0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D52B5D-1BB9-4AD7-A1E3-708D5E18BA6A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로그인 버튼을 클릭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하면 구매자 </a:t>
            </a:r>
            <a:r>
              <a:rPr lang="en-US" altLang="ko-KR" sz="1800" dirty="0"/>
              <a:t>, </a:t>
            </a:r>
            <a:r>
              <a:rPr lang="ko-KR" altLang="en-US" sz="1800" dirty="0"/>
              <a:t>판매자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선택 하여 로그인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가능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판매자 로그인 클릭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 err="1"/>
              <a:t>아이디랑</a:t>
            </a:r>
            <a:r>
              <a:rPr lang="ko-KR" altLang="en-US" sz="1800" dirty="0"/>
              <a:t> 비밀번호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입력 창 출력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아이디 비밀번호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입력 후 로그인 버튼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클릭 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EF26E5-93F9-41C0-8F93-C13B5D502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38B846-79CA-466A-A0CB-72EE188B5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34300" cy="58118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0EC43C-8AB4-4437-B17E-6166866B4A81}"/>
              </a:ext>
            </a:extLst>
          </p:cNvPr>
          <p:cNvSpPr/>
          <p:nvPr/>
        </p:nvSpPr>
        <p:spPr>
          <a:xfrm>
            <a:off x="7312959" y="433732"/>
            <a:ext cx="430079" cy="21699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885E8A4-992C-4F5F-881B-E07803A66EA8}"/>
              </a:ext>
            </a:extLst>
          </p:cNvPr>
          <p:cNvSpPr/>
          <p:nvPr/>
        </p:nvSpPr>
        <p:spPr>
          <a:xfrm>
            <a:off x="7061323" y="245183"/>
            <a:ext cx="319852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FAAC4-3F3C-485B-853A-46D588BD7855}"/>
              </a:ext>
            </a:extLst>
          </p:cNvPr>
          <p:cNvSpPr/>
          <p:nvPr/>
        </p:nvSpPr>
        <p:spPr>
          <a:xfrm>
            <a:off x="7283045" y="1264056"/>
            <a:ext cx="1164670" cy="11100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65C45E5-0AC0-422D-ADF8-C29C2AF23934}"/>
              </a:ext>
            </a:extLst>
          </p:cNvPr>
          <p:cNvSpPr/>
          <p:nvPr/>
        </p:nvSpPr>
        <p:spPr>
          <a:xfrm>
            <a:off x="7061323" y="1175768"/>
            <a:ext cx="358152" cy="31803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4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EF26E5-93F9-41C0-8F93-C13B5D502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EA0BA3-1110-485D-A186-9CC9A34C0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34300" cy="5811838"/>
          </a:xfrm>
          <a:prstGeom prst="rect">
            <a:avLst/>
          </a:prstGeom>
        </p:spPr>
      </p:pic>
      <p:sp>
        <p:nvSpPr>
          <p:cNvPr id="2" name="세로 제목 1">
            <a:extLst>
              <a:ext uri="{FF2B5EF4-FFF2-40B4-BE49-F238E27FC236}">
                <a16:creationId xmlns:a16="http://schemas.microsoft.com/office/drawing/2014/main" id="{92D52B5D-1BB9-4AD7-A1E3-708D5E18BA6A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로그인 버튼을 클릭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하면 구매자 </a:t>
            </a:r>
            <a:r>
              <a:rPr lang="en-US" altLang="ko-KR" sz="1800" dirty="0"/>
              <a:t>, </a:t>
            </a:r>
            <a:r>
              <a:rPr lang="ko-KR" altLang="en-US" sz="1800" dirty="0"/>
              <a:t>판매자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선택 하여 로그인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가능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기존 회원인 경우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구매자 로그인 버튼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클릭 후 카카오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로그인 버튼으로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간편 로그인 가능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0EC43C-8AB4-4437-B17E-6166866B4A81}"/>
              </a:ext>
            </a:extLst>
          </p:cNvPr>
          <p:cNvSpPr/>
          <p:nvPr/>
        </p:nvSpPr>
        <p:spPr>
          <a:xfrm>
            <a:off x="7103496" y="433732"/>
            <a:ext cx="430079" cy="21699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885E8A4-992C-4F5F-881B-E07803A66EA8}"/>
              </a:ext>
            </a:extLst>
          </p:cNvPr>
          <p:cNvSpPr/>
          <p:nvPr/>
        </p:nvSpPr>
        <p:spPr>
          <a:xfrm>
            <a:off x="6859987" y="261961"/>
            <a:ext cx="319852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FAAC4-3F3C-485B-853A-46D588BD7855}"/>
              </a:ext>
            </a:extLst>
          </p:cNvPr>
          <p:cNvSpPr/>
          <p:nvPr/>
        </p:nvSpPr>
        <p:spPr>
          <a:xfrm>
            <a:off x="7103496" y="719331"/>
            <a:ext cx="1164670" cy="8494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65C45E5-0AC0-422D-ADF8-C29C2AF23934}"/>
              </a:ext>
            </a:extLst>
          </p:cNvPr>
          <p:cNvSpPr/>
          <p:nvPr/>
        </p:nvSpPr>
        <p:spPr>
          <a:xfrm>
            <a:off x="6843209" y="680817"/>
            <a:ext cx="358152" cy="31803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20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C9F3FA-05A8-4731-A024-FB5E30ABEBA9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구매자로 회원 가입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을 하는 경우 메인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페이지에 구매자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프로필 사진 및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마이페이지 버튼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생성</a:t>
            </a:r>
          </a:p>
        </p:txBody>
      </p:sp>
      <p:sp>
        <p:nvSpPr>
          <p:cNvPr id="6" name="세로 텍스트 개체 틀 5">
            <a:extLst>
              <a:ext uri="{FF2B5EF4-FFF2-40B4-BE49-F238E27FC236}">
                <a16:creationId xmlns:a16="http://schemas.microsoft.com/office/drawing/2014/main" id="{069E7E9A-3335-4D86-95B1-7170F2FE4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98867C-19AC-40BE-9CE9-799FBD0B2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34300" cy="58118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E89D3D5-C7A7-41D8-B711-E1F44732C10E}"/>
              </a:ext>
            </a:extLst>
          </p:cNvPr>
          <p:cNvSpPr/>
          <p:nvPr/>
        </p:nvSpPr>
        <p:spPr>
          <a:xfrm>
            <a:off x="6835048" y="391787"/>
            <a:ext cx="1604277" cy="3172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72AF36F-C5EF-418F-9B9B-438B9D335466}"/>
              </a:ext>
            </a:extLst>
          </p:cNvPr>
          <p:cNvSpPr/>
          <p:nvPr/>
        </p:nvSpPr>
        <p:spPr>
          <a:xfrm>
            <a:off x="6591539" y="261961"/>
            <a:ext cx="319852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6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C9F3FA-05A8-4731-A024-FB5E30ABEBA9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판매자로 회원가입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  하게 되면 마이 샵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페이지 이동 버튼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생성</a:t>
            </a:r>
          </a:p>
        </p:txBody>
      </p:sp>
      <p:sp>
        <p:nvSpPr>
          <p:cNvPr id="6" name="세로 텍스트 개체 틀 5">
            <a:extLst>
              <a:ext uri="{FF2B5EF4-FFF2-40B4-BE49-F238E27FC236}">
                <a16:creationId xmlns:a16="http://schemas.microsoft.com/office/drawing/2014/main" id="{069E7E9A-3335-4D86-95B1-7170F2FE4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BB6523-FE35-459A-836C-41043A9A3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34300" cy="58118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E89D3D5-C7A7-41D8-B711-E1F44732C10E}"/>
              </a:ext>
            </a:extLst>
          </p:cNvPr>
          <p:cNvSpPr/>
          <p:nvPr/>
        </p:nvSpPr>
        <p:spPr>
          <a:xfrm>
            <a:off x="7340367" y="391787"/>
            <a:ext cx="1124125" cy="3172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72AF36F-C5EF-418F-9B9B-438B9D335466}"/>
              </a:ext>
            </a:extLst>
          </p:cNvPr>
          <p:cNvSpPr/>
          <p:nvPr/>
        </p:nvSpPr>
        <p:spPr>
          <a:xfrm>
            <a:off x="7111657" y="261961"/>
            <a:ext cx="319852" cy="317253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34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C9F3FA-05A8-4731-A024-FB5E30ABEBA9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판매자의 전문분야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등록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상품등록페이지 이동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3. </a:t>
            </a:r>
            <a:r>
              <a:rPr lang="ko-KR" altLang="en-US" sz="1800" dirty="0"/>
              <a:t>상품 수정</a:t>
            </a:r>
            <a:r>
              <a:rPr lang="en-US" altLang="ko-KR" sz="1800" dirty="0"/>
              <a:t>/</a:t>
            </a:r>
            <a:r>
              <a:rPr lang="ko-KR" altLang="en-US" sz="1800" dirty="0"/>
              <a:t>삭제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ko-KR" altLang="en-US" sz="1800" dirty="0"/>
              <a:t>페이지 이동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4. </a:t>
            </a:r>
            <a:r>
              <a:rPr lang="ko-KR" altLang="en-US" sz="1800" dirty="0"/>
              <a:t>판매내역 페이지 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이동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5. </a:t>
            </a:r>
            <a:r>
              <a:rPr lang="ko-KR" altLang="en-US" sz="1800" dirty="0"/>
              <a:t>통계조회 페이지 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/>
              <a:t>이동</a:t>
            </a:r>
          </a:p>
        </p:txBody>
      </p:sp>
      <p:sp>
        <p:nvSpPr>
          <p:cNvPr id="6" name="세로 텍스트 개체 틀 5">
            <a:extLst>
              <a:ext uri="{FF2B5EF4-FFF2-40B4-BE49-F238E27FC236}">
                <a16:creationId xmlns:a16="http://schemas.microsoft.com/office/drawing/2014/main" id="{069E7E9A-3335-4D86-95B1-7170F2FE4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365215-E039-4C97-AF95-0EE584E4C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34300" cy="58118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94508F-58C3-43CC-9B10-C355FA72B6DC}"/>
              </a:ext>
            </a:extLst>
          </p:cNvPr>
          <p:cNvSpPr/>
          <p:nvPr/>
        </p:nvSpPr>
        <p:spPr>
          <a:xfrm>
            <a:off x="1140740" y="3045204"/>
            <a:ext cx="595781" cy="2477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73E2041-C1EA-4F71-9208-AA0C3C98482D}"/>
              </a:ext>
            </a:extLst>
          </p:cNvPr>
          <p:cNvSpPr/>
          <p:nvPr/>
        </p:nvSpPr>
        <p:spPr>
          <a:xfrm>
            <a:off x="904614" y="2887486"/>
            <a:ext cx="187733" cy="251178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DD9968-B38B-4D93-8394-433EC3EE1165}"/>
              </a:ext>
            </a:extLst>
          </p:cNvPr>
          <p:cNvSpPr/>
          <p:nvPr/>
        </p:nvSpPr>
        <p:spPr>
          <a:xfrm>
            <a:off x="1140740" y="2735086"/>
            <a:ext cx="595781" cy="2477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C6EA28C-AA3C-471B-B129-55AA6F3522A5}"/>
              </a:ext>
            </a:extLst>
          </p:cNvPr>
          <p:cNvSpPr/>
          <p:nvPr/>
        </p:nvSpPr>
        <p:spPr>
          <a:xfrm>
            <a:off x="904614" y="2577368"/>
            <a:ext cx="187733" cy="251178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5C1207-3A29-4F79-830E-53FD668E6EBB}"/>
              </a:ext>
            </a:extLst>
          </p:cNvPr>
          <p:cNvSpPr/>
          <p:nvPr/>
        </p:nvSpPr>
        <p:spPr>
          <a:xfrm>
            <a:off x="1140740" y="2277312"/>
            <a:ext cx="721616" cy="2477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E0D9CB0-6BAA-4229-A4EF-43468A8FCB45}"/>
              </a:ext>
            </a:extLst>
          </p:cNvPr>
          <p:cNvSpPr/>
          <p:nvPr/>
        </p:nvSpPr>
        <p:spPr>
          <a:xfrm>
            <a:off x="904614" y="2119594"/>
            <a:ext cx="187733" cy="251178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756DAD-AEF1-49F5-B196-470D93E4527C}"/>
              </a:ext>
            </a:extLst>
          </p:cNvPr>
          <p:cNvSpPr/>
          <p:nvPr/>
        </p:nvSpPr>
        <p:spPr>
          <a:xfrm>
            <a:off x="1140740" y="2021900"/>
            <a:ext cx="595781" cy="2477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407C2CA-1BBC-419D-B4FA-83ED2D7E33A9}"/>
              </a:ext>
            </a:extLst>
          </p:cNvPr>
          <p:cNvSpPr/>
          <p:nvPr/>
        </p:nvSpPr>
        <p:spPr>
          <a:xfrm>
            <a:off x="904614" y="1864182"/>
            <a:ext cx="187733" cy="251178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C57DA4-2514-4630-8140-3B4852D13345}"/>
              </a:ext>
            </a:extLst>
          </p:cNvPr>
          <p:cNvSpPr/>
          <p:nvPr/>
        </p:nvSpPr>
        <p:spPr>
          <a:xfrm>
            <a:off x="1140740" y="1757142"/>
            <a:ext cx="654504" cy="2477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7F3A88-9295-48C1-A9B8-ADD0475E0CE4}"/>
              </a:ext>
            </a:extLst>
          </p:cNvPr>
          <p:cNvSpPr/>
          <p:nvPr/>
        </p:nvSpPr>
        <p:spPr>
          <a:xfrm>
            <a:off x="904614" y="1599424"/>
            <a:ext cx="187733" cy="251178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75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641</Words>
  <Application>Microsoft Office PowerPoint</Application>
  <PresentationFormat>와이드스크린</PresentationFormat>
  <Paragraphs>67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 </vt:lpstr>
      <vt:lpstr>1.  카카오API를     활용하여 간편     회원 가입 / 로그인  2. 판매자로 가입 클릭    하면 판매자     회원페이지로 이동</vt:lpstr>
      <vt:lpstr>1.카카오 아이디 , 비밀번호 입력 후 로그인 버튼 클릭</vt:lpstr>
      <vt:lpstr>1. 판매자 아이디 입력    중복확인  2. 중복확인 후 아이디    수정을 원하는 경우    재입력 버튼 클릭  3. 회원가입 버튼클릭    하면 메인 페이지    로 이동</vt:lpstr>
      <vt:lpstr>1. 로그인 버튼을 클릭    하면 구매자 , 판매자    선택 하여 로그인    가능  2. 판매자 로그인 클릭    아이디랑 비밀번호    입력 창 출력    아이디 비밀번호    입력 후 로그인 버튼    클릭 </vt:lpstr>
      <vt:lpstr>1. 로그인 버튼을 클릭    하면 구매자 , 판매자    선택 하여 로그인    가능  2. 기존 회원인 경우    구매자 로그인 버튼    클릭 후 카카오    로그인 버튼으로    간편 로그인 가능</vt:lpstr>
      <vt:lpstr>1. 구매자로 회원 가입    을 하는 경우 메인    페이지에 구매자    프로필 사진 및    마이페이지 버튼    생성</vt:lpstr>
      <vt:lpstr>1. 판매자로 회원가입    하게 되면 마이 샵    페이지 이동 버튼    생성</vt:lpstr>
      <vt:lpstr>1. 판매자의 전문분야    등록  2. 상품등록페이지 이동  3. 상품 수정/삭제     페이지 이동  4. 판매내역 페이지     이동  5. 통계조회 페이지     이동</vt:lpstr>
      <vt:lpstr>1. 판매자가 판매할    전문분야를 선택  2. 선택된 전문분야    를 등록  3. 현재 등록 되어있는    전문분야를 확인</vt:lpstr>
      <vt:lpstr>1. 판매할 상품의 사진    을 등록  2. 클래스 룸 사용 여부    체크(Y/N)  3. 등록한 전문분야 중    등록한 전문분야    선택  4. 상품정보를 모두     기재 후 상품등록</vt:lpstr>
      <vt:lpstr>1. 상품 수정 페이지로    이동  2. 상품삭제 </vt:lpstr>
      <vt:lpstr>1. 수정할 상품 정보    기재 후 상품수정 </vt:lpstr>
      <vt:lpstr>1. 오늘 날짜 기준으로    1,3,6개월 이내 정보    를 볼 수 있음  2. 날짜를 선택 해서    조회 버튼을 클릭    하면 해당 날짜의    정보를 볼 수 있음  3. 해당 상품 클릭 하면    상품 상세페이지로     이동</vt:lpstr>
      <vt:lpstr>1. 내가 판매한 상품    통계 조회  2. 전체 판매자가     판매한 상품     ]통계 조회 </vt:lpstr>
      <vt:lpstr>1. 현재 상품을 판매    하는 판매자의 샵    페이지로 이동  2. 판매자를 팔로우    하여 마이페이지    팔로우에 등록  3. 해당 상품을    위시리스트에 등록  4. 카카오페이로 상품    결제</vt:lpstr>
      <vt:lpstr>1. 카카오 QR코드로    간편결제  2. 휴대폰 번호 및     생년월일을 기재 후    간편결제 요청  3. 카카오 결제 완료 후    결제 완료 페이지     이동</vt:lpstr>
      <vt:lpstr>1. 구매자 정보,    상품정보 , 결제정보    확인 및 주문목록    페이지로 이동</vt:lpstr>
      <vt:lpstr>1. 구매자와 판매자가    채팅 할 수 있는     페이지</vt:lpstr>
      <vt:lpstr>1. 커리큘럼, 과제,일정    채팅, 관리 페이지로    이동  2. 해당 클래스 룸에    공지사항 확인 가능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12</cp:revision>
  <dcterms:created xsi:type="dcterms:W3CDTF">2022-09-22T06:22:59Z</dcterms:created>
  <dcterms:modified xsi:type="dcterms:W3CDTF">2022-09-22T09:17:32Z</dcterms:modified>
</cp:coreProperties>
</file>