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22T15:10:04.324" idx="1">
    <p:pos x="7680" y="228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32E32-F73F-412A-B1EA-3580F367F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17F6F1-FEA0-4CED-8CB7-78A4AD631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C9CB6-93B5-4A69-B9ED-182AB36B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94CC-5182-411B-BA19-0C23C190FA6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60AC3-CDCA-4476-9ADB-3659B78C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7EE043-50AE-4D10-881F-A62DAAA8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CBA-5D9C-4729-84E4-5F70803B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96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DBD18-E886-4CA6-B29A-5E9CC725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AE463-890B-4944-88DE-ECDA54041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905A4-3798-4F5F-A50D-23CF0515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94CC-5182-411B-BA19-0C23C190FA6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FA693-4D5A-45E4-9689-FBE548CA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50323-1FD8-432C-8D1D-6FD500AB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CBA-5D9C-4729-84E4-5F70803B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41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6088A7-7E49-4682-8592-38534CE95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0A366-48A7-4234-9C05-41EB13FD9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1BB7C8-C2FA-4C0F-9AAB-0C9F0408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94CC-5182-411B-BA19-0C23C190FA6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547F9-E5B2-4D81-AA14-7728EB83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6A2B5-7C28-49A6-ABD3-3CD7A3E6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CBA-5D9C-4729-84E4-5F70803B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29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7EEA-B3B8-40D7-A112-56E01C59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EA9AD-9876-47F5-B3F1-A5BE29D05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451FF-CAF8-4E68-935A-B767191C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94CC-5182-411B-BA19-0C23C190FA6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2066C-D5F2-4E01-ACD4-71E34881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ED965-7AD0-48BA-B285-5825B317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CBA-5D9C-4729-84E4-5F70803B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55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1BC72-894B-4C66-9AED-083E1F87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ED3D77-AEB2-4601-BC6B-8D29D1C32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21E00-8B3E-4E92-A0B0-4B814BDB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94CC-5182-411B-BA19-0C23C190FA6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EDED2-A77E-40FE-B475-D00D52D1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E995F-3C55-4126-A71B-D621CA76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CBA-5D9C-4729-84E4-5F70803B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9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48A67-4259-45B6-A8A0-91E72C2F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67284-8400-4DE8-964C-83B5F43F3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B23CB-0EC5-40D2-BFAA-31B8A0732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FE6C80-BAED-45C4-B76D-5739CC46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94CC-5182-411B-BA19-0C23C190FA6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0AD22-DC52-4BA5-B299-F5E2BAB6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3D7FF5-3317-42F6-AAD3-FCF49888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CBA-5D9C-4729-84E4-5F70803B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08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DCA41-288C-412E-B393-A3E678C2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56E2C-2E4B-4606-8D2D-D1660D7DA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F627E8-9F31-4643-BBEF-E86C95A06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C9554C-87F1-4DCC-A4B7-E5FE307C6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A7F41B-3AD1-4948-8A45-E753ACBD5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F7A2BC-6285-41D3-8C78-7C9D207E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94CC-5182-411B-BA19-0C23C190FA6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62891D-5C3C-4C0F-9CC9-DFAB3951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2DE6E9-9A63-4688-9439-E035321A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CBA-5D9C-4729-84E4-5F70803B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26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8CDD4-7C37-42AA-B690-1F43AFFB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591212-0E74-44A5-BB73-426E0524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94CC-5182-411B-BA19-0C23C190FA6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0CA308-A805-418D-8F29-ECBDB777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647E96-091E-4B1D-B523-E39390B9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CBA-5D9C-4729-84E4-5F70803B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1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A5B104-EAB2-4B42-815C-C2F3E90F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94CC-5182-411B-BA19-0C23C190FA6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A8197A-E18A-460F-B584-54148837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31C024-66BA-4C82-AAA1-44991C21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CBA-5D9C-4729-84E4-5F70803B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11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84BDD-2453-4F48-B20B-8B6FFE6D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416B3-0FE0-4624-B1EB-333BC9E48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528052-DE15-4D11-A792-BCCADC760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D4F2DA-1EE4-4E4F-9F1D-0ED5C298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94CC-5182-411B-BA19-0C23C190FA6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32EE67-DA9A-4B98-A505-D8F210CB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3D48F-B576-4EC9-92ED-AB1BBDCD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CBA-5D9C-4729-84E4-5F70803B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70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7DB12-EA8A-488F-B7DB-F8528F2D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591A9B-FE2E-458F-B32D-37A139630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EA907-312C-4C15-BCCA-C1BFE6DD6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84A04B-BF61-46F3-A27B-E696ECCF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94CC-5182-411B-BA19-0C23C190FA6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16A13B-8FE4-411B-B67E-68253321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13722-2A65-4DF0-AA33-B79EF7FD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CBA-5D9C-4729-84E4-5F70803B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3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8CB6EB-DD30-4472-991C-6C712CB8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9A9560-2E7E-4010-9ACB-A3DB2341F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8FE6F0-95F1-49ED-88C5-0C66C1C43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F94CC-5182-411B-BA19-0C23C190FA6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BEB3FE-291D-49ED-89CB-0AFCF0778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9388B-25F7-4B8D-9134-E3FE63099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C2CBA-5D9C-4729-84E4-5F70803B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7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세로 제목 10">
            <a:extLst>
              <a:ext uri="{FF2B5EF4-FFF2-40B4-BE49-F238E27FC236}">
                <a16:creationId xmlns:a16="http://schemas.microsoft.com/office/drawing/2014/main" id="{4651A7D2-18E8-4E49-AA9C-0F62FEDCF93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r>
              <a:rPr lang="en-US" altLang="ko-KR" sz="1800" dirty="0"/>
              <a:t>1.(</a:t>
            </a:r>
            <a:r>
              <a:rPr lang="ko-KR" altLang="en-US" sz="1800" dirty="0"/>
              <a:t>판매자</a:t>
            </a:r>
            <a:r>
              <a:rPr lang="en-US" altLang="ko-KR" sz="1800" dirty="0"/>
              <a:t>/</a:t>
            </a:r>
            <a:r>
              <a:rPr lang="ko-KR" altLang="en-US" sz="1800" dirty="0"/>
              <a:t>구매자</a:t>
            </a:r>
            <a:r>
              <a:rPr lang="en-US" altLang="ko-KR" sz="1800" dirty="0"/>
              <a:t>)</a:t>
            </a:r>
            <a:r>
              <a:rPr lang="ko-KR" altLang="en-US" sz="1800" dirty="0"/>
              <a:t>로그인을 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400" dirty="0"/>
            </a:br>
            <a:r>
              <a:rPr lang="en-US" altLang="ko-KR" sz="1800" dirty="0"/>
              <a:t>2.</a:t>
            </a:r>
            <a:r>
              <a:rPr lang="ko-KR" altLang="en-US" sz="1800" dirty="0"/>
              <a:t>회원가입 페이지로 이동한다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3. </a:t>
            </a:r>
            <a:r>
              <a:rPr lang="ko-KR" altLang="en-US" sz="1800" dirty="0"/>
              <a:t>검색하고 싶은 상품을 입력한다</a:t>
            </a:r>
            <a:br>
              <a:rPr lang="en-US" altLang="ko-KR" sz="1800" dirty="0"/>
            </a:b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4. </a:t>
            </a:r>
            <a:r>
              <a:rPr lang="ko-KR" altLang="en-US" sz="1800" dirty="0"/>
              <a:t>각각 카테고리의 상품들을 볼 수 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5.</a:t>
            </a:r>
            <a:r>
              <a:rPr lang="ko-KR" altLang="en-US" sz="1800" dirty="0"/>
              <a:t>인기 상품 리스트를 클릭해서 상세 정보를 볼 수 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400" dirty="0"/>
            </a:br>
            <a:endParaRPr lang="ko-KR" altLang="en-US" dirty="0"/>
          </a:p>
        </p:txBody>
      </p:sp>
      <p:sp>
        <p:nvSpPr>
          <p:cNvPr id="12" name="세로 텍스트 개체 틀 11">
            <a:extLst>
              <a:ext uri="{FF2B5EF4-FFF2-40B4-BE49-F238E27FC236}">
                <a16:creationId xmlns:a16="http://schemas.microsoft.com/office/drawing/2014/main" id="{EAF7029A-8ADC-4F20-A81A-8D46A0138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7BD1F80-98C3-4FF1-B37D-9A8597213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0" y="285226"/>
            <a:ext cx="7734300" cy="5954289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1605BA54-4184-489E-9628-A30851E56A20}"/>
              </a:ext>
            </a:extLst>
          </p:cNvPr>
          <p:cNvSpPr/>
          <p:nvPr/>
        </p:nvSpPr>
        <p:spPr>
          <a:xfrm>
            <a:off x="5786918" y="109465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067158C-85BB-42EA-9818-A4D74609BB6C}"/>
              </a:ext>
            </a:extLst>
          </p:cNvPr>
          <p:cNvSpPr/>
          <p:nvPr/>
        </p:nvSpPr>
        <p:spPr>
          <a:xfrm>
            <a:off x="6405083" y="377912"/>
            <a:ext cx="260058" cy="272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809E098-2425-487D-AE49-90D7A6F2E093}"/>
              </a:ext>
            </a:extLst>
          </p:cNvPr>
          <p:cNvSpPr/>
          <p:nvPr/>
        </p:nvSpPr>
        <p:spPr>
          <a:xfrm>
            <a:off x="4328896" y="412271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D9A21C0-63E7-4D74-B46B-F1244D8129F2}"/>
              </a:ext>
            </a:extLst>
          </p:cNvPr>
          <p:cNvSpPr/>
          <p:nvPr/>
        </p:nvSpPr>
        <p:spPr>
          <a:xfrm>
            <a:off x="2516698" y="2668107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661B2A2-F74C-4D88-9453-E43A16FFDDFF}"/>
              </a:ext>
            </a:extLst>
          </p:cNvPr>
          <p:cNvSpPr/>
          <p:nvPr/>
        </p:nvSpPr>
        <p:spPr>
          <a:xfrm>
            <a:off x="6275054" y="4832467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319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3F08AD-083E-4593-BD04-AAC71BB26BF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현재 월 기준으로 이전 달</a:t>
            </a:r>
            <a:r>
              <a:rPr lang="en-US" altLang="ko-KR" sz="1800" dirty="0"/>
              <a:t>, </a:t>
            </a:r>
            <a:r>
              <a:rPr lang="ko-KR" altLang="en-US" sz="1800" dirty="0"/>
              <a:t>이후 달을 버튼을 눌러서 확인할 수 있습니다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2. </a:t>
            </a:r>
            <a:r>
              <a:rPr lang="ko-KR" altLang="en-US" sz="1800" dirty="0"/>
              <a:t>월 단위</a:t>
            </a:r>
            <a:r>
              <a:rPr lang="en-US" altLang="ko-KR" sz="1800" dirty="0"/>
              <a:t>, </a:t>
            </a:r>
            <a:r>
              <a:rPr lang="ko-KR" altLang="en-US" sz="1800" dirty="0"/>
              <a:t>주 단위</a:t>
            </a:r>
            <a:r>
              <a:rPr lang="en-US" altLang="ko-KR" sz="1800" dirty="0"/>
              <a:t>, </a:t>
            </a:r>
            <a:r>
              <a:rPr lang="ko-KR" altLang="en-US" sz="1800" dirty="0"/>
              <a:t>일 단위로 상세 일정을 확인 할 수 있습니다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3. </a:t>
            </a:r>
            <a:r>
              <a:rPr lang="ko-KR" altLang="en-US" sz="1800" dirty="0"/>
              <a:t>현재 자신의 일정이 달력에 표기</a:t>
            </a:r>
            <a:r>
              <a:rPr lang="en-US" altLang="ko-KR" sz="1800" dirty="0"/>
              <a:t> </a:t>
            </a:r>
            <a:r>
              <a:rPr lang="ko-KR" altLang="en-US" sz="1800" dirty="0"/>
              <a:t>됩니다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endParaRPr lang="ko-KR" altLang="en-US" sz="1800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338B09-47F0-4EAE-89B6-FD8971B0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701055-7EE7-4830-AE7E-70CDEED92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65125"/>
            <a:ext cx="7734299" cy="581183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A8ABE92F-B2FA-48CE-93A8-C681F1891CF4}"/>
              </a:ext>
            </a:extLst>
          </p:cNvPr>
          <p:cNvSpPr/>
          <p:nvPr/>
        </p:nvSpPr>
        <p:spPr>
          <a:xfrm>
            <a:off x="1144223" y="764926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B0567C-FA9C-48B8-8097-B004B35D6CC5}"/>
              </a:ext>
            </a:extLst>
          </p:cNvPr>
          <p:cNvSpPr/>
          <p:nvPr/>
        </p:nvSpPr>
        <p:spPr>
          <a:xfrm>
            <a:off x="7697423" y="764925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C8BFD59-042C-485D-8C83-DFCF8A4BA933}"/>
              </a:ext>
            </a:extLst>
          </p:cNvPr>
          <p:cNvSpPr/>
          <p:nvPr/>
        </p:nvSpPr>
        <p:spPr>
          <a:xfrm>
            <a:off x="4575321" y="1303219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986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3F08AD-083E-4593-BD04-AAC71BB26BF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현재 선택된 과제를 수정할 수 있습니다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2. </a:t>
            </a:r>
            <a:r>
              <a:rPr lang="ko-KR" altLang="en-US" sz="1800" dirty="0"/>
              <a:t>현재 선택된 과제를 삭제할 수 있습니다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3. </a:t>
            </a:r>
            <a:r>
              <a:rPr lang="ko-KR" altLang="en-US" sz="1800" dirty="0"/>
              <a:t>데이터를 입력 후에 새로운 과제를 등록할 수 있습니다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endParaRPr lang="ko-KR" altLang="en-US" sz="1800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338B09-47F0-4EAE-89B6-FD8971B0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32EFA0-0429-44C0-91C0-056F17C9E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734300" cy="42218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D03116-2463-4DEF-9D79-43AFE48EB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719" y="4001549"/>
            <a:ext cx="3820058" cy="2116691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E586172C-5F9C-44BC-AD54-7BDFF9B0B788}"/>
              </a:ext>
            </a:extLst>
          </p:cNvPr>
          <p:cNvSpPr/>
          <p:nvPr/>
        </p:nvSpPr>
        <p:spPr>
          <a:xfrm>
            <a:off x="1432246" y="3160553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8A50859-7AD9-4F7E-99B1-5C751167C743}"/>
              </a:ext>
            </a:extLst>
          </p:cNvPr>
          <p:cNvSpPr/>
          <p:nvPr/>
        </p:nvSpPr>
        <p:spPr>
          <a:xfrm>
            <a:off x="1432246" y="3516516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49583B1-5270-4D0A-874A-77AC15CFDE06}"/>
              </a:ext>
            </a:extLst>
          </p:cNvPr>
          <p:cNvSpPr/>
          <p:nvPr/>
        </p:nvSpPr>
        <p:spPr>
          <a:xfrm>
            <a:off x="2967432" y="5803654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584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3F08AD-083E-4593-BD04-AAC71BB26BF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현재 수강중인 학생들의 정보를 보여줍니다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endParaRPr lang="ko-KR" altLang="en-US" sz="1800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338B09-47F0-4EAE-89B6-FD8971B0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9E2CA3-F579-4F6B-9815-35CFBB688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50" y="304364"/>
            <a:ext cx="8115289" cy="6249272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CE10AEC7-8181-414E-9C27-2DD307C402C1}"/>
              </a:ext>
            </a:extLst>
          </p:cNvPr>
          <p:cNvSpPr/>
          <p:nvPr/>
        </p:nvSpPr>
        <p:spPr>
          <a:xfrm>
            <a:off x="954075" y="412590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623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3F08AD-083E-4593-BD04-AAC71BB26BF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현재 선택된 커리큘럼을 수정 및 삭제를 할 수 있습니다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2. </a:t>
            </a:r>
            <a:r>
              <a:rPr lang="ko-KR" altLang="en-US" sz="1800" dirty="0"/>
              <a:t>새로운 커리큘럼을 등록할 수 있습니다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endParaRPr lang="ko-KR" altLang="en-US" sz="1800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338B09-47F0-4EAE-89B6-FD8971B0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A8A3D4-6909-466D-A209-529616535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427839"/>
            <a:ext cx="7658101" cy="5749124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6902D8F4-6550-4269-B85C-76BA09EEA909}"/>
              </a:ext>
            </a:extLst>
          </p:cNvPr>
          <p:cNvSpPr/>
          <p:nvPr/>
        </p:nvSpPr>
        <p:spPr>
          <a:xfrm>
            <a:off x="3000987" y="1410880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7515855-6BB6-49A6-96F7-0DFE9917E1F0}"/>
              </a:ext>
            </a:extLst>
          </p:cNvPr>
          <p:cNvSpPr/>
          <p:nvPr/>
        </p:nvSpPr>
        <p:spPr>
          <a:xfrm>
            <a:off x="6483817" y="1991118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332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3F08AD-083E-4593-BD04-AAC71BB26BF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현재 선택된 공지사항을 삭제합니다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2. </a:t>
            </a:r>
            <a:r>
              <a:rPr lang="ko-KR" altLang="en-US" sz="1800" dirty="0"/>
              <a:t>현재 선택된 공지사항을 수정합니다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3.</a:t>
            </a:r>
            <a:r>
              <a:rPr lang="ko-KR" altLang="en-US" sz="1800" dirty="0"/>
              <a:t>버튼을 눌러 새로운 공지사항을 작성합니다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4. </a:t>
            </a:r>
            <a:r>
              <a:rPr lang="ko-KR" altLang="en-US" sz="1800" dirty="0"/>
              <a:t>다 작성한 공지사항을 </a:t>
            </a:r>
            <a:r>
              <a:rPr lang="en-US" altLang="ko-KR" sz="1800" dirty="0"/>
              <a:t>‘</a:t>
            </a:r>
            <a:r>
              <a:rPr lang="ko-KR" altLang="en-US" sz="1800" dirty="0"/>
              <a:t>추가</a:t>
            </a:r>
            <a:r>
              <a:rPr lang="en-US" altLang="ko-KR" sz="1800" dirty="0"/>
              <a:t>’</a:t>
            </a:r>
            <a:r>
              <a:rPr lang="ko-KR" altLang="en-US" sz="1800" dirty="0"/>
              <a:t>버튼을 눌러 공지사항을 추가합니다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endParaRPr lang="ko-KR" altLang="en-US" sz="1800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338B09-47F0-4EAE-89B6-FD8971B0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512EFE-92BE-4031-9619-037FD53C2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29" y="147179"/>
            <a:ext cx="8154171" cy="6029784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70EE8ED0-51F6-4327-A77D-3E3D598DC31E}"/>
              </a:ext>
            </a:extLst>
          </p:cNvPr>
          <p:cNvSpPr/>
          <p:nvPr/>
        </p:nvSpPr>
        <p:spPr>
          <a:xfrm>
            <a:off x="2455703" y="1528326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B5984E-A948-4A53-B65C-D1194538BD72}"/>
              </a:ext>
            </a:extLst>
          </p:cNvPr>
          <p:cNvSpPr/>
          <p:nvPr/>
        </p:nvSpPr>
        <p:spPr>
          <a:xfrm>
            <a:off x="3261046" y="1662549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5E00BD-F0B7-436E-9D57-970681886EAF}"/>
              </a:ext>
            </a:extLst>
          </p:cNvPr>
          <p:cNvSpPr/>
          <p:nvPr/>
        </p:nvSpPr>
        <p:spPr>
          <a:xfrm>
            <a:off x="3011300" y="3294776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CBBEAA1-E5C6-4885-9C69-2FBBE399CC52}"/>
              </a:ext>
            </a:extLst>
          </p:cNvPr>
          <p:cNvSpPr/>
          <p:nvPr/>
        </p:nvSpPr>
        <p:spPr>
          <a:xfrm>
            <a:off x="838200" y="5706043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65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3F08AD-083E-4593-BD04-AAC71BB26BF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/>
              <a:t>1.(</a:t>
            </a:r>
            <a:r>
              <a:rPr lang="ko-KR" altLang="en-US" sz="1800" dirty="0"/>
              <a:t>계정 정보</a:t>
            </a:r>
            <a:r>
              <a:rPr lang="en-US" altLang="ko-KR" sz="1800" dirty="0"/>
              <a:t>/</a:t>
            </a:r>
            <a:r>
              <a:rPr lang="ko-KR" altLang="en-US" sz="1800" dirty="0"/>
              <a:t>마이페이지</a:t>
            </a:r>
            <a:r>
              <a:rPr lang="en-US" altLang="ko-KR" sz="1800" dirty="0"/>
              <a:t>)</a:t>
            </a:r>
            <a:r>
              <a:rPr lang="ko-KR" altLang="en-US" sz="1800" dirty="0"/>
              <a:t>를 클릭하면 계정 정보들이 보인다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2.</a:t>
            </a:r>
            <a:r>
              <a:rPr lang="ko-KR" altLang="en-US" sz="1800" dirty="0"/>
              <a:t>조회했던 상품들을 확인할 수 있는 페이지로 이동한다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3. </a:t>
            </a:r>
            <a:r>
              <a:rPr lang="ko-KR" altLang="en-US" sz="1800" dirty="0" err="1"/>
              <a:t>찜한</a:t>
            </a:r>
            <a:r>
              <a:rPr lang="ko-KR" altLang="en-US" sz="1800" dirty="0"/>
              <a:t> 상품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팔로우</a:t>
            </a:r>
            <a:r>
              <a:rPr lang="ko-KR" altLang="en-US" sz="1800" dirty="0"/>
              <a:t> 판매자 목록을 볼 수 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4. </a:t>
            </a:r>
            <a:r>
              <a:rPr lang="ko-KR" altLang="en-US" sz="1800" dirty="0"/>
              <a:t>자신이 구매했던 주문 목록을 볼 수 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5.</a:t>
            </a:r>
            <a:r>
              <a:rPr lang="ko-KR" altLang="en-US" sz="1800" dirty="0" err="1"/>
              <a:t>클래스룸이</a:t>
            </a:r>
            <a:r>
              <a:rPr lang="ko-KR" altLang="en-US" sz="1800" dirty="0"/>
              <a:t> 있는 상품들을 볼 수 있는 페이지로 이동한다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338B09-47F0-4EAE-89B6-FD8971B0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065549-20BF-4792-971E-9DA13410F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9017"/>
            <a:ext cx="7734300" cy="6203454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D8188C99-6699-4986-AB26-4B226B39E72D}"/>
              </a:ext>
            </a:extLst>
          </p:cNvPr>
          <p:cNvSpPr/>
          <p:nvPr/>
        </p:nvSpPr>
        <p:spPr>
          <a:xfrm>
            <a:off x="6862371" y="681037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86C9CC6-4115-4053-B7EC-7A1711C831D2}"/>
              </a:ext>
            </a:extLst>
          </p:cNvPr>
          <p:cNvSpPr/>
          <p:nvPr/>
        </p:nvSpPr>
        <p:spPr>
          <a:xfrm>
            <a:off x="1089961" y="2152820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40C1311-BA63-4F47-82E3-8000FDAC49A3}"/>
              </a:ext>
            </a:extLst>
          </p:cNvPr>
          <p:cNvSpPr/>
          <p:nvPr/>
        </p:nvSpPr>
        <p:spPr>
          <a:xfrm>
            <a:off x="1089961" y="2421267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828AE16-73BD-419D-941A-8D9AB4FFB12C}"/>
              </a:ext>
            </a:extLst>
          </p:cNvPr>
          <p:cNvSpPr/>
          <p:nvPr/>
        </p:nvSpPr>
        <p:spPr>
          <a:xfrm>
            <a:off x="1089961" y="2689714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9DD7E30-3DC4-4838-8FFC-76659B3F170F}"/>
              </a:ext>
            </a:extLst>
          </p:cNvPr>
          <p:cNvSpPr/>
          <p:nvPr/>
        </p:nvSpPr>
        <p:spPr>
          <a:xfrm>
            <a:off x="1089961" y="2958161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5675215-E618-4191-B1F8-9C7E16356141}"/>
              </a:ext>
            </a:extLst>
          </p:cNvPr>
          <p:cNvSpPr/>
          <p:nvPr/>
        </p:nvSpPr>
        <p:spPr>
          <a:xfrm>
            <a:off x="1089961" y="3226608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1892E60-2BE8-4354-97E6-343DD54D46AF}"/>
              </a:ext>
            </a:extLst>
          </p:cNvPr>
          <p:cNvSpPr/>
          <p:nvPr/>
        </p:nvSpPr>
        <p:spPr>
          <a:xfrm>
            <a:off x="7727050" y="4578634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D1049EA-59E0-405A-AF05-10C5E391ED17}"/>
              </a:ext>
            </a:extLst>
          </p:cNvPr>
          <p:cNvSpPr/>
          <p:nvPr/>
        </p:nvSpPr>
        <p:spPr>
          <a:xfrm>
            <a:off x="7727050" y="5139752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9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3F08AD-083E-4593-BD04-AAC71BB26BF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조회했던 상품 목록들을 보여주고 클릭하면 상품 상세 페이지로 이동한다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338B09-47F0-4EAE-89B6-FD8971B0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188C99-6699-4986-AB26-4B226B39E72D}"/>
              </a:ext>
            </a:extLst>
          </p:cNvPr>
          <p:cNvSpPr/>
          <p:nvPr/>
        </p:nvSpPr>
        <p:spPr>
          <a:xfrm>
            <a:off x="6862371" y="681037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1892E60-2BE8-4354-97E6-343DD54D46AF}"/>
              </a:ext>
            </a:extLst>
          </p:cNvPr>
          <p:cNvSpPr/>
          <p:nvPr/>
        </p:nvSpPr>
        <p:spPr>
          <a:xfrm>
            <a:off x="7727050" y="4578634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E354CA-FCC9-4B0C-B9AD-FFF8C34AA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05314"/>
            <a:ext cx="7734300" cy="5811838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2388385E-47B5-4ED4-AB22-96D4B0ABBEC2}"/>
              </a:ext>
            </a:extLst>
          </p:cNvPr>
          <p:cNvSpPr/>
          <p:nvPr/>
        </p:nvSpPr>
        <p:spPr>
          <a:xfrm>
            <a:off x="3304654" y="3311233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74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3F08AD-083E-4593-BD04-AAC71BB26BF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찜을 눌렀던 상품들 리스트를 보여준다</a:t>
            </a:r>
            <a:r>
              <a:rPr lang="en-US" altLang="ko-KR" sz="1800" dirty="0"/>
              <a:t>. </a:t>
            </a:r>
            <a:r>
              <a:rPr lang="ko-KR" altLang="en-US" sz="1800" dirty="0"/>
              <a:t>클릭하면 상품 상세 페이지로 이동한다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2. </a:t>
            </a:r>
            <a:r>
              <a:rPr lang="ko-KR" altLang="en-US" sz="1800" dirty="0"/>
              <a:t>팔로우를 눌렀던 판매자 목록을 보여준다</a:t>
            </a:r>
            <a:r>
              <a:rPr lang="en-US" altLang="ko-KR" sz="1800" dirty="0"/>
              <a:t>. </a:t>
            </a:r>
            <a:r>
              <a:rPr lang="ko-KR" altLang="en-US" sz="1800" dirty="0"/>
              <a:t>클릭하면 판매자의 </a:t>
            </a:r>
            <a:r>
              <a:rPr lang="ko-KR" altLang="en-US" sz="1800" dirty="0" err="1"/>
              <a:t>마이샵으로</a:t>
            </a:r>
            <a:r>
              <a:rPr lang="ko-KR" altLang="en-US" sz="1800" dirty="0"/>
              <a:t> 이동한다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338B09-47F0-4EAE-89B6-FD8971B0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F555D0-DA08-455D-B5BF-8EE6749F0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91" y="293615"/>
            <a:ext cx="7828109" cy="6107185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3A834BCC-8780-41D8-AF24-24E3F093EC19}"/>
              </a:ext>
            </a:extLst>
          </p:cNvPr>
          <p:cNvSpPr/>
          <p:nvPr/>
        </p:nvSpPr>
        <p:spPr>
          <a:xfrm>
            <a:off x="3245665" y="1774476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0AB569C-6783-42E9-9A74-FD0421656EFF}"/>
              </a:ext>
            </a:extLst>
          </p:cNvPr>
          <p:cNvSpPr/>
          <p:nvPr/>
        </p:nvSpPr>
        <p:spPr>
          <a:xfrm>
            <a:off x="3245665" y="4815078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53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3F08AD-083E-4593-BD04-AAC71BB26BF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최근 </a:t>
            </a:r>
            <a:r>
              <a:rPr lang="en-US" altLang="ko-KR" sz="1800" dirty="0"/>
              <a:t>6</a:t>
            </a:r>
            <a:r>
              <a:rPr lang="ko-KR" altLang="en-US" sz="1800" dirty="0"/>
              <a:t>개월 이내에 구매된 상품들만 조회할 수 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2. </a:t>
            </a:r>
            <a:r>
              <a:rPr lang="ko-KR" altLang="en-US" sz="1800" dirty="0"/>
              <a:t>최근 </a:t>
            </a:r>
            <a:r>
              <a:rPr lang="en-US" altLang="ko-KR" sz="1800" dirty="0"/>
              <a:t>3</a:t>
            </a:r>
            <a:r>
              <a:rPr lang="ko-KR" altLang="en-US" sz="1800" dirty="0"/>
              <a:t>개월 이내에</a:t>
            </a:r>
            <a:br>
              <a:rPr lang="en-US" altLang="ko-KR" sz="1800" dirty="0"/>
            </a:br>
            <a:r>
              <a:rPr lang="ko-KR" altLang="en-US" sz="1800" dirty="0"/>
              <a:t>구매된 상품들만 조회 할 수 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3. </a:t>
            </a:r>
            <a:r>
              <a:rPr lang="ko-KR" altLang="en-US" sz="1800" dirty="0"/>
              <a:t>최근 </a:t>
            </a:r>
            <a:r>
              <a:rPr lang="en-US" altLang="ko-KR" sz="1800" dirty="0"/>
              <a:t>1</a:t>
            </a:r>
            <a:r>
              <a:rPr lang="ko-KR" altLang="en-US" sz="1800" dirty="0"/>
              <a:t>개월 이내에 구매된 상품들만 조회 할 수 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4. </a:t>
            </a:r>
            <a:r>
              <a:rPr lang="ko-KR" altLang="en-US" sz="1800" dirty="0"/>
              <a:t>구매날짜 범위</a:t>
            </a:r>
            <a:r>
              <a:rPr lang="en-US" altLang="ko-KR" sz="1800" dirty="0"/>
              <a:t>, </a:t>
            </a:r>
            <a:r>
              <a:rPr lang="ko-KR" altLang="en-US" sz="1800" dirty="0"/>
              <a:t>시작 날짜를 입력한다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5. </a:t>
            </a:r>
            <a:r>
              <a:rPr lang="ko-KR" altLang="en-US" sz="1800" dirty="0"/>
              <a:t>구매날짜 범위</a:t>
            </a:r>
            <a:r>
              <a:rPr lang="en-US" altLang="ko-KR" sz="1800" dirty="0"/>
              <a:t>, </a:t>
            </a:r>
            <a:r>
              <a:rPr lang="ko-KR" altLang="en-US" sz="1800" dirty="0"/>
              <a:t>완료 날짜를 입력한다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6. 4</a:t>
            </a:r>
            <a:r>
              <a:rPr lang="ko-KR" altLang="en-US" sz="1800" dirty="0"/>
              <a:t>번과 </a:t>
            </a:r>
            <a:r>
              <a:rPr lang="en-US" altLang="ko-KR" sz="1800" dirty="0"/>
              <a:t>5</a:t>
            </a:r>
            <a:r>
              <a:rPr lang="ko-KR" altLang="en-US" sz="1800" dirty="0"/>
              <a:t>번 사이에 구매된 상품들을 조회한다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endParaRPr lang="ko-KR" altLang="en-US" sz="1800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338B09-47F0-4EAE-89B6-FD8971B0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65DCCD-82DB-4574-8294-A95D3031D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72" y="1644242"/>
            <a:ext cx="7513420" cy="3061982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49A5F15C-E523-408A-974A-05A849EB1D8D}"/>
              </a:ext>
            </a:extLst>
          </p:cNvPr>
          <p:cNvSpPr/>
          <p:nvPr/>
        </p:nvSpPr>
        <p:spPr>
          <a:xfrm>
            <a:off x="2272542" y="2399049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79BB5C3-24FD-4AE0-AC60-F18E2BC53748}"/>
              </a:ext>
            </a:extLst>
          </p:cNvPr>
          <p:cNvSpPr/>
          <p:nvPr/>
        </p:nvSpPr>
        <p:spPr>
          <a:xfrm>
            <a:off x="2970227" y="2411632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398668F-C3C4-46B7-9F37-316B3077AE4B}"/>
              </a:ext>
            </a:extLst>
          </p:cNvPr>
          <p:cNvSpPr/>
          <p:nvPr/>
        </p:nvSpPr>
        <p:spPr>
          <a:xfrm>
            <a:off x="3799541" y="2411632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4CDE682-EFC7-4D28-8038-BD418D1F8F9A}"/>
              </a:ext>
            </a:extLst>
          </p:cNvPr>
          <p:cNvSpPr/>
          <p:nvPr/>
        </p:nvSpPr>
        <p:spPr>
          <a:xfrm>
            <a:off x="4497226" y="2420021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C6DB5B9-96F6-43EA-985D-BC930A7C8A1C}"/>
              </a:ext>
            </a:extLst>
          </p:cNvPr>
          <p:cNvSpPr/>
          <p:nvPr/>
        </p:nvSpPr>
        <p:spPr>
          <a:xfrm>
            <a:off x="5274067" y="2424215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0BB0C39-39C3-4C06-91DE-149E0E8B2635}"/>
              </a:ext>
            </a:extLst>
          </p:cNvPr>
          <p:cNvSpPr/>
          <p:nvPr/>
        </p:nvSpPr>
        <p:spPr>
          <a:xfrm>
            <a:off x="5920879" y="2394854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1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3F08AD-083E-4593-BD04-AAC71BB26BF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오늘 날짜 기준으로 완료일이 지나지 않고 수강중인 클래스들을 보여준다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2. </a:t>
            </a:r>
            <a:r>
              <a:rPr lang="ko-KR" altLang="en-US" sz="1800" dirty="0"/>
              <a:t>아직 수강이 시작 전인 클래스들 목록을 보여준다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endParaRPr lang="ko-KR" altLang="en-US" sz="1800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338B09-47F0-4EAE-89B6-FD8971B0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0DF7A8-D69E-4D8A-9CFA-10AC44A19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52498"/>
            <a:ext cx="7475291" cy="2353003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414615ED-3CE2-4569-BE9B-78575E5DB276}"/>
              </a:ext>
            </a:extLst>
          </p:cNvPr>
          <p:cNvSpPr/>
          <p:nvPr/>
        </p:nvSpPr>
        <p:spPr>
          <a:xfrm>
            <a:off x="2624006" y="2495929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2AC9190-D9F9-40AF-9007-02E4B2616B4A}"/>
              </a:ext>
            </a:extLst>
          </p:cNvPr>
          <p:cNvSpPr/>
          <p:nvPr/>
        </p:nvSpPr>
        <p:spPr>
          <a:xfrm>
            <a:off x="2624006" y="3136820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42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3F08AD-083E-4593-BD04-AAC71BB26BF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해당 카테고리들만 볼 수 있도록 이동한다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2. </a:t>
            </a:r>
            <a:r>
              <a:rPr lang="ko-KR" altLang="en-US" sz="1800" dirty="0"/>
              <a:t>해당 카테고리의 상품들을 보여준다</a:t>
            </a:r>
            <a:r>
              <a:rPr lang="en-US" altLang="ko-KR" sz="1800" dirty="0"/>
              <a:t>. </a:t>
            </a:r>
            <a:r>
              <a:rPr lang="ko-KR" altLang="en-US" sz="1800" dirty="0"/>
              <a:t>클릭하면 상세페이지로 이동할 수 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endParaRPr lang="ko-KR" altLang="en-US" sz="1800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338B09-47F0-4EAE-89B6-FD8971B0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88BF27-074A-4928-86F4-F2D2FB24C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419247"/>
            <a:ext cx="7734299" cy="5757716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3E98E300-C50B-4FED-829A-E7CC5FB61316}"/>
              </a:ext>
            </a:extLst>
          </p:cNvPr>
          <p:cNvSpPr/>
          <p:nvPr/>
        </p:nvSpPr>
        <p:spPr>
          <a:xfrm>
            <a:off x="912652" y="748148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2008063-9B8A-4F1F-A9B6-FED1806059BB}"/>
              </a:ext>
            </a:extLst>
          </p:cNvPr>
          <p:cNvSpPr/>
          <p:nvPr/>
        </p:nvSpPr>
        <p:spPr>
          <a:xfrm>
            <a:off x="4930978" y="613924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371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3F08AD-083E-4593-BD04-AAC71BB26BF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특정 날짜에 시작할 과제들 목록을 보여줍니다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2. </a:t>
            </a:r>
            <a:r>
              <a:rPr lang="ko-KR" altLang="en-US" sz="1800" dirty="0"/>
              <a:t>현재 진행중인 과제들 목록을 보여줍니다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3. </a:t>
            </a:r>
            <a:r>
              <a:rPr lang="ko-KR" altLang="en-US" sz="1800" dirty="0"/>
              <a:t>기간이 지난 과제들 목록을 보여줍니다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endParaRPr lang="ko-KR" altLang="en-US" sz="1800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338B09-47F0-4EAE-89B6-FD8971B0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351FEA3-8044-49FE-ABA4-30A96989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24" y="365126"/>
            <a:ext cx="8025228" cy="5811838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C022818A-7AB9-46EB-BB80-5D1CC67C94A9}"/>
              </a:ext>
            </a:extLst>
          </p:cNvPr>
          <p:cNvSpPr/>
          <p:nvPr/>
        </p:nvSpPr>
        <p:spPr>
          <a:xfrm>
            <a:off x="4575321" y="1293433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B038544-A7D4-41F6-AB9F-04FC5580C4E7}"/>
              </a:ext>
            </a:extLst>
          </p:cNvPr>
          <p:cNvSpPr/>
          <p:nvPr/>
        </p:nvSpPr>
        <p:spPr>
          <a:xfrm>
            <a:off x="4657409" y="3534691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2E1590A-8955-4D1D-B938-D60D960575A8}"/>
              </a:ext>
            </a:extLst>
          </p:cNvPr>
          <p:cNvSpPr/>
          <p:nvPr/>
        </p:nvSpPr>
        <p:spPr>
          <a:xfrm>
            <a:off x="4717059" y="5707440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37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3F08AD-083E-4593-BD04-AAC71BB26BF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판매자가 입력한 커리큘럼의 상세들을 보여준다</a:t>
            </a:r>
            <a:r>
              <a:rPr lang="en-US" altLang="ko-KR" sz="1800" dirty="0"/>
              <a:t>. </a:t>
            </a:r>
            <a:r>
              <a:rPr lang="ko-KR" altLang="en-US" sz="1800" dirty="0"/>
              <a:t>각 과목마다 기간을 보여준다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endParaRPr lang="ko-KR" altLang="en-US" sz="1800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338B09-47F0-4EAE-89B6-FD8971B0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2960BB-32B9-45F0-AC36-08113BD3A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91" y="437661"/>
            <a:ext cx="7542107" cy="5811839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4D34BCF6-A599-42DA-989A-2CBCE20A233B}"/>
              </a:ext>
            </a:extLst>
          </p:cNvPr>
          <p:cNvSpPr/>
          <p:nvPr/>
        </p:nvSpPr>
        <p:spPr>
          <a:xfrm>
            <a:off x="2410960" y="681037"/>
            <a:ext cx="260058" cy="268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81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535</Words>
  <Application>Microsoft Office PowerPoint</Application>
  <PresentationFormat>와이드스크린</PresentationFormat>
  <Paragraphs>59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1.(판매자/구매자)로그인을 한다.  2.회원가입 페이지로 이동한다.  3. 검색하고 싶은 상품을 입력한다 . 4. 각각 카테고리의 상품들을 볼 수 있다.  5.인기 상품 리스트를 클릭해서 상세 정보를 볼 수 있다.  </vt:lpstr>
      <vt:lpstr>1.(계정 정보/마이페이지)를 클릭하면 계정 정보들이 보인다.  2.조회했던 상품들을 확인할 수 있는 페이지로 이동한다.  3. 찜한 상품, 팔로우 판매자 목록을 볼 수 있다.  4. 자신이 구매했던 주문 목록을 볼 수 있다.  5.클래스룸이 있는 상품들을 볼 수 있는 페이지로 이동한다</vt:lpstr>
      <vt:lpstr>1. 조회했던 상품 목록들을 보여주고 클릭하면 상품 상세 페이지로 이동한다.</vt:lpstr>
      <vt:lpstr>1. 찜을 눌렀던 상품들 리스트를 보여준다. 클릭하면 상품 상세 페이지로 이동한다.  2. 팔로우를 눌렀던 판매자 목록을 보여준다. 클릭하면 판매자의 마이샵으로 이동한다.</vt:lpstr>
      <vt:lpstr>1. 최근 6개월 이내에 구매된 상품들만 조회할 수 있다.  2. 최근 3개월 이내에 구매된 상품들만 조회 할 수 있다. 3. 최근 1개월 이내에 구매된 상품들만 조회 할 수 있다. 4. 구매날짜 범위, 시작 날짜를 입력한다. 5. 구매날짜 범위, 완료 날짜를 입력한다. 6. 4번과 5번 사이에 구매된 상품들을 조회한다. </vt:lpstr>
      <vt:lpstr>1. 오늘 날짜 기준으로 완료일이 지나지 않고 수강중인 클래스들을 보여준다.  2. 아직 수강이 시작 전인 클래스들 목록을 보여준다.  </vt:lpstr>
      <vt:lpstr>1. 해당 카테고리들만 볼 수 있도록 이동한다.  2. 해당 카테고리의 상품들을 보여준다. 클릭하면 상세페이지로 이동할 수 있다.  </vt:lpstr>
      <vt:lpstr>1. 특정 날짜에 시작할 과제들 목록을 보여줍니다.  2. 현재 진행중인 과제들 목록을 보여줍니다.  3. 기간이 지난 과제들 목록을 보여줍니다.  </vt:lpstr>
      <vt:lpstr>1. 판매자가 입력한 커리큘럼의 상세들을 보여준다. 각 과목마다 기간을 보여준다.  </vt:lpstr>
      <vt:lpstr>1. 현재 월 기준으로 이전 달, 이후 달을 버튼을 눌러서 확인할 수 있습니다.  2. 월 단위, 주 단위, 일 단위로 상세 일정을 확인 할 수 있습니다.  3. 현재 자신의 일정이 달력에 표기 됩니다.  </vt:lpstr>
      <vt:lpstr>1. 현재 선택된 과제를 수정할 수 있습니다.  2. 현재 선택된 과제를 삭제할 수 있습니다.  3. 데이터를 입력 후에 새로운 과제를 등록할 수 있습니다.  </vt:lpstr>
      <vt:lpstr>1. 현재 수강중인 학생들의 정보를 보여줍니다.  </vt:lpstr>
      <vt:lpstr>1. 현재 선택된 커리큘럼을 수정 및 삭제를 할 수 있습니다.  2. 새로운 커리큘럼을 등록할 수 있습니다.  </vt:lpstr>
      <vt:lpstr>1. 현재 선택된 공지사항을 삭제합니다.  2. 현재 선택된 공지사항을 수정합니다.  3.버튼을 눌러 새로운 공지사항을 작성합니다.  4. 다 작성한 공지사항을 ‘추가’버튼을 눌러 공지사항을 추가합니다.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19</cp:revision>
  <dcterms:created xsi:type="dcterms:W3CDTF">2022-09-22T06:17:32Z</dcterms:created>
  <dcterms:modified xsi:type="dcterms:W3CDTF">2022-09-22T09:17:34Z</dcterms:modified>
</cp:coreProperties>
</file>