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A6AA47-8C0F-452E-BC30-DA607FE05A58}">
  <a:tblStyle styleId="{48A6AA47-8C0F-452E-BC30-DA607FE05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1d3e7d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1d3e7d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1d3e7d7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1d3e7d7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71d3e7d7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71d3e7d7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1d3e7d7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71d3e7d7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71d3e7d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71d3e7d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1d3e7d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1d3e7d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8300ff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8300ff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CliForum - Command Line Interface Forum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8">
                <a:solidFill>
                  <a:schemeClr val="dk1"/>
                </a:solidFill>
              </a:rPr>
              <a:t>자바로 구현한 간단한 게시판 </a:t>
            </a: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8">
                <a:solidFill>
                  <a:schemeClr val="dk1"/>
                </a:solidFill>
              </a:rPr>
              <a:t>기능:</a:t>
            </a: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8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8">
                <a:solidFill>
                  <a:schemeClr val="dk1"/>
                </a:solidFill>
              </a:rPr>
              <a:t>회원가입 / 로그인 / 로그아웃</a:t>
            </a:r>
            <a:endParaRPr sz="2318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8">
                <a:solidFill>
                  <a:schemeClr val="dk1"/>
                </a:solidFill>
              </a:rPr>
              <a:t>게시판 글 쓰기 / 글 지우기 / 댓글 쓰기 </a:t>
            </a: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150" y="1415000"/>
            <a:ext cx="3794749" cy="2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62000" y="-1018800"/>
            <a:ext cx="10718598" cy="79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7061225" y="15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기획</a:t>
            </a:r>
            <a:endParaRPr b="1" sz="30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061225" y="15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기획</a:t>
            </a:r>
            <a:endParaRPr b="1" sz="3020"/>
          </a:p>
        </p:txBody>
      </p:sp>
      <p:sp>
        <p:nvSpPr>
          <p:cNvPr id="68" name="Google Shape;68;p15"/>
          <p:cNvSpPr txBox="1"/>
          <p:nvPr/>
        </p:nvSpPr>
        <p:spPr>
          <a:xfrm>
            <a:off x="1218450" y="982350"/>
            <a:ext cx="6790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기능: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인증, 유저 : 회원가입, 로그인, 마이페이지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커뮤니티 : 게시판 열람, 댓글 작성, 게시글 삭제, 댓글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여유 되면 추가 할 기능: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회원탈퇴, 쪽지, 방명록, 회원밴, 채팅방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공부해야 할 기술: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FileReader/Writer: 모든 데이터를 영구보관 하기 위해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Socket: 채팅, 실시간 쪽지, 댓글, 게시판 확인 하기 위해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Thread: 특히 실시간 변화 조회하기 위해서 복잡하게 쓰일거 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패키지 부터 대충 만들어 놓고 틀 프로토타입 만들기 시작.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MVC 패턴으로 틀을 잡았고, 전에 하던 방식과 다르게 view도 객체화해서 코딩 해 볼 예정.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 데이터 흐름: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유저 입력 &gt; 컨트롤러 &gt; 뷰 &gt; 모델 &gt; DAO &gt; 거꾸로 다시 돌아가기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76900" y="56600"/>
            <a:ext cx="6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*강한별 예비 쥬니어 개발자 블로그 발췌*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9875" y="198100"/>
            <a:ext cx="87828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일정</a:t>
            </a:r>
            <a:endParaRPr b="1" sz="3400"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601025" y="140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{48A6AA47-8C0F-452E-BC30-DA607FE05A58}</a:tableStyleId>
              </a:tblPr>
              <a:tblGrid>
                <a:gridCol w="1143600"/>
                <a:gridCol w="1165900"/>
                <a:gridCol w="1154750"/>
                <a:gridCol w="1154750"/>
                <a:gridCol w="1154750"/>
                <a:gridCol w="1154750"/>
                <a:gridCol w="1154750"/>
              </a:tblGrid>
              <a:tr h="4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26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11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18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25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30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31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</a:rPr>
                        <a:t>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628925" y="975575"/>
            <a:ext cx="8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2023/3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744725" y="2549700"/>
            <a:ext cx="3475200" cy="33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테스트 진행, 예외 처리 등 보완, 발표 준비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01025" y="2009225"/>
            <a:ext cx="2320500" cy="338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사전 준비, 기획, 설계, 초기 디자인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910525" y="2009225"/>
            <a:ext cx="1165800" cy="33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프로젝트 시작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059825" y="2009225"/>
            <a:ext cx="1165800" cy="338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파일라이터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219975" y="2009225"/>
            <a:ext cx="1165800" cy="338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로그인/회원가입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363925" y="2009225"/>
            <a:ext cx="2320500" cy="338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게시판 완성, 통신 구현, 댓글 기능 추가 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19925" y="2549700"/>
            <a:ext cx="1143900" cy="338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발표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95650" y="2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20"/>
              <a:t>활용 도구</a:t>
            </a:r>
            <a:endParaRPr b="1" sz="372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262" y="728225"/>
            <a:ext cx="4669476" cy="29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75" y="2571750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575" y="-1018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250" y="4136600"/>
            <a:ext cx="2965750" cy="10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1074" y="2796300"/>
            <a:ext cx="1249550" cy="16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76325" y="14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/>
              <a:t>활용 라이브러리</a:t>
            </a:r>
            <a:endParaRPr b="1" sz="312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13600" y="1017725"/>
            <a:ext cx="22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2020">
                <a:solidFill>
                  <a:schemeClr val="dk1"/>
                </a:solidFill>
              </a:rPr>
              <a:t>Java I/O</a:t>
            </a:r>
            <a:endParaRPr b="1" sz="2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BufferedReader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BufferedWriter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File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FileReader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FileWriter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DataInputStream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DataOutputStream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InputStreamReader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PrintWriter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62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433050" y="1017725"/>
            <a:ext cx="22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2020">
                <a:solidFill>
                  <a:schemeClr val="dk1"/>
                </a:solidFill>
              </a:rPr>
              <a:t>Java Net</a:t>
            </a:r>
            <a:endParaRPr b="1" sz="2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Socket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</a:rPr>
              <a:t>ServerSocket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2020">
                <a:solidFill>
                  <a:schemeClr val="dk1"/>
                </a:solidFill>
              </a:rPr>
              <a:t>Java Time</a:t>
            </a:r>
            <a:endParaRPr b="1" sz="20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LocalDateTime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LocalDate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DateTimeFormatter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62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554400" y="1017725"/>
            <a:ext cx="22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2020">
                <a:solidFill>
                  <a:schemeClr val="dk1"/>
                </a:solidFill>
              </a:rPr>
              <a:t>Java Util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ArrayList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LinkedList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List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StringTokenizer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20">
                <a:solidFill>
                  <a:schemeClr val="dk1"/>
                </a:solidFill>
              </a:rPr>
              <a:t>Collections</a:t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6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20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403275" y="339600"/>
            <a:ext cx="45720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통신 기능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아이디 중복 확인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회원가입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로그인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게시글 가져오기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다음 게시글 번호 가져오기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게시글 추가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게시글 삭제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댓글 가져오기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다음 댓글 번호 가져오기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댓글 추가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918675" y="339600"/>
            <a:ext cx="4572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비</a:t>
            </a:r>
            <a:r>
              <a:rPr lang="en" sz="2100"/>
              <a:t>통신 기능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로그아웃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프로그램 종료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129350" y="3374750"/>
            <a:ext cx="3686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/>
              <a:t>구현 </a:t>
            </a:r>
            <a:r>
              <a:rPr b="1" lang="en" sz="5300"/>
              <a:t>기능</a:t>
            </a:r>
            <a:endParaRPr b="1" sz="5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551850" y="254700"/>
            <a:ext cx="2829900" cy="43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27700" y="973188"/>
            <a:ext cx="22782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827700" y="1666450"/>
            <a:ext cx="2278200" cy="22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827700" y="97320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FrontEndLoader.java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827700" y="237165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r>
              <a:rPr lang="en">
                <a:solidFill>
                  <a:schemeClr val="dk1"/>
                </a:solidFill>
              </a:rPr>
              <a:t>.java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791150" y="254700"/>
            <a:ext cx="2829900" cy="43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067000" y="38915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067000" y="973188"/>
            <a:ext cx="22782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067000" y="97320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ServerLoader</a:t>
            </a:r>
            <a:r>
              <a:rPr lang="en">
                <a:solidFill>
                  <a:schemeClr val="dk1"/>
                </a:solidFill>
              </a:rPr>
              <a:t>.java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6067000" y="1666438"/>
            <a:ext cx="22782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067000" y="2359688"/>
            <a:ext cx="22782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067000" y="2306600"/>
            <a:ext cx="22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r>
              <a:rPr lang="en">
                <a:solidFill>
                  <a:schemeClr val="dk1"/>
                </a:solidFill>
              </a:rPr>
              <a:t>.java</a:t>
            </a:r>
            <a:r>
              <a:rPr lang="en"/>
              <a:t> Forum</a:t>
            </a:r>
            <a:r>
              <a:rPr lang="en">
                <a:solidFill>
                  <a:schemeClr val="dk1"/>
                </a:solidFill>
              </a:rPr>
              <a:t>.java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067000" y="3052938"/>
            <a:ext cx="22782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067000" y="305295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DataAccessObject</a:t>
            </a:r>
            <a:r>
              <a:rPr lang="en">
                <a:solidFill>
                  <a:schemeClr val="dk1"/>
                </a:solidFill>
              </a:rPr>
              <a:t>.java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067000" y="3746188"/>
            <a:ext cx="22782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130675" y="3693100"/>
            <a:ext cx="22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sers.txt    posts.txt comments.txt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606025" y="1393775"/>
            <a:ext cx="544800" cy="50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815675" y="1596375"/>
            <a:ext cx="3315000" cy="66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827700" y="459225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183150" y="172105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887525" y="1293275"/>
            <a:ext cx="544800" cy="50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676350" y="2094225"/>
            <a:ext cx="382200" cy="34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317950" y="3473800"/>
            <a:ext cx="382200" cy="33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317950" y="2826725"/>
            <a:ext cx="382200" cy="33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317950" y="2097975"/>
            <a:ext cx="382200" cy="33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676350" y="2822975"/>
            <a:ext cx="382200" cy="34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7676350" y="3470050"/>
            <a:ext cx="382200" cy="34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606025" y="4074875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</a:t>
            </a:r>
            <a:endParaRPr b="1"/>
          </a:p>
        </p:txBody>
      </p:sp>
      <p:sp>
        <p:nvSpPr>
          <p:cNvPr id="141" name="Google Shape;141;p20"/>
          <p:cNvSpPr txBox="1"/>
          <p:nvPr/>
        </p:nvSpPr>
        <p:spPr>
          <a:xfrm>
            <a:off x="4991425" y="241430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</p:txBody>
      </p:sp>
      <p:sp>
        <p:nvSpPr>
          <p:cNvPr id="142" name="Google Shape;142;p20"/>
          <p:cNvSpPr txBox="1"/>
          <p:nvPr/>
        </p:nvSpPr>
        <p:spPr>
          <a:xfrm>
            <a:off x="6067000" y="1694488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CONTROLLER.java</a:t>
            </a:r>
            <a:endParaRPr b="1"/>
          </a:p>
        </p:txBody>
      </p:sp>
      <p:sp>
        <p:nvSpPr>
          <p:cNvPr id="143" name="Google Shape;143;p20"/>
          <p:cNvSpPr txBox="1"/>
          <p:nvPr/>
        </p:nvSpPr>
        <p:spPr>
          <a:xfrm>
            <a:off x="4644750" y="3871800"/>
            <a:ext cx="2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endParaRPr b="1"/>
          </a:p>
        </p:txBody>
      </p:sp>
      <p:sp>
        <p:nvSpPr>
          <p:cNvPr id="144" name="Google Shape;144;p20"/>
          <p:cNvSpPr txBox="1"/>
          <p:nvPr/>
        </p:nvSpPr>
        <p:spPr>
          <a:xfrm>
            <a:off x="4246825" y="88425"/>
            <a:ext cx="22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구조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