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58" r:id="rId3"/>
    <p:sldId id="268" r:id="rId4"/>
    <p:sldId id="267" r:id="rId5"/>
    <p:sldId id="283" r:id="rId6"/>
    <p:sldId id="264" r:id="rId7"/>
    <p:sldId id="265" r:id="rId8"/>
    <p:sldId id="266" r:id="rId9"/>
    <p:sldId id="260" r:id="rId10"/>
    <p:sldId id="269" r:id="rId11"/>
    <p:sldId id="270" r:id="rId12"/>
    <p:sldId id="271" r:id="rId13"/>
    <p:sldId id="276" r:id="rId14"/>
    <p:sldId id="278" r:id="rId15"/>
    <p:sldId id="277" r:id="rId16"/>
    <p:sldId id="284" r:id="rId17"/>
    <p:sldId id="272" r:id="rId18"/>
    <p:sldId id="286" r:id="rId19"/>
    <p:sldId id="273" r:id="rId20"/>
    <p:sldId id="289" r:id="rId21"/>
    <p:sldId id="290" r:id="rId22"/>
    <p:sldId id="274" r:id="rId23"/>
    <p:sldId id="279" r:id="rId24"/>
    <p:sldId id="275" r:id="rId25"/>
    <p:sldId id="285" r:id="rId26"/>
    <p:sldId id="262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/>
    <p:restoredTop sz="79408"/>
  </p:normalViewPr>
  <p:slideViewPr>
    <p:cSldViewPr snapToGrid="0">
      <p:cViewPr>
        <p:scale>
          <a:sx n="100" d="100"/>
          <a:sy n="100" d="100"/>
        </p:scale>
        <p:origin x="197" y="-552"/>
      </p:cViewPr>
      <p:guideLst/>
    </p:cSldViewPr>
  </p:slideViewPr>
  <p:notesTextViewPr>
    <p:cViewPr>
      <p:scale>
        <a:sx n="195" d="100"/>
        <a:sy n="19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45EC-2777-2A4A-99D2-97F5BB8565DC}" type="datetimeFigureOut">
              <a:rPr kumimoji="1" lang="ko-Kore-KR" altLang="en-US" smtClean="0"/>
              <a:t>06/01/2020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16C29-3EB7-D24B-8283-EAFEF81D91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83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저희가</a:t>
            </a:r>
            <a:r>
              <a:rPr kumimoji="1" lang="ko-KR" altLang="en-US" dirty="0"/>
              <a:t> 잡은 </a:t>
            </a:r>
            <a:r>
              <a:rPr kumimoji="1" lang="en-US" altLang="ko-KR" dirty="0"/>
              <a:t>KNUP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개발방향은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언제 어디서든</a:t>
            </a:r>
            <a:endParaRPr kumimoji="1" lang="en-US" altLang="ko-KR" dirty="0"/>
          </a:p>
          <a:p>
            <a:r>
              <a:rPr kumimoji="1" lang="ko-KR" altLang="en-US" dirty="0"/>
              <a:t>간편한 인증</a:t>
            </a:r>
            <a:endParaRPr kumimoji="1" lang="en-US" altLang="ko-KR" dirty="0"/>
          </a:p>
          <a:p>
            <a:r>
              <a:rPr kumimoji="1" lang="ko-KR" altLang="en-US" dirty="0"/>
              <a:t>시간단축</a:t>
            </a:r>
            <a:endParaRPr kumimoji="1" lang="en-US" altLang="ko-KR" dirty="0"/>
          </a:p>
          <a:p>
            <a:r>
              <a:rPr kumimoji="1" lang="ko-KR" altLang="en-US" dirty="0"/>
              <a:t>이라는 단어로 정리해봤습니다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궁극적으로 휴대폰이나 노트북 또는 컴퓨터로 언제 어디서든 프린트가 가능하고</a:t>
            </a:r>
            <a:endParaRPr kumimoji="1" lang="en-US" altLang="ko-KR" dirty="0"/>
          </a:p>
          <a:p>
            <a:r>
              <a:rPr kumimoji="1" lang="ko-KR" altLang="en-US" dirty="0" err="1"/>
              <a:t>카카오톡</a:t>
            </a:r>
            <a:r>
              <a:rPr kumimoji="1" lang="ko-KR" altLang="en-US" dirty="0"/>
              <a:t> 로그인과 </a:t>
            </a:r>
            <a:r>
              <a:rPr kumimoji="1" lang="ko-KR" altLang="en-US" dirty="0" err="1"/>
              <a:t>인증코드로</a:t>
            </a:r>
            <a:r>
              <a:rPr kumimoji="1" lang="ko-KR" altLang="en-US" dirty="0"/>
              <a:t> 복잡한 인증절차를 없애고</a:t>
            </a:r>
            <a:endParaRPr kumimoji="1" lang="en-US" altLang="ko-KR" dirty="0"/>
          </a:p>
          <a:p>
            <a:r>
              <a:rPr kumimoji="1" lang="ko-KR" altLang="en-US" dirty="0"/>
              <a:t>프린트를 하기 위해 기다리는 시간을 </a:t>
            </a:r>
            <a:r>
              <a:rPr kumimoji="1" lang="ko-KR" altLang="en-US" dirty="0" err="1"/>
              <a:t>단축하는것입니다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16C29-3EB7-D24B-8283-EAFEF81D919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30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유저가 웹 또는 모바일을 통해 프린트를 신청하게 되면 서버로 요청이 가고 서버는 그 요청을 받아 </a:t>
            </a:r>
            <a:r>
              <a:rPr kumimoji="1" lang="en-US" altLang="ko-KR" dirty="0"/>
              <a:t>database</a:t>
            </a:r>
            <a:r>
              <a:rPr kumimoji="1" lang="ko-KR" altLang="en-US" dirty="0"/>
              <a:t>에 </a:t>
            </a:r>
            <a:endParaRPr kumimoji="1" lang="en-US" altLang="ko-KR" dirty="0"/>
          </a:p>
          <a:p>
            <a:r>
              <a:rPr kumimoji="1" lang="ko-KR" altLang="en-US" dirty="0"/>
              <a:t>프린트 신청 정보들을 저장합니다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유저에게 인증코드를 전송합니다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유저가 프린터 쪽에서 인증코드를 입력하게 되면 서버로 인증 및 파일데이터를 요청하고 서버는 인증을 진행하고 </a:t>
            </a:r>
            <a:endParaRPr kumimoji="1" lang="en-US" altLang="ko-KR" dirty="0"/>
          </a:p>
          <a:p>
            <a:r>
              <a:rPr kumimoji="1" lang="en-US" altLang="ko-KR" dirty="0"/>
              <a:t>Db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파일정보를</a:t>
            </a:r>
            <a:r>
              <a:rPr kumimoji="1" lang="ko-KR" altLang="en-US" dirty="0"/>
              <a:t> 요청합니다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다시 </a:t>
            </a:r>
            <a:r>
              <a:rPr kumimoji="1" lang="ko-KR" altLang="en-US" dirty="0" err="1"/>
              <a:t>파일정보를</a:t>
            </a:r>
            <a:r>
              <a:rPr kumimoji="1" lang="ko-KR" altLang="en-US" dirty="0"/>
              <a:t> 프린터로 보내 프린트를 진행합니다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16C29-3EB7-D24B-8283-EAFEF81D919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48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16C29-3EB7-D24B-8283-EAFEF81D919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802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E16C29-3EB7-D24B-8283-EAFEF81D919F}" type="slidenum">
              <a:rPr lang="en-US" altLang="en-US"/>
              <a:pPr lvl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67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16C29-3EB7-D24B-8283-EAFEF81D919F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745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16C29-3EB7-D24B-8283-EAFEF81D919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191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16C29-3EB7-D24B-8283-EAFEF81D919F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497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ACB758E-CB2A-4EF2-A034-232CC75B78A5}" type="datetimeFigureOut">
              <a:rPr lang="ko-KR" altLang="en-US"/>
              <a:pPr lvl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1C6394A-C93D-47E6-9DC7-FF6A1003894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lvl="0"/>
            <a:r>
              <a:rPr lang="en-US" altLang="ko-KR" b="1">
                <a:solidFill>
                  <a:srgbClr val="FF0000"/>
                </a:solidFill>
              </a:rPr>
              <a:t> KNUP</a:t>
            </a:r>
            <a:r>
              <a:rPr lang="en-US" altLang="ko-KR" sz="3000"/>
              <a:t>(</a:t>
            </a:r>
            <a:r>
              <a:rPr lang="ko-KR" altLang="en-US" sz="3000"/>
              <a:t>프린터 신청 </a:t>
            </a:r>
            <a:r>
              <a:rPr lang="en-US" altLang="ko-KR" sz="3000"/>
              <a:t>UTIL)</a:t>
            </a:r>
            <a:endParaRPr lang="ko-KR" altLang="en-US" sz="3000" b="1" u="sng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/>
              <a:t>2013097038 </a:t>
            </a:r>
            <a:r>
              <a:rPr lang="ko-KR" altLang="en-US"/>
              <a:t>변상현</a:t>
            </a:r>
          </a:p>
          <a:p>
            <a:pPr algn="r">
              <a:spcBef>
                <a:spcPct val="35000"/>
              </a:spcBef>
            </a:pPr>
            <a:r>
              <a:rPr lang="en-US" altLang="ko-KR"/>
              <a:t>201</a:t>
            </a:r>
            <a:r>
              <a:rPr lang="ko-KR" altLang="en-US"/>
              <a:t>3097041 송동명</a:t>
            </a:r>
          </a:p>
          <a:p>
            <a:pPr algn="r">
              <a:spcBef>
                <a:spcPct val="35000"/>
              </a:spcBef>
            </a:pPr>
            <a:r>
              <a:rPr lang="en-US" altLang="ko-KR"/>
              <a:t>2015116581 </a:t>
            </a:r>
            <a:r>
              <a:rPr lang="ko-KR" altLang="en-US"/>
              <a:t>박유민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개발방향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5093" y="3740145"/>
            <a:ext cx="1751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언제 어디서든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pic>
        <p:nvPicPr>
          <p:cNvPr id="4" name="그림 3" descr="그리기, 시계, 표지판, 테이블이(가) 표시된 사진&#10;&#10;자동 생성된 설명">
            <a:extLst>
              <a:ext uri="{FF2B5EF4-FFF2-40B4-BE49-F238E27FC236}">
                <a16:creationId xmlns:a16="http://schemas.microsoft.com/office/drawing/2014/main" id="{4C169A6E-2FE2-8142-9293-09319F3EE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4" y="1501405"/>
            <a:ext cx="789832" cy="1588344"/>
          </a:xfrm>
          <a:prstGeom prst="rect">
            <a:avLst/>
          </a:prstGeom>
        </p:spPr>
      </p:pic>
      <p:pic>
        <p:nvPicPr>
          <p:cNvPr id="10" name="그림 9" descr="그리기, 컴퓨터이(가) 표시된 사진&#10;&#10;자동 생성된 설명">
            <a:extLst>
              <a:ext uri="{FF2B5EF4-FFF2-40B4-BE49-F238E27FC236}">
                <a16:creationId xmlns:a16="http://schemas.microsoft.com/office/drawing/2014/main" id="{9067D4EA-C5D2-584B-8BB9-FA373E513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52" y="1501405"/>
            <a:ext cx="1623061" cy="1432113"/>
          </a:xfrm>
          <a:prstGeom prst="rect">
            <a:avLst/>
          </a:prstGeom>
        </p:spPr>
      </p:pic>
      <p:pic>
        <p:nvPicPr>
          <p:cNvPr id="12" name="그림 11" descr="개체, 시계이(가) 표시된 사진&#10;&#10;자동 생성된 설명">
            <a:extLst>
              <a:ext uri="{FF2B5EF4-FFF2-40B4-BE49-F238E27FC236}">
                <a16:creationId xmlns:a16="http://schemas.microsoft.com/office/drawing/2014/main" id="{0E6FD51B-5D33-044F-86CF-134A56F57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19" y="1498891"/>
            <a:ext cx="1987533" cy="1839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9E59CC-A708-3F44-BBAC-B7F880A71276}"/>
              </a:ext>
            </a:extLst>
          </p:cNvPr>
          <p:cNvSpPr txBox="1"/>
          <p:nvPr/>
        </p:nvSpPr>
        <p:spPr>
          <a:xfrm>
            <a:off x="9074163" y="3693125"/>
            <a:ext cx="11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시간단축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96361-B801-2345-A3B3-194AED470142}"/>
              </a:ext>
            </a:extLst>
          </p:cNvPr>
          <p:cNvSpPr txBox="1"/>
          <p:nvPr/>
        </p:nvSpPr>
        <p:spPr>
          <a:xfrm>
            <a:off x="1336677" y="4693990"/>
            <a:ext cx="884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언제 어디서든 웹 또는 모바일에서 프린트를 신청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인증코드를 이용한 간편한 인증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그로 인해 프린트 하는데 드는 시간단축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9BD14-11ED-4B43-A683-DD63A1772BA0}"/>
              </a:ext>
            </a:extLst>
          </p:cNvPr>
          <p:cNvSpPr txBox="1"/>
          <p:nvPr/>
        </p:nvSpPr>
        <p:spPr>
          <a:xfrm>
            <a:off x="5390319" y="3674262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간편한 인증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1105DA0-4D42-F847-90C1-A4D3C6DD85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7" y="1399566"/>
            <a:ext cx="2705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6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시스템 모형</a:t>
            </a:r>
          </a:p>
          <a:p>
            <a:pPr lvl="0"/>
            <a:endParaRPr lang="ko-KR" altLang="en-US" sz="3000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FF61176-C2CD-FF4B-A375-ACBCA04B7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97" y="451533"/>
            <a:ext cx="7179011" cy="6020810"/>
          </a:xfrm>
          <a:prstGeom prst="rect">
            <a:avLst/>
          </a:prstGeom>
        </p:spPr>
      </p:pic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1005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개발 내용</a:t>
            </a:r>
          </a:p>
          <a:p>
            <a:pPr lvl="0"/>
            <a:endParaRPr lang="ko-KR" altLang="en-US" sz="30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7970C9D-3C16-6C4D-8F74-5DBA1E4B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3" y="1436370"/>
            <a:ext cx="11332711" cy="4968633"/>
          </a:xfrm>
          <a:prstGeom prst="rect">
            <a:avLst/>
          </a:prstGeom>
        </p:spPr>
      </p:pic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3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개발 내용</a:t>
            </a:r>
          </a:p>
          <a:p>
            <a:pPr lvl="0"/>
            <a:r>
              <a:rPr lang="en-US" altLang="ko-KR" sz="2400" dirty="0"/>
              <a:t>-</a:t>
            </a:r>
            <a:r>
              <a:rPr lang="ko-KR" altLang="en-US" sz="2400" dirty="0"/>
              <a:t> 프린트</a:t>
            </a:r>
            <a:r>
              <a:rPr lang="en-US" altLang="ko-KR" sz="2400" dirty="0"/>
              <a:t> </a:t>
            </a:r>
            <a:r>
              <a:rPr lang="ko-KR" altLang="en-US" sz="2400" dirty="0"/>
              <a:t>설정 </a:t>
            </a:r>
            <a:r>
              <a:rPr lang="en-US" altLang="ko-KR" sz="2400" dirty="0"/>
              <a:t>:</a:t>
            </a:r>
            <a:r>
              <a:rPr lang="ko-KR" altLang="en-US" sz="2400" dirty="0"/>
              <a:t> 설정 단계적 적용</a:t>
            </a:r>
            <a:endParaRPr lang="en-US" altLang="ko-KR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A21E2-4DD7-E142-B22F-7CB238DBD595}"/>
              </a:ext>
            </a:extLst>
          </p:cNvPr>
          <p:cNvSpPr txBox="1"/>
          <p:nvPr/>
        </p:nvSpPr>
        <p:spPr>
          <a:xfrm>
            <a:off x="506135" y="6166758"/>
            <a:ext cx="9511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rgbClr val="FF0000"/>
                </a:solidFill>
              </a:rPr>
              <a:t>*프린트 가능한 파일의 형식은 </a:t>
            </a:r>
            <a:r>
              <a:rPr kumimoji="1" lang="en-US" altLang="ko-KR" sz="1200" dirty="0">
                <a:solidFill>
                  <a:srgbClr val="FF0000"/>
                </a:solidFill>
              </a:rPr>
              <a:t>.pptx</a:t>
            </a:r>
            <a:r>
              <a:rPr kumimoji="1" lang="ko-KR" altLang="en-US" sz="1200" dirty="0">
                <a:solidFill>
                  <a:srgbClr val="FF0000"/>
                </a:solidFill>
              </a:rPr>
              <a:t> 또는 </a:t>
            </a:r>
            <a:r>
              <a:rPr kumimoji="1" lang="en-US" altLang="ko-KR" sz="1200" dirty="0">
                <a:solidFill>
                  <a:srgbClr val="FF0000"/>
                </a:solidFill>
              </a:rPr>
              <a:t>.ppt</a:t>
            </a:r>
            <a:r>
              <a:rPr kumimoji="1" lang="ko-KR" altLang="en-US" sz="1200" dirty="0">
                <a:solidFill>
                  <a:srgbClr val="FF0000"/>
                </a:solidFill>
              </a:rPr>
              <a:t> 파일로 우선 적용</a:t>
            </a:r>
            <a:r>
              <a:rPr kumimoji="1" lang="en-US" altLang="ko-KR" sz="1200" dirty="0">
                <a:solidFill>
                  <a:srgbClr val="FF0000"/>
                </a:solidFill>
              </a:rPr>
              <a:t>.</a:t>
            </a:r>
            <a:r>
              <a:rPr kumimoji="1" lang="ko-KR" altLang="en-US" sz="1200" dirty="0">
                <a:solidFill>
                  <a:srgbClr val="FF0000"/>
                </a:solidFill>
              </a:rPr>
              <a:t> 나머지 형식은 점차 범위를 늘릴 예정</a:t>
            </a:r>
            <a:r>
              <a:rPr kumimoji="1" lang="en-US" altLang="ko-KR" sz="1200" dirty="0">
                <a:solidFill>
                  <a:srgbClr val="FF0000"/>
                </a:solidFill>
              </a:rPr>
              <a:t>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6106C51-A70D-5542-9E41-146154AD6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66" y="1354591"/>
            <a:ext cx="5208865" cy="47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개발 내용</a:t>
            </a:r>
            <a:endParaRPr lang="en-US" altLang="ko-KR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A21E2-4DD7-E142-B22F-7CB238DBD595}"/>
              </a:ext>
            </a:extLst>
          </p:cNvPr>
          <p:cNvSpPr txBox="1"/>
          <p:nvPr/>
        </p:nvSpPr>
        <p:spPr>
          <a:xfrm>
            <a:off x="506135" y="6166758"/>
            <a:ext cx="9511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rgbClr val="FF0000"/>
                </a:solidFill>
              </a:rPr>
              <a:t>*프린트 가능한 파일의 형식은 </a:t>
            </a:r>
            <a:r>
              <a:rPr kumimoji="1" lang="en-US" altLang="ko-KR" sz="1200" dirty="0">
                <a:solidFill>
                  <a:srgbClr val="FF0000"/>
                </a:solidFill>
              </a:rPr>
              <a:t>.pptx</a:t>
            </a:r>
            <a:r>
              <a:rPr kumimoji="1" lang="ko-KR" altLang="en-US" sz="1200" dirty="0">
                <a:solidFill>
                  <a:srgbClr val="FF0000"/>
                </a:solidFill>
              </a:rPr>
              <a:t> 또는 </a:t>
            </a:r>
            <a:r>
              <a:rPr kumimoji="1" lang="en-US" altLang="ko-KR" sz="1200" dirty="0">
                <a:solidFill>
                  <a:srgbClr val="FF0000"/>
                </a:solidFill>
              </a:rPr>
              <a:t>.ppt</a:t>
            </a:r>
            <a:r>
              <a:rPr kumimoji="1" lang="ko-KR" altLang="en-US" sz="1200" dirty="0">
                <a:solidFill>
                  <a:srgbClr val="FF0000"/>
                </a:solidFill>
              </a:rPr>
              <a:t> 파일로 우선 적용</a:t>
            </a:r>
            <a:r>
              <a:rPr kumimoji="1" lang="en-US" altLang="ko-KR" sz="1200" dirty="0">
                <a:solidFill>
                  <a:srgbClr val="FF0000"/>
                </a:solidFill>
              </a:rPr>
              <a:t>.</a:t>
            </a:r>
            <a:r>
              <a:rPr kumimoji="1" lang="ko-KR" altLang="en-US" sz="1200" dirty="0">
                <a:solidFill>
                  <a:srgbClr val="FF0000"/>
                </a:solidFill>
              </a:rPr>
              <a:t> 나머지 형식은 점차 범위를 늘릴 예정</a:t>
            </a:r>
            <a:r>
              <a:rPr kumimoji="1" lang="en-US" altLang="ko-KR" sz="1200" dirty="0">
                <a:solidFill>
                  <a:srgbClr val="FF0000"/>
                </a:solidFill>
              </a:rPr>
              <a:t>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08BD0EC5-2094-8540-B10A-FC1863D8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94" y="1203274"/>
            <a:ext cx="4747117" cy="4451449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ECC602E5-96D8-4B44-81C2-1FD0A4C4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1" y="1164141"/>
            <a:ext cx="4747118" cy="4453482"/>
          </a:xfrm>
          <a:prstGeom prst="rect">
            <a:avLst/>
          </a:prstGeom>
        </p:spPr>
      </p:pic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8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개발 내용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A21E2-4DD7-E142-B22F-7CB238DBD595}"/>
              </a:ext>
            </a:extLst>
          </p:cNvPr>
          <p:cNvSpPr txBox="1"/>
          <p:nvPr/>
        </p:nvSpPr>
        <p:spPr>
          <a:xfrm>
            <a:off x="506135" y="6166758"/>
            <a:ext cx="9511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rgbClr val="FF0000"/>
                </a:solidFill>
              </a:rPr>
              <a:t>*프린트 가능한 파일의 형식은 </a:t>
            </a:r>
            <a:r>
              <a:rPr kumimoji="1" lang="en-US" altLang="ko-KR" sz="1200" dirty="0">
                <a:solidFill>
                  <a:srgbClr val="FF0000"/>
                </a:solidFill>
              </a:rPr>
              <a:t>.pptx</a:t>
            </a:r>
            <a:r>
              <a:rPr kumimoji="1" lang="ko-KR" altLang="en-US" sz="1200" dirty="0">
                <a:solidFill>
                  <a:srgbClr val="FF0000"/>
                </a:solidFill>
              </a:rPr>
              <a:t> 또는 </a:t>
            </a:r>
            <a:r>
              <a:rPr kumimoji="1" lang="en-US" altLang="ko-KR" sz="1200" dirty="0">
                <a:solidFill>
                  <a:srgbClr val="FF0000"/>
                </a:solidFill>
              </a:rPr>
              <a:t>.ppt</a:t>
            </a:r>
            <a:r>
              <a:rPr kumimoji="1" lang="ko-KR" altLang="en-US" sz="1200" dirty="0">
                <a:solidFill>
                  <a:srgbClr val="FF0000"/>
                </a:solidFill>
              </a:rPr>
              <a:t> 파일로 우선 적용</a:t>
            </a:r>
            <a:r>
              <a:rPr kumimoji="1" lang="en-US" altLang="ko-KR" sz="1200" dirty="0">
                <a:solidFill>
                  <a:srgbClr val="FF0000"/>
                </a:solidFill>
              </a:rPr>
              <a:t>.</a:t>
            </a:r>
            <a:r>
              <a:rPr kumimoji="1" lang="ko-KR" altLang="en-US" sz="1200" dirty="0">
                <a:solidFill>
                  <a:srgbClr val="FF0000"/>
                </a:solidFill>
              </a:rPr>
              <a:t> 나머지 형식은 점차 범위를 늘릴 예정</a:t>
            </a:r>
            <a:r>
              <a:rPr kumimoji="1" lang="en-US" altLang="ko-KR" sz="1200" dirty="0">
                <a:solidFill>
                  <a:srgbClr val="FF0000"/>
                </a:solidFill>
              </a:rPr>
              <a:t>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1D5BD9D-122F-7E4A-96E4-D18443E1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2" y="1259998"/>
            <a:ext cx="5048077" cy="470467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250F63C7-CC6B-494F-8ED6-10E3A9B2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08" y="1259998"/>
            <a:ext cx="4922592" cy="4634026"/>
          </a:xfrm>
          <a:prstGeom prst="rect">
            <a:avLst/>
          </a:prstGeom>
        </p:spPr>
      </p:pic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개발 내용</a:t>
            </a:r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1C351-67EF-0A4C-9275-94F9A3FEA7A6}"/>
              </a:ext>
            </a:extLst>
          </p:cNvPr>
          <p:cNvSpPr txBox="1"/>
          <p:nvPr/>
        </p:nvSpPr>
        <p:spPr>
          <a:xfrm>
            <a:off x="905522" y="1317123"/>
            <a:ext cx="10369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 err="1"/>
              <a:t>카카오페이</a:t>
            </a:r>
            <a:endParaRPr kumimoji="1" lang="en-US" altLang="ko-KR" sz="2500" dirty="0"/>
          </a:p>
          <a:p>
            <a:endParaRPr kumimoji="1" lang="en-US" altLang="ko-KR" sz="2500" dirty="0"/>
          </a:p>
          <a:p>
            <a:r>
              <a:rPr kumimoji="1" lang="en-US" altLang="ko-KR" sz="2500" dirty="0"/>
              <a:t>-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API </a:t>
            </a:r>
            <a:r>
              <a:rPr kumimoji="1" lang="ko-KR" altLang="en-US" sz="2500" dirty="0"/>
              <a:t>구현은 가능</a:t>
            </a:r>
            <a:endParaRPr kumimoji="1" lang="en-US" altLang="ko-KR" sz="2500" dirty="0"/>
          </a:p>
          <a:p>
            <a:r>
              <a:rPr kumimoji="1" lang="en-US" altLang="ko-KR" sz="2500" dirty="0"/>
              <a:t>-</a:t>
            </a:r>
            <a:r>
              <a:rPr kumimoji="1" lang="ko-KR" altLang="en-US" sz="2500" dirty="0"/>
              <a:t> 실사용 및 실제로 서비스 개시 시 에는 제휴서비스로 등록이 필요 </a:t>
            </a:r>
            <a:endParaRPr kumimoji="1"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65056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7AC93-9A36-CF4F-8E46-C02FDB08EA8B}"/>
              </a:ext>
            </a:extLst>
          </p:cNvPr>
          <p:cNvSpPr txBox="1"/>
          <p:nvPr/>
        </p:nvSpPr>
        <p:spPr>
          <a:xfrm>
            <a:off x="905522" y="3028943"/>
            <a:ext cx="1036911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/>
              <a:t>기능</a:t>
            </a:r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카카오톡</a:t>
            </a:r>
            <a:r>
              <a:rPr kumimoji="1" lang="ko-KR" altLang="en-US" dirty="0"/>
              <a:t> 로그인 연동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프린트 신청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프린터 선택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파일 업로드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카카오페이</a:t>
            </a:r>
            <a:r>
              <a:rPr kumimoji="1" lang="ko-KR" altLang="en-US" dirty="0"/>
              <a:t> 연동 구현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유저 및 파일 데이터 서버로 전송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F1AB1-F731-4143-836A-EA50CCE6A77A}"/>
              </a:ext>
            </a:extLst>
          </p:cNvPr>
          <p:cNvSpPr txBox="1"/>
          <p:nvPr/>
        </p:nvSpPr>
        <p:spPr>
          <a:xfrm>
            <a:off x="905522" y="1317123"/>
            <a:ext cx="10369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Web &amp; Mobile Develop</a:t>
            </a:r>
          </a:p>
          <a:p>
            <a:r>
              <a:rPr kumimoji="1" lang="ko-KR" altLang="en-US" sz="2500" dirty="0"/>
              <a:t> </a:t>
            </a:r>
            <a:r>
              <a:rPr kumimoji="1" lang="en-US" altLang="ko-KR" sz="2500" dirty="0"/>
              <a:t>:</a:t>
            </a:r>
            <a:r>
              <a:rPr kumimoji="1" lang="ko-KR" altLang="en-US" sz="2500" dirty="0"/>
              <a:t> </a:t>
            </a:r>
            <a:r>
              <a:rPr kumimoji="1" lang="ko-KR" altLang="en-US" dirty="0"/>
              <a:t>유저들이 </a:t>
            </a:r>
            <a:r>
              <a:rPr kumimoji="1" lang="en-US" altLang="ko-KR" dirty="0"/>
              <a:t>Web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Mobile</a:t>
            </a:r>
            <a:r>
              <a:rPr kumimoji="1" lang="ko-KR" altLang="en-US" dirty="0"/>
              <a:t>을 통해 프린트를 신청 할 수 있도록 </a:t>
            </a:r>
            <a:r>
              <a:rPr kumimoji="1" lang="en-US" altLang="ko-KR" dirty="0" err="1"/>
              <a:t>SpringFramework</a:t>
            </a:r>
            <a:r>
              <a:rPr kumimoji="1" lang="ko-KR" altLang="en-US" dirty="0"/>
              <a:t> </a:t>
            </a:r>
            <a:r>
              <a:rPr kumimoji="1" lang="en-US" altLang="ko-KR" dirty="0"/>
              <a:t>JSP</a:t>
            </a:r>
            <a:r>
              <a:rPr kumimoji="1" lang="ko-KR" altLang="en-US" dirty="0"/>
              <a:t> 및 </a:t>
            </a:r>
            <a:r>
              <a:rPr kumimoji="1" lang="en-US" altLang="ko-KR" dirty="0"/>
              <a:t>Ionic</a:t>
            </a:r>
            <a:r>
              <a:rPr kumimoji="1" lang="ko-KR" altLang="en-US" dirty="0"/>
              <a:t>을 이용해 인터페이스를 구축</a:t>
            </a:r>
            <a:endParaRPr kumimoji="1" lang="en-US" altLang="ko-KR" dirty="0"/>
          </a:p>
          <a:p>
            <a:r>
              <a:rPr kumimoji="1" lang="ko-KR" altLang="en-US" sz="2000" dirty="0"/>
              <a:t>담당자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송동명</a:t>
            </a:r>
            <a:endParaRPr kumimoji="1"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99259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1005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91036" y="1047750"/>
            <a:ext cx="3915126" cy="525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0840" y="1123950"/>
            <a:ext cx="4773319" cy="51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7AC93-9A36-CF4F-8E46-C02FDB08EA8B}"/>
              </a:ext>
            </a:extLst>
          </p:cNvPr>
          <p:cNvSpPr txBox="1"/>
          <p:nvPr/>
        </p:nvSpPr>
        <p:spPr>
          <a:xfrm>
            <a:off x="905522" y="3067856"/>
            <a:ext cx="103691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/>
              <a:t>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로그인 및 로그아웃 요청하기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사용자로부터 프린트 요청 응답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결제 요청 </a:t>
            </a:r>
            <a:r>
              <a:rPr kumimoji="1" lang="ko-KR" altLang="en-US" dirty="0" err="1"/>
              <a:t>카카오페이</a:t>
            </a:r>
            <a:r>
              <a:rPr kumimoji="1" lang="ko-KR" altLang="en-US" dirty="0"/>
              <a:t> 연동하여 처리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 및 파일 데이터 수집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파일 데이터 데이터베이스로 전송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인증코드 생성 및 전송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로그 생성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프린터로부터 인증코드 인증 요청 응답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인증코드 인증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파일 데이터 전송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F1AB1-F731-4143-836A-EA50CCE6A77A}"/>
              </a:ext>
            </a:extLst>
          </p:cNvPr>
          <p:cNvSpPr txBox="1"/>
          <p:nvPr/>
        </p:nvSpPr>
        <p:spPr>
          <a:xfrm>
            <a:off x="905522" y="1317123"/>
            <a:ext cx="10369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System Server</a:t>
            </a:r>
          </a:p>
          <a:p>
            <a:r>
              <a:rPr kumimoji="1" lang="ko-KR" altLang="en-US" sz="2500" dirty="0"/>
              <a:t> </a:t>
            </a:r>
            <a:r>
              <a:rPr kumimoji="1" lang="en-US" altLang="ko-KR" sz="2500" dirty="0"/>
              <a:t>:</a:t>
            </a:r>
            <a:r>
              <a:rPr kumimoji="1" lang="ko-KR" altLang="en-US" sz="2500" dirty="0"/>
              <a:t> </a:t>
            </a:r>
            <a:r>
              <a:rPr kumimoji="1" lang="ko-KR" altLang="en-US" dirty="0"/>
              <a:t>사용자</a:t>
            </a:r>
            <a:r>
              <a:rPr lang="ko-KR" altLang="en-US" dirty="0"/>
              <a:t>와 프린터에서 오는 요청을 받아 </a:t>
            </a:r>
            <a:r>
              <a:rPr lang="en" altLang="ko-KR" dirty="0"/>
              <a:t>Task</a:t>
            </a:r>
            <a:r>
              <a:rPr lang="ko-KR" altLang="en-US" dirty="0" err="1"/>
              <a:t>를</a:t>
            </a:r>
            <a:r>
              <a:rPr lang="ko-KR" altLang="en-US" dirty="0"/>
              <a:t> 수행 후</a:t>
            </a:r>
            <a:r>
              <a:rPr lang="en-US" altLang="ko-KR" dirty="0"/>
              <a:t>, </a:t>
            </a:r>
            <a:r>
              <a:rPr lang="ko-KR" altLang="en-US" dirty="0"/>
              <a:t>유저에게 결과물을 전송하거나 프린터로 요청 그리고 </a:t>
            </a:r>
            <a:r>
              <a:rPr lang="en" altLang="ko-KR" dirty="0"/>
              <a:t>DB</a:t>
            </a:r>
            <a:r>
              <a:rPr lang="ko-KR" altLang="en-US" dirty="0"/>
              <a:t>에 데이터 저장 요청할 수 있도록 </a:t>
            </a:r>
            <a:r>
              <a:rPr lang="en-US" altLang="ko-KR" dirty="0" err="1"/>
              <a:t>SpringFramework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ko-KR" altLang="en-US" dirty="0" err="1"/>
              <a:t>서버구축</a:t>
            </a:r>
            <a:endParaRPr lang="ko-KR" altLang="en-US" dirty="0"/>
          </a:p>
          <a:p>
            <a:r>
              <a:rPr kumimoji="1" lang="ko-KR" altLang="en-US" sz="2000" dirty="0"/>
              <a:t>담당자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변상현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박유민</a:t>
            </a:r>
            <a:endParaRPr kumimoji="1"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368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4492" y="803938"/>
            <a:ext cx="3081556" cy="898942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27509" y="1995108"/>
            <a:ext cx="601490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/>
              <a:t>작품 개요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목적 및 필요성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개발 방향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개발 시스템 모형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주요 개발 내용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기대효과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일정 계획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8154" y="645402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FF4641-A6A6-495C-AE0F-9B00645B19E9}"/>
              </a:ext>
            </a:extLst>
          </p:cNvPr>
          <p:cNvSpPr txBox="1"/>
          <p:nvPr/>
        </p:nvSpPr>
        <p:spPr>
          <a:xfrm>
            <a:off x="2190355" y="3100662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프린트 인증번호를 받고</a:t>
            </a:r>
            <a:r>
              <a:rPr lang="en-US" altLang="ko-KR" dirty="0"/>
              <a:t>, DB</a:t>
            </a:r>
            <a:r>
              <a:rPr lang="ko-KR" altLang="en-US" dirty="0"/>
              <a:t>에 프린트 정보를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CCAB0-530D-430A-900A-B1B683503758}"/>
              </a:ext>
            </a:extLst>
          </p:cNvPr>
          <p:cNvSpPr txBox="1"/>
          <p:nvPr/>
        </p:nvSpPr>
        <p:spPr>
          <a:xfrm>
            <a:off x="2103269" y="2484582"/>
            <a:ext cx="1318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KNUP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FB19E-4231-4C70-A877-79358080058D}"/>
              </a:ext>
            </a:extLst>
          </p:cNvPr>
          <p:cNvSpPr txBox="1"/>
          <p:nvPr/>
        </p:nvSpPr>
        <p:spPr>
          <a:xfrm>
            <a:off x="2001795" y="3978819"/>
            <a:ext cx="1407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KNUPS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0F0E4-2C26-4612-85E0-1CB46EEEB24D}"/>
              </a:ext>
            </a:extLst>
          </p:cNvPr>
          <p:cNvSpPr txBox="1"/>
          <p:nvPr/>
        </p:nvSpPr>
        <p:spPr>
          <a:xfrm>
            <a:off x="2091001" y="4522441"/>
            <a:ext cx="527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프린터 정보와 인증번호로 인쇄요청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4050F-4D59-4036-90E9-95CEB714C269}"/>
              </a:ext>
            </a:extLst>
          </p:cNvPr>
          <p:cNvSpPr txBox="1"/>
          <p:nvPr/>
        </p:nvSpPr>
        <p:spPr>
          <a:xfrm>
            <a:off x="1436743" y="1625136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처리 속도</a:t>
            </a:r>
            <a:r>
              <a:rPr lang="en-US" altLang="ko-KR" dirty="0"/>
              <a:t>, </a:t>
            </a:r>
            <a:r>
              <a:rPr lang="ko-KR" altLang="en-US" dirty="0"/>
              <a:t>효율성을 위해 기존에 통합으로 운행하던 서버를 </a:t>
            </a:r>
            <a:r>
              <a:rPr lang="en-US" altLang="ko-KR" dirty="0"/>
              <a:t>KNUS, KNUP</a:t>
            </a:r>
            <a:r>
              <a:rPr lang="ko-KR" altLang="en-US" dirty="0"/>
              <a:t>로 나눔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485D8-21F7-40F3-A850-C201D3AF6FDB}"/>
              </a:ext>
            </a:extLst>
          </p:cNvPr>
          <p:cNvSpPr txBox="1"/>
          <p:nvPr/>
        </p:nvSpPr>
        <p:spPr>
          <a:xfrm>
            <a:off x="3296169" y="2580295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담당자  </a:t>
            </a:r>
            <a:r>
              <a:rPr lang="en-US" altLang="ko-KR" dirty="0"/>
              <a:t>:  </a:t>
            </a:r>
            <a:r>
              <a:rPr lang="ko-KR" altLang="en-US" dirty="0"/>
              <a:t>박유민</a:t>
            </a:r>
            <a:r>
              <a:rPr lang="en-US" altLang="ko-KR" dirty="0"/>
              <a:t>, </a:t>
            </a:r>
            <a:r>
              <a:rPr lang="ko-KR" altLang="en-US" dirty="0"/>
              <a:t>변상현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777A9-35BA-47DD-BA8B-557A6122AB98}"/>
              </a:ext>
            </a:extLst>
          </p:cNvPr>
          <p:cNvSpPr txBox="1"/>
          <p:nvPr/>
        </p:nvSpPr>
        <p:spPr>
          <a:xfrm>
            <a:off x="3296169" y="4075696"/>
            <a:ext cx="30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담당자 </a:t>
            </a:r>
            <a:r>
              <a:rPr lang="en-US" altLang="ko-KR" dirty="0"/>
              <a:t>:  </a:t>
            </a:r>
            <a:r>
              <a:rPr lang="ko-KR" altLang="en-US" dirty="0"/>
              <a:t>변상현</a:t>
            </a:r>
          </a:p>
        </p:txBody>
      </p:sp>
    </p:spTree>
    <p:extLst>
      <p:ext uri="{BB962C8B-B14F-4D97-AF65-F5344CB8AC3E}">
        <p14:creationId xmlns:p14="http://schemas.microsoft.com/office/powerpoint/2010/main" val="215907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8154" y="645402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54050F-4D59-4036-90E9-95CEB714C269}"/>
              </a:ext>
            </a:extLst>
          </p:cNvPr>
          <p:cNvSpPr txBox="1"/>
          <p:nvPr/>
        </p:nvSpPr>
        <p:spPr>
          <a:xfrm>
            <a:off x="1436743" y="1625136"/>
            <a:ext cx="6971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진행 상황</a:t>
            </a:r>
            <a:r>
              <a:rPr lang="en-US" altLang="ko-KR" dirty="0"/>
              <a:t>(6/1)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인증코드 부분 </a:t>
            </a:r>
            <a:r>
              <a:rPr lang="en-US" altLang="ko-KR" dirty="0"/>
              <a:t>-&gt; </a:t>
            </a:r>
            <a:r>
              <a:rPr lang="ko-KR" altLang="en-US" dirty="0"/>
              <a:t>개개인의 </a:t>
            </a:r>
            <a:r>
              <a:rPr lang="en-US" altLang="ko-KR" dirty="0"/>
              <a:t>ID</a:t>
            </a:r>
            <a:r>
              <a:rPr lang="ko-KR" altLang="en-US" dirty="0"/>
              <a:t>로 폴더를 만들기로 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BCCD41-F806-48D9-8FDD-B87CBBAAB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964" y="2547814"/>
            <a:ext cx="4256035" cy="34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0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7AC93-9A36-CF4F-8E46-C02FDB08EA8B}"/>
              </a:ext>
            </a:extLst>
          </p:cNvPr>
          <p:cNvSpPr txBox="1"/>
          <p:nvPr/>
        </p:nvSpPr>
        <p:spPr>
          <a:xfrm>
            <a:off x="905522" y="3026288"/>
            <a:ext cx="103691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/>
              <a:t>기능</a:t>
            </a:r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데이터베이스 생성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유저 데이터 저장 및 관리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파일 데이터 저장 및 관리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프린터 데이터 저장 및 관리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로그 데이터 저장 및 관리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F1AB1-F731-4143-836A-EA50CCE6A77A}"/>
              </a:ext>
            </a:extLst>
          </p:cNvPr>
          <p:cNvSpPr txBox="1"/>
          <p:nvPr/>
        </p:nvSpPr>
        <p:spPr>
          <a:xfrm>
            <a:off x="905522" y="1317123"/>
            <a:ext cx="10369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System Database</a:t>
            </a:r>
          </a:p>
          <a:p>
            <a:r>
              <a:rPr kumimoji="1" lang="ko-KR" altLang="en-US" sz="2500" dirty="0"/>
              <a:t> </a:t>
            </a:r>
            <a:r>
              <a:rPr kumimoji="1" lang="en-US" altLang="ko-KR" sz="2500" dirty="0"/>
              <a:t>:</a:t>
            </a:r>
            <a:r>
              <a:rPr kumimoji="1" lang="ko-KR" altLang="en-US" sz="2500" dirty="0"/>
              <a:t> </a:t>
            </a:r>
            <a:r>
              <a:rPr kumimoji="1" lang="ko-KR" altLang="en-US" dirty="0"/>
              <a:t>유저 데이터 및 파일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기타 등등의 데이터를 보관 및 관리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Oracle </a:t>
            </a:r>
            <a:r>
              <a:rPr kumimoji="1" lang="en-US" altLang="ko-KR" dirty="0" err="1"/>
              <a:t>SQLDeveloper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구축</a:t>
            </a:r>
            <a:endParaRPr kumimoji="1" lang="en-US" altLang="ko-KR" dirty="0"/>
          </a:p>
          <a:p>
            <a:r>
              <a:rPr kumimoji="1" lang="ko-KR" altLang="en-US" sz="2000" dirty="0"/>
              <a:t>담당자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박유민</a:t>
            </a:r>
            <a:endParaRPr kumimoji="1"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5515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97310-5227-4616-9337-F75CE8BECB43}"/>
              </a:ext>
            </a:extLst>
          </p:cNvPr>
          <p:cNvSpPr txBox="1"/>
          <p:nvPr/>
        </p:nvSpPr>
        <p:spPr>
          <a:xfrm>
            <a:off x="3185169" y="538982"/>
            <a:ext cx="341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Entity Relationship Diagram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6FAC69-AB86-4F1D-8154-8BF98448B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06" y="1046813"/>
            <a:ext cx="5814564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F1AB1-F731-4143-836A-EA50CCE6A77A}"/>
              </a:ext>
            </a:extLst>
          </p:cNvPr>
          <p:cNvSpPr txBox="1"/>
          <p:nvPr/>
        </p:nvSpPr>
        <p:spPr>
          <a:xfrm>
            <a:off x="905522" y="1317123"/>
            <a:ext cx="103691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Printer</a:t>
            </a:r>
          </a:p>
          <a:p>
            <a:r>
              <a:rPr kumimoji="1" lang="ko-KR" altLang="en-US" sz="2500" dirty="0"/>
              <a:t> </a:t>
            </a:r>
            <a:r>
              <a:rPr kumimoji="1" lang="en-US" altLang="ko-KR" sz="2500" dirty="0"/>
              <a:t>:</a:t>
            </a:r>
            <a:r>
              <a:rPr kumimoji="1" lang="ko-KR" altLang="en-US" sz="2500" dirty="0"/>
              <a:t> </a:t>
            </a:r>
            <a:r>
              <a:rPr kumimoji="1" lang="ko-KR" altLang="en-US" sz="1900" dirty="0"/>
              <a:t>인증코드 스캐너를 이용해 코드를 스캔한 후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인증을 위해 서버로 전송</a:t>
            </a:r>
            <a:r>
              <a:rPr kumimoji="1" lang="en-US" altLang="ko-KR" sz="1900" dirty="0"/>
              <a:t>.</a:t>
            </a:r>
            <a:r>
              <a:rPr kumimoji="1" lang="ko-KR" altLang="en-US" sz="1900" dirty="0"/>
              <a:t> 파일 데이터를 받아 프린트 실행</a:t>
            </a:r>
            <a:endParaRPr kumimoji="1" lang="en-US" altLang="ko-KR" sz="1900" dirty="0"/>
          </a:p>
          <a:p>
            <a:r>
              <a:rPr kumimoji="1" lang="ko-KR" altLang="en-US" sz="2500" dirty="0"/>
              <a:t> </a:t>
            </a:r>
            <a:r>
              <a:rPr kumimoji="1" lang="ko-KR" altLang="en-US" sz="2000" dirty="0"/>
              <a:t>담당자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변상현</a:t>
            </a:r>
            <a:endParaRPr kumimoji="1" lang="en-US" altLang="ko-KR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BABBA-9905-3645-870F-96421A12A536}"/>
              </a:ext>
            </a:extLst>
          </p:cNvPr>
          <p:cNvSpPr txBox="1"/>
          <p:nvPr/>
        </p:nvSpPr>
        <p:spPr>
          <a:xfrm>
            <a:off x="905522" y="3026288"/>
            <a:ext cx="1036911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/>
              <a:t>기능</a:t>
            </a:r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인증코드 입력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인증코드 인증 요청 및 파일 데이터 요청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41E26-2DA8-0A4B-A74E-B8415C44993A}"/>
              </a:ext>
            </a:extLst>
          </p:cNvPr>
          <p:cNvSpPr txBox="1"/>
          <p:nvPr/>
        </p:nvSpPr>
        <p:spPr>
          <a:xfrm>
            <a:off x="506135" y="6182147"/>
            <a:ext cx="9178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*최종 목표는 프린터에 직접 프로그램을 심는 것이지만</a:t>
            </a:r>
            <a:r>
              <a:rPr kumimoji="1" lang="en-US" altLang="ko-KR" sz="1100" dirty="0">
                <a:solidFill>
                  <a:srgbClr val="FF0000"/>
                </a:solidFill>
              </a:rPr>
              <a:t>,</a:t>
            </a:r>
            <a:r>
              <a:rPr kumimoji="1" lang="ko-KR" altLang="en-US" sz="1100" dirty="0">
                <a:solidFill>
                  <a:srgbClr val="FF0000"/>
                </a:solidFill>
              </a:rPr>
              <a:t> 프린터에 연결된 </a:t>
            </a:r>
            <a:r>
              <a:rPr kumimoji="1" lang="en-US" altLang="ko-KR" sz="1100" dirty="0">
                <a:solidFill>
                  <a:srgbClr val="FF0000"/>
                </a:solidFill>
              </a:rPr>
              <a:t>PC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100" dirty="0">
                <a:solidFill>
                  <a:srgbClr val="FF0000"/>
                </a:solidFill>
              </a:rPr>
              <a:t> 이용하여 웹 애플리케이션 또는 </a:t>
            </a:r>
            <a:r>
              <a:rPr kumimoji="1" lang="en-US" altLang="ko-KR" sz="1100" dirty="0">
                <a:solidFill>
                  <a:srgbClr val="FF0000"/>
                </a:solidFill>
              </a:rPr>
              <a:t>PC </a:t>
            </a:r>
            <a:r>
              <a:rPr kumimoji="1" lang="ko-KR" altLang="en-US" sz="1100" dirty="0">
                <a:solidFill>
                  <a:srgbClr val="FF0000"/>
                </a:solidFill>
              </a:rPr>
              <a:t>애플리케이션으로 우선 개발</a:t>
            </a:r>
          </a:p>
        </p:txBody>
      </p:sp>
    </p:spTree>
    <p:extLst>
      <p:ext uri="{BB962C8B-B14F-4D97-AF65-F5344CB8AC3E}">
        <p14:creationId xmlns:p14="http://schemas.microsoft.com/office/powerpoint/2010/main" val="266214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35" y="431261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5-1.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 파트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D41E26-2DA8-0A4B-A74E-B8415C44993A}"/>
              </a:ext>
            </a:extLst>
          </p:cNvPr>
          <p:cNvSpPr txBox="1"/>
          <p:nvPr/>
        </p:nvSpPr>
        <p:spPr>
          <a:xfrm>
            <a:off x="506135" y="6182147"/>
            <a:ext cx="9178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*최종 목표는 프린터에 직접 프로그램을 심는 것이지만</a:t>
            </a:r>
            <a:r>
              <a:rPr kumimoji="1" lang="en-US" altLang="ko-KR" sz="1100" dirty="0">
                <a:solidFill>
                  <a:srgbClr val="FF0000"/>
                </a:solidFill>
              </a:rPr>
              <a:t>,</a:t>
            </a:r>
            <a:r>
              <a:rPr kumimoji="1" lang="ko-KR" altLang="en-US" sz="1100" dirty="0">
                <a:solidFill>
                  <a:srgbClr val="FF0000"/>
                </a:solidFill>
              </a:rPr>
              <a:t> 프린터에 연결된 </a:t>
            </a:r>
            <a:r>
              <a:rPr kumimoji="1" lang="en-US" altLang="ko-KR" sz="1100" dirty="0">
                <a:solidFill>
                  <a:srgbClr val="FF0000"/>
                </a:solidFill>
              </a:rPr>
              <a:t>PC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100" dirty="0">
                <a:solidFill>
                  <a:srgbClr val="FF0000"/>
                </a:solidFill>
              </a:rPr>
              <a:t> 이용하여 웹 애플리케이션 또는 </a:t>
            </a:r>
            <a:r>
              <a:rPr kumimoji="1" lang="en-US" altLang="ko-KR" sz="1100" dirty="0">
                <a:solidFill>
                  <a:srgbClr val="FF0000"/>
                </a:solidFill>
              </a:rPr>
              <a:t>PC </a:t>
            </a:r>
            <a:r>
              <a:rPr kumimoji="1" lang="ko-KR" altLang="en-US" sz="1100" dirty="0">
                <a:solidFill>
                  <a:srgbClr val="FF0000"/>
                </a:solidFill>
              </a:rPr>
              <a:t>애플리케이션으로 우선 개발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838D240-6A00-4A41-BCCC-625000F28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47" y="2743199"/>
            <a:ext cx="2476500" cy="6858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20907DA-DFFF-484E-A282-5F1345070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25" y="1753651"/>
            <a:ext cx="3643485" cy="2277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8D3958-17D2-EC44-9915-760C41FD9E21}"/>
              </a:ext>
            </a:extLst>
          </p:cNvPr>
          <p:cNvSpPr txBox="1"/>
          <p:nvPr/>
        </p:nvSpPr>
        <p:spPr>
          <a:xfrm>
            <a:off x="1133190" y="34452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인증코드 입력</a:t>
            </a:r>
            <a:endParaRPr kumimoji="1" lang="en-US" altLang="ko-KR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3B1560FB-8DA1-B549-86D9-4E9CF50048B6}"/>
              </a:ext>
            </a:extLst>
          </p:cNvPr>
          <p:cNvSpPr/>
          <p:nvPr/>
        </p:nvSpPr>
        <p:spPr>
          <a:xfrm>
            <a:off x="4636008" y="2743199"/>
            <a:ext cx="166420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7FCCD-FF05-6641-ACC0-758FEEFC125C}"/>
              </a:ext>
            </a:extLst>
          </p:cNvPr>
          <p:cNvSpPr txBox="1"/>
          <p:nvPr/>
        </p:nvSpPr>
        <p:spPr>
          <a:xfrm>
            <a:off x="4202990" y="3629869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Pdf</a:t>
            </a:r>
            <a:r>
              <a:rPr kumimoji="1" lang="ko-KR" altLang="en-US" dirty="0"/>
              <a:t> 파일형식으로 변환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21200-2516-FB44-B7A6-22AD1D7D79B1}"/>
              </a:ext>
            </a:extLst>
          </p:cNvPr>
          <p:cNvSpPr txBox="1"/>
          <p:nvPr/>
        </p:nvSpPr>
        <p:spPr>
          <a:xfrm>
            <a:off x="9038082" y="4388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674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0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기대 효과</a:t>
            </a:r>
          </a:p>
          <a:p>
            <a:pPr lvl="0"/>
            <a:endParaRPr lang="ko-KR" altLang="en-US" sz="300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1905" y="1467197"/>
            <a:ext cx="6429793" cy="2217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500"/>
              <a:t>기대 효과</a:t>
            </a:r>
          </a:p>
          <a:p>
            <a:pPr lvl="0"/>
            <a:endParaRPr lang="en-US" altLang="ko-KR" sz="2500"/>
          </a:p>
          <a:p>
            <a:pPr marL="285750" indent="-285750">
              <a:buFont typeface="Arial"/>
              <a:buChar char="•"/>
            </a:pPr>
            <a:r>
              <a:rPr lang="ko-KR" altLang="en-US"/>
              <a:t>시간 절약</a:t>
            </a:r>
          </a:p>
          <a:p>
            <a:pPr marL="285750" indent="-285750">
              <a:buFont typeface="Arial"/>
              <a:buChar char="•"/>
            </a:pPr>
            <a:r>
              <a:rPr lang="ko-KR" altLang="en-US"/>
              <a:t>교내 시스템 이용으로 인한 교내 시설 이용 활성화</a:t>
            </a:r>
          </a:p>
          <a:p>
            <a:pPr marL="285750" indent="-285750">
              <a:buFont typeface="Arial"/>
              <a:buChar char="•"/>
            </a:pPr>
            <a:r>
              <a:rPr lang="ko-KR" altLang="en-US"/>
              <a:t>빠른 회전율로 인한 고객 증가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일정 계획 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학기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081932F-5A78-F349-BAD4-F97EE8A35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80" y="959365"/>
            <a:ext cx="8086238" cy="54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0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  <a:p>
            <a:pPr lvl="0"/>
            <a:endParaRPr lang="ko-KR" altLang="en-US" sz="300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2239" y="1643992"/>
            <a:ext cx="74340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작품 명칭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KNUP (KNU + </a:t>
            </a:r>
            <a:r>
              <a:rPr lang="en-US" altLang="ko-KR" sz="2400" dirty="0" err="1"/>
              <a:t>PrintSystem</a:t>
            </a:r>
            <a:r>
              <a:rPr lang="en-US" altLang="ko-KR" sz="2400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작품 장르 </a:t>
            </a:r>
            <a:r>
              <a:rPr lang="en-US" altLang="ko-KR" sz="2400" dirty="0"/>
              <a:t>:</a:t>
            </a:r>
            <a:r>
              <a:rPr lang="ko-KR" altLang="en-US" sz="2400" dirty="0"/>
              <a:t> 웹 모바일 </a:t>
            </a:r>
            <a:r>
              <a:rPr lang="ko-KR" altLang="en-US" sz="2400" dirty="0" err="1"/>
              <a:t>유틸</a:t>
            </a:r>
            <a:r>
              <a:rPr lang="ko-KR" altLang="en-US" sz="2400" dirty="0"/>
              <a:t> 어플리케이션</a:t>
            </a:r>
            <a:endParaRPr lang="en-US" altLang="ko-K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작품 개요 </a:t>
            </a:r>
            <a:r>
              <a:rPr lang="en-US" altLang="ko-KR" sz="2400" dirty="0"/>
              <a:t>:</a:t>
            </a:r>
            <a:r>
              <a:rPr lang="ko-KR" altLang="en-US" sz="2400" dirty="0"/>
              <a:t> 기다림이 </a:t>
            </a:r>
            <a:r>
              <a:rPr lang="ko-KR" altLang="en-US" sz="2400" dirty="0" err="1"/>
              <a:t>필요없는</a:t>
            </a:r>
            <a:r>
              <a:rPr lang="ko-KR" altLang="en-US" sz="2400" dirty="0"/>
              <a:t> 프린트 시스템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웹 또는 모바일로 프린트 신청</a:t>
            </a:r>
            <a:r>
              <a:rPr lang="en-US" altLang="ko-KR" sz="2400" dirty="0"/>
              <a:t>;</a:t>
            </a:r>
            <a:r>
              <a:rPr lang="ko-KR" altLang="en-US" sz="2400" dirty="0"/>
              <a:t> 신청 시 프린트 설정을 진행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파일 및 사용자 식별을 위한 인증코드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프린터기계에서 인증코드 인증 후 파일 출력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1145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0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  <a:p>
            <a:pPr lvl="0"/>
            <a:endParaRPr lang="ko-KR" altLang="en-US" sz="300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7DFEDD-7159-4BC9-B753-A7C2653D1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8" y="3891444"/>
            <a:ext cx="9085044" cy="2292098"/>
          </a:xfrm>
          <a:prstGeom prst="rect">
            <a:avLst/>
          </a:prstGeom>
        </p:spPr>
      </p:pic>
      <p:pic>
        <p:nvPicPr>
          <p:cNvPr id="3" name="그림 2" descr="사람, 남자, 서있는, 사람들이(가) 표시된 사진&#10;&#10;자동 생성된 설명">
            <a:extLst>
              <a:ext uri="{FF2B5EF4-FFF2-40B4-BE49-F238E27FC236}">
                <a16:creationId xmlns:a16="http://schemas.microsoft.com/office/drawing/2014/main" id="{284C4687-FEBD-4CF7-BDAC-67A1338C4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66" y="674458"/>
            <a:ext cx="6087877" cy="357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0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E2AAE1-2350-D64E-B456-7F58BBC891FA}"/>
              </a:ext>
            </a:extLst>
          </p:cNvPr>
          <p:cNvSpPr txBox="1"/>
          <p:nvPr/>
        </p:nvSpPr>
        <p:spPr>
          <a:xfrm>
            <a:off x="768553" y="1632215"/>
            <a:ext cx="99148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교내에</a:t>
            </a:r>
            <a:r>
              <a:rPr kumimoji="1" lang="ko-KR" altLang="en-US" sz="2000" dirty="0"/>
              <a:t> 무인프린터기가 비치가 되어 있으나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계정을 새로 가입하는 등의 에러가 있다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무인 프린터기 이용에 어떤 불편사항이 있는지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KNUP</a:t>
            </a:r>
            <a:r>
              <a:rPr kumimoji="1" lang="ko-KR" altLang="en-US" sz="2000" dirty="0"/>
              <a:t>을 사용하게 된다면 </a:t>
            </a:r>
            <a:endParaRPr kumimoji="1" lang="en-US" altLang="ko-KR" sz="2000" dirty="0"/>
          </a:p>
          <a:p>
            <a:r>
              <a:rPr kumimoji="1" lang="ko-KR" altLang="en-US" sz="2000" dirty="0"/>
              <a:t>사용할 용의가 있는지 설문 조사를 진행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763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0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  <a:p>
            <a:pPr lvl="0"/>
            <a:endParaRPr lang="ko-KR" altLang="en-US" sz="300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EE6AFB-BE97-434B-8146-0CB2FAAD8DA5}"/>
              </a:ext>
            </a:extLst>
          </p:cNvPr>
          <p:cNvSpPr txBox="1"/>
          <p:nvPr/>
        </p:nvSpPr>
        <p:spPr>
          <a:xfrm>
            <a:off x="1293073" y="145542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시스템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D6F42-74BD-436B-8724-20A0C0301E04}"/>
              </a:ext>
            </a:extLst>
          </p:cNvPr>
          <p:cNvSpPr txBox="1"/>
          <p:nvPr/>
        </p:nvSpPr>
        <p:spPr>
          <a:xfrm>
            <a:off x="1955803" y="211339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경북대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C76CC-D755-4AA7-B4EA-0EB1869C3C82}"/>
              </a:ext>
            </a:extLst>
          </p:cNvPr>
          <p:cNvSpPr txBox="1"/>
          <p:nvPr/>
        </p:nvSpPr>
        <p:spPr>
          <a:xfrm>
            <a:off x="1955803" y="2482731"/>
            <a:ext cx="6429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</a:t>
            </a:r>
            <a:r>
              <a:rPr lang="en-US" altLang="ko-KR" dirty="0"/>
              <a:t> </a:t>
            </a:r>
            <a:r>
              <a:rPr lang="ko-KR" altLang="en-US" dirty="0"/>
              <a:t>앞 편의점 컴퓨터를 이용하여 인쇄 신청</a:t>
            </a:r>
            <a:r>
              <a:rPr lang="en-US" altLang="ko-KR" dirty="0"/>
              <a:t>, </a:t>
            </a:r>
            <a:r>
              <a:rPr lang="ko-KR" altLang="en-US" dirty="0"/>
              <a:t>인증번호 생성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인쇄기에 인증번호 입력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결제 후 인쇄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B6B96-EAFD-4B5D-89F2-B51714251550}"/>
              </a:ext>
            </a:extLst>
          </p:cNvPr>
          <p:cNvSpPr txBox="1"/>
          <p:nvPr/>
        </p:nvSpPr>
        <p:spPr>
          <a:xfrm>
            <a:off x="2044240" y="3824754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교내</a:t>
            </a:r>
            <a:r>
              <a:rPr lang="en-US" altLang="ko-KR" dirty="0"/>
              <a:t> </a:t>
            </a:r>
            <a:r>
              <a:rPr lang="ko-KR" altLang="en-US" dirty="0"/>
              <a:t>안 </a:t>
            </a:r>
            <a:r>
              <a:rPr lang="ko-KR" altLang="en-US" dirty="0" err="1"/>
              <a:t>복사집</a:t>
            </a:r>
            <a:r>
              <a:rPr lang="ko-KR" altLang="en-US" dirty="0"/>
              <a:t> 방문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충전식</a:t>
            </a:r>
            <a:r>
              <a:rPr lang="ko-KR" altLang="en-US" dirty="0"/>
              <a:t> 복사카드 사용</a:t>
            </a:r>
            <a:r>
              <a:rPr lang="en-US" altLang="ko-KR" dirty="0"/>
              <a:t>, </a:t>
            </a:r>
            <a:r>
              <a:rPr lang="ko-KR" altLang="en-US" dirty="0"/>
              <a:t>컴퓨터를 이용하여 인쇄 신청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97230-F1CD-C542-BDE1-33E3B58865CD}"/>
              </a:ext>
            </a:extLst>
          </p:cNvPr>
          <p:cNvSpPr txBox="1"/>
          <p:nvPr/>
        </p:nvSpPr>
        <p:spPr>
          <a:xfrm>
            <a:off x="2047035" y="4967722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도서관 및 교내 건물의 무인 프린터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계정을 따로 만들어서 이용</a:t>
            </a:r>
          </a:p>
        </p:txBody>
      </p:sp>
    </p:spTree>
    <p:extLst>
      <p:ext uri="{BB962C8B-B14F-4D97-AF65-F5344CB8AC3E}">
        <p14:creationId xmlns:p14="http://schemas.microsoft.com/office/powerpoint/2010/main" val="169892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0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  <a:p>
            <a:pPr lvl="0"/>
            <a:endParaRPr lang="ko-KR" altLang="en-US" sz="3000" dirty="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EE6AFB-BE97-434B-8146-0CB2FAAD8DA5}"/>
              </a:ext>
            </a:extLst>
          </p:cNvPr>
          <p:cNvSpPr txBox="1"/>
          <p:nvPr/>
        </p:nvSpPr>
        <p:spPr>
          <a:xfrm>
            <a:off x="1294351" y="144754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시스템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D6F42-74BD-436B-8724-20A0C0301E04}"/>
              </a:ext>
            </a:extLst>
          </p:cNvPr>
          <p:cNvSpPr txBox="1"/>
          <p:nvPr/>
        </p:nvSpPr>
        <p:spPr>
          <a:xfrm>
            <a:off x="1957081" y="210552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영남이공대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C76CC-D755-4AA7-B4EA-0EB1869C3C82}"/>
              </a:ext>
            </a:extLst>
          </p:cNvPr>
          <p:cNvSpPr txBox="1"/>
          <p:nvPr/>
        </p:nvSpPr>
        <p:spPr>
          <a:xfrm>
            <a:off x="2045518" y="2474860"/>
            <a:ext cx="613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도서관 컴퓨터실에 지정된 컴퓨터에서 프린트를 신청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인증코드 받고 프린터에서 인증코드 입력</a:t>
            </a:r>
            <a:r>
              <a:rPr lang="en-US" altLang="ko-KR" dirty="0"/>
              <a:t> </a:t>
            </a:r>
            <a:r>
              <a:rPr lang="ko-KR" altLang="en-US" dirty="0"/>
              <a:t>후 파일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B6B96-EAFD-4B5D-89F2-B51714251550}"/>
              </a:ext>
            </a:extLst>
          </p:cNvPr>
          <p:cNvSpPr txBox="1"/>
          <p:nvPr/>
        </p:nvSpPr>
        <p:spPr>
          <a:xfrm>
            <a:off x="2121019" y="3882729"/>
            <a:ext cx="765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무인기계로 인쇄 가능하지만</a:t>
            </a:r>
            <a:r>
              <a:rPr lang="en-US" altLang="ko-KR" dirty="0"/>
              <a:t>, </a:t>
            </a:r>
            <a:r>
              <a:rPr lang="ko-KR" altLang="en-US" dirty="0"/>
              <a:t>이메일이나 </a:t>
            </a:r>
            <a:r>
              <a:rPr lang="ko-KR" altLang="en-US" dirty="0" err="1"/>
              <a:t>유에스비에</a:t>
            </a:r>
            <a:r>
              <a:rPr lang="ko-KR" altLang="en-US" dirty="0"/>
              <a:t> 파일을 </a:t>
            </a:r>
            <a:r>
              <a:rPr lang="ko-KR" altLang="en-US" dirty="0" err="1"/>
              <a:t>담아와야함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5DF9F-7F46-4EF6-B3A3-E848FB16855E}"/>
              </a:ext>
            </a:extLst>
          </p:cNvPr>
          <p:cNvSpPr txBox="1"/>
          <p:nvPr/>
        </p:nvSpPr>
        <p:spPr>
          <a:xfrm>
            <a:off x="2045518" y="353488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대구대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CB7CB-E8B0-4B21-B01F-2B582E218971}"/>
              </a:ext>
            </a:extLst>
          </p:cNvPr>
          <p:cNvSpPr txBox="1"/>
          <p:nvPr/>
        </p:nvSpPr>
        <p:spPr>
          <a:xfrm>
            <a:off x="2045518" y="46410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부산대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FB320-7657-46B6-A3D3-5C7280C07A22}"/>
              </a:ext>
            </a:extLst>
          </p:cNvPr>
          <p:cNvSpPr txBox="1"/>
          <p:nvPr/>
        </p:nvSpPr>
        <p:spPr>
          <a:xfrm>
            <a:off x="2121019" y="4988886"/>
            <a:ext cx="6429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학교</a:t>
            </a:r>
            <a:r>
              <a:rPr lang="en-US" altLang="ko-KR" dirty="0"/>
              <a:t> </a:t>
            </a:r>
            <a:r>
              <a:rPr lang="ko-KR" altLang="en-US" dirty="0"/>
              <a:t>앞 편의점 컴퓨터를 이용하여 인쇄 신청</a:t>
            </a:r>
            <a:r>
              <a:rPr lang="en-US" altLang="ko-KR" dirty="0"/>
              <a:t>, </a:t>
            </a:r>
            <a:r>
              <a:rPr lang="ko-KR" altLang="en-US" dirty="0"/>
              <a:t>인증번호 생성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인쇄기에 인증번호 입력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결제 후 인쇄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98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0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작품 개요</a:t>
            </a:r>
          </a:p>
          <a:p>
            <a:pPr lvl="0"/>
            <a:endParaRPr lang="ko-KR" altLang="en-US" sz="300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8C38694-7190-4BBC-854C-7F2EA0601C25}"/>
              </a:ext>
            </a:extLst>
          </p:cNvPr>
          <p:cNvSpPr/>
          <p:nvPr/>
        </p:nvSpPr>
        <p:spPr>
          <a:xfrm>
            <a:off x="1526796" y="2030136"/>
            <a:ext cx="2676088" cy="265931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FFF4A-CBC9-4C12-9534-D0D21B9B7A81}"/>
              </a:ext>
            </a:extLst>
          </p:cNvPr>
          <p:cNvSpPr txBox="1"/>
          <p:nvPr/>
        </p:nvSpPr>
        <p:spPr>
          <a:xfrm>
            <a:off x="1691301" y="2774518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긴 대기시간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느린 컴퓨터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계정을 따로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3B1EB43-3F7D-40F1-97A5-BCAAE95F5F78}"/>
              </a:ext>
            </a:extLst>
          </p:cNvPr>
          <p:cNvSpPr/>
          <p:nvPr/>
        </p:nvSpPr>
        <p:spPr>
          <a:xfrm>
            <a:off x="4971874" y="3154259"/>
            <a:ext cx="1431721" cy="41106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F7280-12CB-4518-9873-116721B98E78}"/>
              </a:ext>
            </a:extLst>
          </p:cNvPr>
          <p:cNvSpPr txBox="1"/>
          <p:nvPr/>
        </p:nvSpPr>
        <p:spPr>
          <a:xfrm>
            <a:off x="5042365" y="278492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KNUP</a:t>
            </a:r>
            <a:r>
              <a:rPr lang="ko-KR" altLang="en-US" dirty="0"/>
              <a:t>사용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43E00C-72D4-43B8-B85F-E4D9DB89C873}"/>
              </a:ext>
            </a:extLst>
          </p:cNvPr>
          <p:cNvSpPr/>
          <p:nvPr/>
        </p:nvSpPr>
        <p:spPr>
          <a:xfrm>
            <a:off x="7154639" y="2030136"/>
            <a:ext cx="2936147" cy="2718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EFD2-7613-422F-A362-C2A65E7318DD}"/>
              </a:ext>
            </a:extLst>
          </p:cNvPr>
          <p:cNvSpPr txBox="1"/>
          <p:nvPr/>
        </p:nvSpPr>
        <p:spPr>
          <a:xfrm>
            <a:off x="7243076" y="2969593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대기없이 바로 복사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복사실</a:t>
            </a:r>
            <a:r>
              <a:rPr lang="ko-KR" altLang="en-US" dirty="0"/>
              <a:t> 컴퓨터 사용 불필요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FF0000"/>
                </a:solidFill>
              </a:rPr>
              <a:t>카카오톡과</a:t>
            </a:r>
            <a:r>
              <a:rPr lang="ko-KR" altLang="en-US" dirty="0">
                <a:solidFill>
                  <a:srgbClr val="FF0000"/>
                </a:solidFill>
              </a:rPr>
              <a:t> 연동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267D5-7170-4FA0-B4EB-5409FBC3EBC0}"/>
              </a:ext>
            </a:extLst>
          </p:cNvPr>
          <p:cNvSpPr txBox="1"/>
          <p:nvPr/>
        </p:nvSpPr>
        <p:spPr>
          <a:xfrm>
            <a:off x="2010279" y="221766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기존 문제점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005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706" y="274739"/>
            <a:ext cx="11744587" cy="63085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689" y="451534"/>
            <a:ext cx="6014906" cy="100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 목적 및 필요성</a:t>
            </a:r>
          </a:p>
          <a:p>
            <a:pPr lvl="0"/>
            <a:endParaRPr lang="ko-KR" altLang="en-US" sz="3000"/>
          </a:p>
        </p:txBody>
      </p:sp>
      <p:pic>
        <p:nvPicPr>
          <p:cNvPr id="9" name="그림 8" descr="카페트, 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3117" y="5484907"/>
            <a:ext cx="995729" cy="95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1905" y="1467197"/>
            <a:ext cx="6429793" cy="408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500" dirty="0"/>
              <a:t>필요성</a:t>
            </a:r>
          </a:p>
          <a:p>
            <a:pPr lvl="0"/>
            <a:endParaRPr lang="en-US" altLang="ko-KR" sz="2500" dirty="0"/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현재 시스템은 사람이 몰리게 되어 시간이 오래 걸리고 대기 시간이 김</a:t>
            </a:r>
            <a:r>
              <a:rPr lang="en-US" altLang="ko-KR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파일을 미리 업로드 시켜 복사함으로써 </a:t>
            </a:r>
            <a:r>
              <a:rPr lang="ko-KR" altLang="en-US" dirty="0" err="1"/>
              <a:t>복사집에서</a:t>
            </a:r>
            <a:r>
              <a:rPr lang="ko-KR" altLang="en-US" dirty="0"/>
              <a:t> 컴퓨터를 쓰는 절차가 사라짐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sz="2500" dirty="0"/>
              <a:t>목적</a:t>
            </a:r>
          </a:p>
          <a:p>
            <a:pPr lvl="0"/>
            <a:endParaRPr lang="en-US" altLang="ko-KR" sz="2500" dirty="0"/>
          </a:p>
          <a:p>
            <a:pPr marL="285750" indent="-285750">
              <a:buFont typeface="Arial"/>
              <a:buChar char="•"/>
            </a:pPr>
            <a:r>
              <a:rPr lang="ko-KR" altLang="en-US" dirty="0"/>
              <a:t>시간 단축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 err="1"/>
              <a:t>복사집</a:t>
            </a:r>
            <a:r>
              <a:rPr lang="ko-KR" altLang="en-US" dirty="0"/>
              <a:t> 활성화</a:t>
            </a:r>
          </a:p>
          <a:p>
            <a:pPr marL="285750" indent="-285750">
              <a:buFont typeface="Arial"/>
              <a:buChar char="•"/>
            </a:pPr>
            <a:endParaRPr lang="en-US" altLang="ko-KR" dirty="0"/>
          </a:p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885</Words>
  <Application>Microsoft Office PowerPoint</Application>
  <PresentationFormat>와이드스크린</PresentationFormat>
  <Paragraphs>181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 KNUP(프린터 신청 UTIL)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KNUP(프린터 신청 UNTIL)</dc:title>
  <dc:subject/>
  <dc:creator>parkyoumin</dc:creator>
  <cp:keywords/>
  <dc:description/>
  <cp:lastModifiedBy>parkyoumin</cp:lastModifiedBy>
  <cp:revision>115</cp:revision>
  <cp:lastPrinted>2020-03-30T12:34:55Z</cp:lastPrinted>
  <dcterms:created xsi:type="dcterms:W3CDTF">2020-03-17T06:31:12Z</dcterms:created>
  <dcterms:modified xsi:type="dcterms:W3CDTF">2020-06-01T10:21:03Z</dcterms:modified>
  <cp:category/>
  <cp:contentStatus/>
</cp:coreProperties>
</file>