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75" d="100"/>
          <a:sy n="75" d="100"/>
        </p:scale>
        <p:origin x="63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C3777-D58A-49F7-AE8A-1F55D768C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0F5398-2A70-4BC5-AAA7-64B2CEECF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BD26B-E343-417B-8C96-A22CCC0F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5050-8A73-4E5B-8A9B-A3613F7B24E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E1F0F-5D2B-4ED8-A619-FF967234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CB5A7-E785-491F-82D6-B49F0EF3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9419-978B-4684-8C3D-2EC7E6B9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4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CF800-7650-4E5A-8A84-A64C805C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F0490-69ED-4A49-B463-D5118F987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DDA4F-6413-4067-9891-AFB819A9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5050-8A73-4E5B-8A9B-A3613F7B24E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361C6-8441-42CD-9131-2908C188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6C50B-36DD-4ABF-AC37-6108EDE9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9419-978B-4684-8C3D-2EC7E6B9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62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3C79E-5025-4F45-9D8E-C08A7809D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3AF3E-C1A2-43F4-82FC-681C04251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ACB20-CB98-4768-A0F1-174578F8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5050-8A73-4E5B-8A9B-A3613F7B24E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4B1D4-BF1C-4279-93AA-8C4FA23A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2DA89-3DD9-4F0E-8879-51BEFFEE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9419-978B-4684-8C3D-2EC7E6B9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91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1C873-0C5F-40E5-A4D4-FFBAC821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B3F6A-6617-4622-83D3-EC178D4B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2A2A0-17D6-4DBF-AC1E-1038ADE7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5050-8A73-4E5B-8A9B-A3613F7B24E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DD8E9-C6C5-4649-83B2-16D73741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C3557-F4D6-43E1-838B-828B91B3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9419-978B-4684-8C3D-2EC7E6B9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53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E7021-BE98-4784-B355-B33963FB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C14EC5-AE2E-4B4B-BE85-83634AAE9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F4C33-1A52-4D6C-A460-FA86A521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5050-8A73-4E5B-8A9B-A3613F7B24E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ACE34-45C6-49F6-82A6-44CCDC1C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47E28-1799-4EFF-B3F5-D6A01E21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9419-978B-4684-8C3D-2EC7E6B9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693E6-3C2B-4B78-A9CE-E566D444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0654C-02EA-4F3E-A39A-484AB5151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A6EA9-47AA-400E-BB83-13AF1CEC6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D10D3-448A-4447-9D5D-ED22DA07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5050-8A73-4E5B-8A9B-A3613F7B24E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9CB73-365F-48B2-9BC7-DF756CE0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9E770-CACF-44E0-9F1E-5437118F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9419-978B-4684-8C3D-2EC7E6B9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0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AFDBB-EA1E-45DA-88D4-C7FDA8E9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6EB10-E386-4306-845B-B9B4071E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D4638-A9C8-48DE-86BA-9F3ABE6BE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DCB099-7D98-41FF-A9BF-472D8BD3E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DD73EC-1185-486E-96CE-A30799281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BFA402-96C7-43EC-895B-E52DA0A9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5050-8A73-4E5B-8A9B-A3613F7B24E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2674A2-DBC6-45AC-B296-461A7E6E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D35384-FC4B-4761-B4C4-5255A3EB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9419-978B-4684-8C3D-2EC7E6B9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1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21567-8A4E-4C0D-AE5F-74E3F2CF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05B306-5F38-4C9A-9C30-DAC51056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5050-8A73-4E5B-8A9B-A3613F7B24E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9C5CCD-DBF0-496D-8B78-FF5F2553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39FEF2-8144-4B15-A1EA-3F193309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9419-978B-4684-8C3D-2EC7E6B9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8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2B4786-8118-4875-8058-471BA9C3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5050-8A73-4E5B-8A9B-A3613F7B24E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6D1329-8D36-41FA-AFE3-CD2CF76E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802F68-48E8-4A40-AEE8-D43DAC29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9419-978B-4684-8C3D-2EC7E6B9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6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9414D-2870-4F46-83BE-A733C0DB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EBDB0-CDF2-4DF4-B733-4863F3F7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7E93B5-A525-4FBF-A56B-28C43C7A3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D03307-8287-4E4F-ACCE-24BF1B52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5050-8A73-4E5B-8A9B-A3613F7B24E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3C6CE-8118-44E0-A37C-FFFF6BEF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AB9BC-13A2-41D3-9602-E87378A4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9419-978B-4684-8C3D-2EC7E6B9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4E8F2-37F8-439F-985C-55EA55BC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60334-5657-477E-B7DD-EE9D9521C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1A986B-2B71-4CCE-8269-731413F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0DB69C-AD3C-4FCC-B5BF-D27A32B4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5050-8A73-4E5B-8A9B-A3613F7B24E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1CEF0-8661-4F99-995B-D354048D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364E8E-6949-4A7F-9891-C8DFC724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9419-978B-4684-8C3D-2EC7E6B9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8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6ABA5-C16C-458F-83EB-35D4F254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F34E2-48CF-46C0-986A-082108237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96D3B-E904-4A59-B9EC-5C7882D94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C5050-8A73-4E5B-8A9B-A3613F7B24E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2B811-F350-489D-A3B4-4166640A2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8C82F-813C-49A6-A3D5-44AE2B534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49419-978B-4684-8C3D-2EC7E6B9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39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2C9EC22-08BE-4F99-B0A8-CDA1FE53BF0D}"/>
              </a:ext>
            </a:extLst>
          </p:cNvPr>
          <p:cNvSpPr/>
          <p:nvPr/>
        </p:nvSpPr>
        <p:spPr>
          <a:xfrm>
            <a:off x="127000" y="101377"/>
            <a:ext cx="4343400" cy="665524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72A9F5-E1E5-4EC8-B1C3-66361068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61" y="506397"/>
            <a:ext cx="2704458" cy="4807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3A8248-4D26-467A-B90F-B72717E6BC3A}"/>
              </a:ext>
            </a:extLst>
          </p:cNvPr>
          <p:cNvSpPr txBox="1"/>
          <p:nvPr/>
        </p:nvSpPr>
        <p:spPr>
          <a:xfrm>
            <a:off x="1703750" y="531432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로딩 화면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DA203-EF5E-4438-9407-784931B66ED1}"/>
              </a:ext>
            </a:extLst>
          </p:cNvPr>
          <p:cNvSpPr txBox="1"/>
          <p:nvPr/>
        </p:nvSpPr>
        <p:spPr>
          <a:xfrm>
            <a:off x="943991" y="6098447"/>
            <a:ext cx="279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SplashActivity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68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905AEB1-42AE-49CB-A733-8718E8CFB3F6}"/>
              </a:ext>
            </a:extLst>
          </p:cNvPr>
          <p:cNvSpPr/>
          <p:nvPr/>
        </p:nvSpPr>
        <p:spPr>
          <a:xfrm>
            <a:off x="165100" y="101377"/>
            <a:ext cx="8598716" cy="665524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88B56E-1E34-4FA1-82FF-4C40DFBBB3E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13" y="179300"/>
            <a:ext cx="2333303" cy="3869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F29D49-9B5C-4432-96F0-5838A76CB0E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250" y="241716"/>
            <a:ext cx="2178685" cy="38696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816B08-C541-4FE0-870E-142C1F5361C8}"/>
              </a:ext>
            </a:extLst>
          </p:cNvPr>
          <p:cNvSpPr txBox="1"/>
          <p:nvPr/>
        </p:nvSpPr>
        <p:spPr>
          <a:xfrm>
            <a:off x="1077385" y="4059057"/>
            <a:ext cx="1941557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시작화면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DDAE9C-BCF5-493B-828D-E817DA17E661}"/>
              </a:ext>
            </a:extLst>
          </p:cNvPr>
          <p:cNvCxnSpPr>
            <a:cxnSpLocks/>
          </p:cNvCxnSpPr>
          <p:nvPr/>
        </p:nvCxnSpPr>
        <p:spPr>
          <a:xfrm>
            <a:off x="3426402" y="2176561"/>
            <a:ext cx="22334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FC9726-9EF5-4F84-B2D0-5CCD911DAD4C}"/>
              </a:ext>
            </a:extLst>
          </p:cNvPr>
          <p:cNvSpPr txBox="1"/>
          <p:nvPr/>
        </p:nvSpPr>
        <p:spPr>
          <a:xfrm>
            <a:off x="6261100" y="4111406"/>
            <a:ext cx="110799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C292A5-78F2-4EF0-A919-318AE0609BC7}"/>
              </a:ext>
            </a:extLst>
          </p:cNvPr>
          <p:cNvSpPr txBox="1"/>
          <p:nvPr/>
        </p:nvSpPr>
        <p:spPr>
          <a:xfrm>
            <a:off x="3582286" y="18072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회원가입필요시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35BC9-17FA-4854-9626-A538E6671D61}"/>
              </a:ext>
            </a:extLst>
          </p:cNvPr>
          <p:cNvSpPr txBox="1"/>
          <p:nvPr/>
        </p:nvSpPr>
        <p:spPr>
          <a:xfrm>
            <a:off x="1998198" y="4948439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로그인완료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1779DDE-BF73-4B6D-B7D2-7A23B10FBF20}"/>
              </a:ext>
            </a:extLst>
          </p:cNvPr>
          <p:cNvCxnSpPr>
            <a:cxnSpLocks/>
          </p:cNvCxnSpPr>
          <p:nvPr/>
        </p:nvCxnSpPr>
        <p:spPr>
          <a:xfrm>
            <a:off x="2126102" y="4480738"/>
            <a:ext cx="0" cy="2120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6CF382-442B-4543-87C4-A9AE6C8976DA}"/>
              </a:ext>
            </a:extLst>
          </p:cNvPr>
          <p:cNvSpPr txBox="1"/>
          <p:nvPr/>
        </p:nvSpPr>
        <p:spPr>
          <a:xfrm>
            <a:off x="3426402" y="6139395"/>
            <a:ext cx="235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MainActivity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854262-B160-47FE-A484-B0924CA6D242}"/>
              </a:ext>
            </a:extLst>
          </p:cNvPr>
          <p:cNvSpPr/>
          <p:nvPr/>
        </p:nvSpPr>
        <p:spPr>
          <a:xfrm>
            <a:off x="2147591" y="5317771"/>
            <a:ext cx="192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ea"/>
              </a:rPr>
              <a:t>(</a:t>
            </a:r>
            <a:r>
              <a:rPr lang="en-US" altLang="ko-KR" b="1" dirty="0" err="1">
                <a:latin typeface="+mj-ea"/>
              </a:rPr>
              <a:t>MainActivity</a:t>
            </a:r>
            <a:r>
              <a:rPr lang="en-US" altLang="ko-KR" b="1" dirty="0">
                <a:latin typeface="+mj-ea"/>
              </a:rPr>
              <a:t>-&gt;</a:t>
            </a:r>
          </a:p>
          <a:p>
            <a:r>
              <a:rPr lang="en-US" altLang="ko-KR" b="1" dirty="0" err="1">
                <a:latin typeface="+mj-ea"/>
              </a:rPr>
              <a:t>HomeActivity</a:t>
            </a:r>
            <a:r>
              <a:rPr lang="en-US" altLang="ko-KR" b="1" dirty="0">
                <a:latin typeface="+mj-ea"/>
              </a:rPr>
              <a:t>)</a:t>
            </a:r>
            <a:endParaRPr lang="en-US" altLang="ko-KR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564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1AA964E-84A3-425E-81E6-44E3C04CDE0F}"/>
              </a:ext>
            </a:extLst>
          </p:cNvPr>
          <p:cNvSpPr/>
          <p:nvPr/>
        </p:nvSpPr>
        <p:spPr>
          <a:xfrm>
            <a:off x="75501" y="101377"/>
            <a:ext cx="8598716" cy="665524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60878-1ADC-49E5-AD38-381D00B6A32C}"/>
              </a:ext>
            </a:extLst>
          </p:cNvPr>
          <p:cNvSpPr txBox="1"/>
          <p:nvPr/>
        </p:nvSpPr>
        <p:spPr>
          <a:xfrm>
            <a:off x="445458" y="5317889"/>
            <a:ext cx="1877437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공모전게시판 탭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5C5E-AD08-4EE6-9BE0-FC936112AF89}"/>
              </a:ext>
            </a:extLst>
          </p:cNvPr>
          <p:cNvSpPr txBox="1"/>
          <p:nvPr/>
        </p:nvSpPr>
        <p:spPr>
          <a:xfrm>
            <a:off x="2851708" y="5317889"/>
            <a:ext cx="210826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학과공지게시판 탭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4614D-9A63-44AB-84BE-5A480EE1E828}"/>
              </a:ext>
            </a:extLst>
          </p:cNvPr>
          <p:cNvSpPr txBox="1"/>
          <p:nvPr/>
        </p:nvSpPr>
        <p:spPr>
          <a:xfrm>
            <a:off x="5291626" y="5317889"/>
            <a:ext cx="195438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학과별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채팅방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탭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008322B-5B8C-47D0-8F27-F84197E8494A}"/>
              </a:ext>
            </a:extLst>
          </p:cNvPr>
          <p:cNvCxnSpPr>
            <a:cxnSpLocks/>
          </p:cNvCxnSpPr>
          <p:nvPr/>
        </p:nvCxnSpPr>
        <p:spPr>
          <a:xfrm flipH="1">
            <a:off x="1479496" y="729057"/>
            <a:ext cx="2507727" cy="939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14E7A7-6BBA-4E00-A14C-20F584CF12BA}"/>
              </a:ext>
            </a:extLst>
          </p:cNvPr>
          <p:cNvCxnSpPr>
            <a:cxnSpLocks/>
          </p:cNvCxnSpPr>
          <p:nvPr/>
        </p:nvCxnSpPr>
        <p:spPr>
          <a:xfrm>
            <a:off x="3989394" y="711466"/>
            <a:ext cx="0" cy="956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98FBC95-4D58-4167-A678-2FAC7D76183F}"/>
              </a:ext>
            </a:extLst>
          </p:cNvPr>
          <p:cNvCxnSpPr>
            <a:cxnSpLocks/>
          </p:cNvCxnSpPr>
          <p:nvPr/>
        </p:nvCxnSpPr>
        <p:spPr>
          <a:xfrm>
            <a:off x="3987223" y="748658"/>
            <a:ext cx="2424173" cy="956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0CF121-71FD-4432-9239-293AB70DA0C3}"/>
              </a:ext>
            </a:extLst>
          </p:cNvPr>
          <p:cNvSpPr txBox="1"/>
          <p:nvPr/>
        </p:nvSpPr>
        <p:spPr>
          <a:xfrm>
            <a:off x="2747040" y="6102720"/>
            <a:ext cx="2445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HomeActivity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B6E2D2D-D5C3-4DAC-B247-419605CB7D21}"/>
              </a:ext>
            </a:extLst>
          </p:cNvPr>
          <p:cNvCxnSpPr>
            <a:cxnSpLocks/>
          </p:cNvCxnSpPr>
          <p:nvPr/>
        </p:nvCxnSpPr>
        <p:spPr>
          <a:xfrm>
            <a:off x="3990601" y="335448"/>
            <a:ext cx="0" cy="4132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3B6A98-B67D-4827-BA46-69B1F288F958}"/>
              </a:ext>
            </a:extLst>
          </p:cNvPr>
          <p:cNvSpPr txBox="1"/>
          <p:nvPr/>
        </p:nvSpPr>
        <p:spPr>
          <a:xfrm>
            <a:off x="3987223" y="284336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MainActivity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HomeActivity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C2203BE-FBE6-415F-9B9A-6C0F3DD05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535" y="1733248"/>
            <a:ext cx="2025723" cy="360128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528A72-B92A-4C67-9CDC-E0FFB8F37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32" y="1743675"/>
            <a:ext cx="2025724" cy="360128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6F06CDE-55BE-4816-9217-14F78C1F9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58" y="1743675"/>
            <a:ext cx="2068075" cy="36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6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6A6401-410F-4B67-8D06-5C6492BD22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61" y="262387"/>
            <a:ext cx="2885047" cy="51241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34FCE8-F06E-4CED-905C-30FE02DEA5F5}"/>
              </a:ext>
            </a:extLst>
          </p:cNvPr>
          <p:cNvSpPr txBox="1"/>
          <p:nvPr/>
        </p:nvSpPr>
        <p:spPr>
          <a:xfrm>
            <a:off x="1798427" y="53869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5F846A-0ED8-4849-9CB9-6B723ECDC9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542" y="262387"/>
            <a:ext cx="2801755" cy="51241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4E18B4-F103-4B56-8788-B60A89AAC7EC}"/>
              </a:ext>
            </a:extLst>
          </p:cNvPr>
          <p:cNvSpPr txBox="1"/>
          <p:nvPr/>
        </p:nvSpPr>
        <p:spPr>
          <a:xfrm>
            <a:off x="5206421" y="54024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2C1B3-264F-470D-9B21-FD579DF8D924}"/>
              </a:ext>
            </a:extLst>
          </p:cNvPr>
          <p:cNvSpPr txBox="1"/>
          <p:nvPr/>
        </p:nvSpPr>
        <p:spPr>
          <a:xfrm>
            <a:off x="9266734" y="537986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공모전게시판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1BB938-D823-46A6-AAE3-E7B3D564D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882" y="262388"/>
            <a:ext cx="2902556" cy="512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7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F8A5EA-8F6A-4F8B-A591-5C88554B43F1}"/>
              </a:ext>
            </a:extLst>
          </p:cNvPr>
          <p:cNvSpPr txBox="1"/>
          <p:nvPr/>
        </p:nvSpPr>
        <p:spPr>
          <a:xfrm>
            <a:off x="1222805" y="53364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학과공지게시판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0DC83-3C6A-4260-A77F-AD3514155748}"/>
              </a:ext>
            </a:extLst>
          </p:cNvPr>
          <p:cNvSpPr txBox="1"/>
          <p:nvPr/>
        </p:nvSpPr>
        <p:spPr>
          <a:xfrm>
            <a:off x="5162122" y="533646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학년별 채팅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A0E62D-1B46-4E28-8FD0-B0CD09462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780" y="495300"/>
            <a:ext cx="2704457" cy="48079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AD351C-6DB2-4CED-841F-C1658FDFC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23" y="513348"/>
            <a:ext cx="2704458" cy="4807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6D91A3-ADF8-452B-9316-A9201C12C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737" y="513347"/>
            <a:ext cx="2704458" cy="480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000711-5B13-4C09-8D63-D453F62BD273}"/>
              </a:ext>
            </a:extLst>
          </p:cNvPr>
          <p:cNvSpPr txBox="1"/>
          <p:nvPr/>
        </p:nvSpPr>
        <p:spPr>
          <a:xfrm>
            <a:off x="8909080" y="533646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로딩 화면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상훈</dc:creator>
  <cp:lastModifiedBy>이 상훈</cp:lastModifiedBy>
  <cp:revision>7</cp:revision>
  <dcterms:created xsi:type="dcterms:W3CDTF">2020-05-07T13:20:07Z</dcterms:created>
  <dcterms:modified xsi:type="dcterms:W3CDTF">2020-05-07T14:11:56Z</dcterms:modified>
</cp:coreProperties>
</file>