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7" r:id="rId3"/>
    <p:sldId id="270" r:id="rId4"/>
    <p:sldId id="271" r:id="rId5"/>
    <p:sldId id="272" r:id="rId6"/>
    <p:sldId id="269" r:id="rId7"/>
    <p:sldId id="276" r:id="rId8"/>
    <p:sldId id="278" r:id="rId9"/>
    <p:sldId id="264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A14"/>
    <a:srgbClr val="CC0B16"/>
    <a:srgbClr val="D5D6D8"/>
    <a:srgbClr val="B00026"/>
    <a:srgbClr val="8E8E8E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3457" autoAdjust="0"/>
  </p:normalViewPr>
  <p:slideViewPr>
    <p:cSldViewPr snapToGrid="0">
      <p:cViewPr>
        <p:scale>
          <a:sx n="174" d="100"/>
          <a:sy n="174" d="100"/>
        </p:scale>
        <p:origin x="34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2020. 4. 18.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2020. 4. 18.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2380298" y="4471200"/>
            <a:ext cx="6013007" cy="1619014"/>
            <a:chOff x="2380298" y="4181206"/>
            <a:chExt cx="6013007" cy="16190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3571577" y="4239757"/>
              <a:ext cx="2000869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KNUS</a:t>
              </a:r>
              <a:endParaRPr lang="ko-KR" altLang="en-US" sz="44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5814267" y="5215445"/>
              <a:ext cx="257903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2015114568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이상훈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2013097038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변상현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004746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730" y="1920697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06" y="1488765"/>
            <a:ext cx="3675388" cy="36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368589" y="892378"/>
            <a:ext cx="1748228" cy="769441"/>
            <a:chOff x="1214442" y="487035"/>
            <a:chExt cx="174822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286442" y="487035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214442" y="589406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3842905" y="487457"/>
            <a:ext cx="4316367" cy="642169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작품개요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필요성 및 목적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앱 사용 대상 및 설치 목적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앱 사용 시나리오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기능소개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개발방향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개발 시스템 모형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주요 개발 내용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기대효과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일정계획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팀 구성 이유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313996" y="1718006"/>
            <a:ext cx="7715205" cy="43681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883383" y="1668158"/>
            <a:ext cx="225895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작품 명칭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2868086" y="1649427"/>
            <a:ext cx="49633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 ExtraBold" panose="020B0600000101010101" pitchFamily="50" charset="-127"/>
              </a:rPr>
              <a:t> KNUS(                       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 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3996" y="116799"/>
            <a:ext cx="69923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개요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768D6-8843-47FA-BF9D-B5F0A725E8DF}"/>
              </a:ext>
            </a:extLst>
          </p:cNvPr>
          <p:cNvSpPr txBox="1"/>
          <p:nvPr/>
        </p:nvSpPr>
        <p:spPr>
          <a:xfrm>
            <a:off x="883382" y="2350919"/>
            <a:ext cx="225895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작품 장르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1A2B9-6CC0-4916-89A6-81244FADF40F}"/>
              </a:ext>
            </a:extLst>
          </p:cNvPr>
          <p:cNvSpPr txBox="1"/>
          <p:nvPr/>
        </p:nvSpPr>
        <p:spPr>
          <a:xfrm>
            <a:off x="2924717" y="2398427"/>
            <a:ext cx="385701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Android Application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3FD45-E4F7-4359-8C2C-3FBF7BA302BF}"/>
              </a:ext>
            </a:extLst>
          </p:cNvPr>
          <p:cNvSpPr txBox="1"/>
          <p:nvPr/>
        </p:nvSpPr>
        <p:spPr>
          <a:xfrm>
            <a:off x="1027652" y="2991282"/>
            <a:ext cx="197041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0994D-DF5C-46E4-B34E-89D1056575B7}"/>
              </a:ext>
            </a:extLst>
          </p:cNvPr>
          <p:cNvSpPr txBox="1"/>
          <p:nvPr/>
        </p:nvSpPr>
        <p:spPr>
          <a:xfrm>
            <a:off x="1320820" y="3608077"/>
            <a:ext cx="648094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학과 생활에 도움을 주는 어플리케이션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BD7CEE-5972-4BAD-AE8B-997D3B3B1B4E}"/>
              </a:ext>
            </a:extLst>
          </p:cNvPr>
          <p:cNvSpPr/>
          <p:nvPr/>
        </p:nvSpPr>
        <p:spPr>
          <a:xfrm>
            <a:off x="4342481" y="1718006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나눔스퀘어"/>
              </a:rPr>
              <a:t>K</a:t>
            </a:r>
            <a:r>
              <a:rPr lang="en-US" altLang="ko-KR" sz="1400" dirty="0">
                <a:latin typeface="나눔스퀘어"/>
              </a:rPr>
              <a:t>YUNGPOOK </a:t>
            </a:r>
            <a:r>
              <a:rPr lang="en-US" altLang="ko-KR" sz="1400" b="1" dirty="0">
                <a:latin typeface="나눔스퀘어"/>
              </a:rPr>
              <a:t>N</a:t>
            </a:r>
            <a:r>
              <a:rPr lang="en-US" altLang="ko-KR" sz="1400" dirty="0">
                <a:latin typeface="나눔스퀘어"/>
              </a:rPr>
              <a:t>ATIONAL </a:t>
            </a:r>
            <a:r>
              <a:rPr lang="en-US" altLang="ko-KR" sz="1400" b="1" dirty="0">
                <a:latin typeface="나눔스퀘어"/>
              </a:rPr>
              <a:t>U</a:t>
            </a:r>
            <a:r>
              <a:rPr lang="en-US" altLang="ko-KR" sz="1400" dirty="0">
                <a:latin typeface="나눔스퀘어"/>
              </a:rPr>
              <a:t>NIVERSITY </a:t>
            </a:r>
          </a:p>
          <a:p>
            <a:r>
              <a:rPr lang="en-US" altLang="ko-KR" sz="1400" b="1" dirty="0">
                <a:latin typeface="나눔스퀘어"/>
              </a:rPr>
              <a:t>S</a:t>
            </a:r>
            <a:r>
              <a:rPr lang="en-US" altLang="ko-KR" sz="1400" dirty="0">
                <a:latin typeface="나눔스퀘어"/>
              </a:rPr>
              <a:t>OFTWARE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701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479750" y="1610999"/>
            <a:ext cx="7715205" cy="2726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883383" y="1668158"/>
            <a:ext cx="225895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작품 특징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3996" y="116799"/>
            <a:ext cx="69923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개요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C2005E-911C-42F5-ACDB-5A502E5E37A7}"/>
              </a:ext>
            </a:extLst>
          </p:cNvPr>
          <p:cNvSpPr/>
          <p:nvPr/>
        </p:nvSpPr>
        <p:spPr>
          <a:xfrm>
            <a:off x="1027338" y="2252933"/>
            <a:ext cx="6620027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단톡방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과별 공지사항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공모전 게시판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동아리 게시판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185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7" y="1483836"/>
            <a:ext cx="7528455" cy="31135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743861" y="2142617"/>
            <a:ext cx="7245911" cy="23411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신입생 입학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학년의 높아짐에 따라 매 학기 새로운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단톡방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 개설이 필요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소프트웨어 관련 공모전 실시간 검색하기 어렵다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행정실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학생회 등에서 직각적으로 공지하기 어렵다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학과 강의실마다 현재 진행중인 수업을 알기가 어려움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743861" y="1557842"/>
            <a:ext cx="171072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9354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및 목적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78219" y="37285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50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6" y="1514956"/>
            <a:ext cx="7715205" cy="3361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949045" y="1557842"/>
            <a:ext cx="130035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9354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및 목적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78219" y="37285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A703-58F9-4129-A1D0-E824F4F0207C}"/>
              </a:ext>
            </a:extLst>
          </p:cNvPr>
          <p:cNvSpPr txBox="1"/>
          <p:nvPr/>
        </p:nvSpPr>
        <p:spPr>
          <a:xfrm>
            <a:off x="949042" y="2185503"/>
            <a:ext cx="7245911" cy="23411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매 학기 각각 학년에 맞는 새로운 대화방 개설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공지를 받는 게시판과 대화를 할 수 있는 대화방 분리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대외활동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(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공모전 등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)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 도움</a:t>
            </a:r>
            <a:endParaRPr lang="en-US" altLang="ko-KR" sz="2000" dirty="0">
              <a:latin typeface="나눔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학교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학생 양쪽의 입장에서 현 상황보다 공지가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편해짐</a:t>
            </a:r>
            <a:endParaRPr lang="en-US" altLang="ko-KR" sz="2000" dirty="0">
              <a:latin typeface="나눔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학과 시간표를 알 수 있음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982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7" y="1483835"/>
            <a:ext cx="7715205" cy="3838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949044" y="1536043"/>
            <a:ext cx="212109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시나리오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416652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사용 예시시나리오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1080" y="37285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A703-58F9-4129-A1D0-E824F4F0207C}"/>
              </a:ext>
            </a:extLst>
          </p:cNvPr>
          <p:cNvSpPr txBox="1"/>
          <p:nvPr/>
        </p:nvSpPr>
        <p:spPr>
          <a:xfrm>
            <a:off x="949045" y="2037489"/>
            <a:ext cx="7245911" cy="326448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학생회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학과사무실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등에서 공지를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할때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 일일이 학년 마다 공지를 하지 않고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학과게시판에 한번만 올려도 된다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이전 공지를 다시 보고싶을 때 찾아보기 쉽다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공모전을 웹사이트나 어플을 일일이 들어가면서 확인하는게 아닌 학과 공지를 받으면서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학과대화방을 참여하면서 확인이 가능하다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학과 행사 일정을 알고 싶을 때 확인을 바로 할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수있다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934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2E2764-E373-4611-9689-2AC98D8F1CAB}"/>
              </a:ext>
            </a:extLst>
          </p:cNvPr>
          <p:cNvSpPr/>
          <p:nvPr/>
        </p:nvSpPr>
        <p:spPr>
          <a:xfrm>
            <a:off x="1123928" y="318902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7296" y="4108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FB23D-D4B5-44A9-A60D-6408B0BF8707}"/>
              </a:ext>
            </a:extLst>
          </p:cNvPr>
          <p:cNvSpPr/>
          <p:nvPr/>
        </p:nvSpPr>
        <p:spPr>
          <a:xfrm>
            <a:off x="610990" y="1663149"/>
            <a:ext cx="1736035" cy="3382618"/>
          </a:xfrm>
          <a:prstGeom prst="roundRect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2FD2E2-EEF7-42BB-B9BD-0BA9EE73902C}"/>
              </a:ext>
            </a:extLst>
          </p:cNvPr>
          <p:cNvSpPr/>
          <p:nvPr/>
        </p:nvSpPr>
        <p:spPr>
          <a:xfrm>
            <a:off x="3543300" y="1666461"/>
            <a:ext cx="1736035" cy="3379306"/>
          </a:xfrm>
          <a:prstGeom prst="roundRect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D1B45C-49BD-40EA-A71D-209C4F203D00}"/>
              </a:ext>
            </a:extLst>
          </p:cNvPr>
          <p:cNvSpPr/>
          <p:nvPr/>
        </p:nvSpPr>
        <p:spPr>
          <a:xfrm>
            <a:off x="6358916" y="1666461"/>
            <a:ext cx="1736035" cy="3379306"/>
          </a:xfrm>
          <a:prstGeom prst="roundRect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CB47F-AA25-43C5-839E-8E267C51C02A}"/>
              </a:ext>
            </a:extLst>
          </p:cNvPr>
          <p:cNvSpPr txBox="1"/>
          <p:nvPr/>
        </p:nvSpPr>
        <p:spPr>
          <a:xfrm>
            <a:off x="832516" y="1721251"/>
            <a:ext cx="1419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운영자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A47D3-C88C-4892-814D-C5503525175C}"/>
              </a:ext>
            </a:extLst>
          </p:cNvPr>
          <p:cNvSpPr txBox="1"/>
          <p:nvPr/>
        </p:nvSpPr>
        <p:spPr>
          <a:xfrm>
            <a:off x="3939298" y="1727876"/>
            <a:ext cx="1419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서버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6C28C-2070-480C-BF61-4915668B4871}"/>
              </a:ext>
            </a:extLst>
          </p:cNvPr>
          <p:cNvSpPr txBox="1"/>
          <p:nvPr/>
        </p:nvSpPr>
        <p:spPr>
          <a:xfrm>
            <a:off x="6330464" y="1732969"/>
            <a:ext cx="2004213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클라이언트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D1F9F8-8409-4ADE-BE62-2BFBA0ACE58A}"/>
              </a:ext>
            </a:extLst>
          </p:cNvPr>
          <p:cNvSpPr/>
          <p:nvPr/>
        </p:nvSpPr>
        <p:spPr>
          <a:xfrm>
            <a:off x="2493469" y="3041375"/>
            <a:ext cx="945829" cy="689113"/>
          </a:xfrm>
          <a:prstGeom prst="rightArrow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F9121BC-38BB-44BA-9AFC-86AD5F707222}"/>
              </a:ext>
            </a:extLst>
          </p:cNvPr>
          <p:cNvSpPr/>
          <p:nvPr/>
        </p:nvSpPr>
        <p:spPr>
          <a:xfrm rot="10800000">
            <a:off x="5361512" y="2339012"/>
            <a:ext cx="945829" cy="689113"/>
          </a:xfrm>
          <a:prstGeom prst="rightArrow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3EF0872-8E93-4B06-8ECC-CED22CEBF9E4}"/>
              </a:ext>
            </a:extLst>
          </p:cNvPr>
          <p:cNvSpPr/>
          <p:nvPr/>
        </p:nvSpPr>
        <p:spPr>
          <a:xfrm>
            <a:off x="5429700" y="4035501"/>
            <a:ext cx="945829" cy="689113"/>
          </a:xfrm>
          <a:prstGeom prst="rightArrow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12181-0D7F-47AD-8A5C-B4D09BF3CC8C}"/>
              </a:ext>
            </a:extLst>
          </p:cNvPr>
          <p:cNvSpPr txBox="1"/>
          <p:nvPr/>
        </p:nvSpPr>
        <p:spPr>
          <a:xfrm>
            <a:off x="2405649" y="2757455"/>
            <a:ext cx="10820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업그레이드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5DF-2051-4716-899A-BB43A938E40A}"/>
              </a:ext>
            </a:extLst>
          </p:cNvPr>
          <p:cNvSpPr txBox="1"/>
          <p:nvPr/>
        </p:nvSpPr>
        <p:spPr>
          <a:xfrm>
            <a:off x="5413425" y="2049509"/>
            <a:ext cx="10820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기능요구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437A8C-0C2E-4250-B019-7D57EBE64A72}"/>
              </a:ext>
            </a:extLst>
          </p:cNvPr>
          <p:cNvSpPr txBox="1"/>
          <p:nvPr/>
        </p:nvSpPr>
        <p:spPr>
          <a:xfrm>
            <a:off x="5429700" y="3740424"/>
            <a:ext cx="10820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기능 제공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80EC7C-BC8A-41DB-A471-B3BC5CF2F257}"/>
              </a:ext>
            </a:extLst>
          </p:cNvPr>
          <p:cNvSpPr/>
          <p:nvPr/>
        </p:nvSpPr>
        <p:spPr>
          <a:xfrm>
            <a:off x="6617800" y="3793039"/>
            <a:ext cx="1270061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참여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157572-A99F-4D29-80D0-AEE527DC07ED}"/>
              </a:ext>
            </a:extLst>
          </p:cNvPr>
          <p:cNvSpPr/>
          <p:nvPr/>
        </p:nvSpPr>
        <p:spPr>
          <a:xfrm>
            <a:off x="3701697" y="2305797"/>
            <a:ext cx="1380880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공모전 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AAEEA8-8D0B-48F3-8DB4-1AA12847BED1}"/>
              </a:ext>
            </a:extLst>
          </p:cNvPr>
          <p:cNvSpPr/>
          <p:nvPr/>
        </p:nvSpPr>
        <p:spPr>
          <a:xfrm>
            <a:off x="3711743" y="2859298"/>
            <a:ext cx="1372015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학과 게시판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BF81C0-9F06-4292-AD8C-7726226537B0}"/>
              </a:ext>
            </a:extLst>
          </p:cNvPr>
          <p:cNvSpPr/>
          <p:nvPr/>
        </p:nvSpPr>
        <p:spPr>
          <a:xfrm>
            <a:off x="6617801" y="2339011"/>
            <a:ext cx="1270061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등록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A1DAE6-FCAF-4FD7-9752-C8AED09E33FE}"/>
              </a:ext>
            </a:extLst>
          </p:cNvPr>
          <p:cNvSpPr/>
          <p:nvPr/>
        </p:nvSpPr>
        <p:spPr>
          <a:xfrm>
            <a:off x="3701698" y="4334989"/>
            <a:ext cx="1380879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동아리 게시판</a:t>
            </a:r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411586DD-4DCF-4121-8ADA-FF3C349F0779}"/>
              </a:ext>
            </a:extLst>
          </p:cNvPr>
          <p:cNvSpPr/>
          <p:nvPr/>
        </p:nvSpPr>
        <p:spPr>
          <a:xfrm>
            <a:off x="3023130" y="5189680"/>
            <a:ext cx="2776374" cy="1062176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5157A5F-46B7-46CF-A4F1-CA78727C829D}"/>
              </a:ext>
            </a:extLst>
          </p:cNvPr>
          <p:cNvSpPr/>
          <p:nvPr/>
        </p:nvSpPr>
        <p:spPr>
          <a:xfrm>
            <a:off x="3321140" y="5611000"/>
            <a:ext cx="2200444" cy="5155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정보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정보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대화방 정보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2B950E-17BA-497F-9C25-26C86A683A6C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flipH="1">
            <a:off x="4411317" y="5045767"/>
            <a:ext cx="1" cy="143913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3BD7213-EF2E-48FE-91EE-DC51C53A2B00}"/>
              </a:ext>
            </a:extLst>
          </p:cNvPr>
          <p:cNvSpPr/>
          <p:nvPr/>
        </p:nvSpPr>
        <p:spPr>
          <a:xfrm>
            <a:off x="647634" y="2299262"/>
            <a:ext cx="1604119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관한 부여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C14E00C-8BBA-486B-939B-8532F61A4C31}"/>
              </a:ext>
            </a:extLst>
          </p:cNvPr>
          <p:cNvSpPr/>
          <p:nvPr/>
        </p:nvSpPr>
        <p:spPr>
          <a:xfrm>
            <a:off x="651165" y="2900186"/>
            <a:ext cx="1604119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제재 관리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811AD04-1627-4B10-94F1-3AC28830FA99}"/>
              </a:ext>
            </a:extLst>
          </p:cNvPr>
          <p:cNvSpPr/>
          <p:nvPr/>
        </p:nvSpPr>
        <p:spPr>
          <a:xfrm>
            <a:off x="3711744" y="3346259"/>
            <a:ext cx="1370833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65A4F92-24B0-47BE-A0BA-18DA56F584D1}"/>
              </a:ext>
            </a:extLst>
          </p:cNvPr>
          <p:cNvSpPr/>
          <p:nvPr/>
        </p:nvSpPr>
        <p:spPr>
          <a:xfrm>
            <a:off x="647633" y="3484796"/>
            <a:ext cx="1604119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6CDF6E-BC2C-458B-83BF-05AAEE3D2A7B}"/>
              </a:ext>
            </a:extLst>
          </p:cNvPr>
          <p:cNvSpPr txBox="1"/>
          <p:nvPr/>
        </p:nvSpPr>
        <p:spPr>
          <a:xfrm>
            <a:off x="4113074" y="5134800"/>
            <a:ext cx="61961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DB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48EE502-E3A0-47BE-88F1-3D3CBD68493C}"/>
              </a:ext>
            </a:extLst>
          </p:cNvPr>
          <p:cNvSpPr/>
          <p:nvPr/>
        </p:nvSpPr>
        <p:spPr>
          <a:xfrm>
            <a:off x="3701698" y="3836767"/>
            <a:ext cx="1380880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 대화방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60E900-D855-4A88-AF95-40A7B7C3D857}"/>
              </a:ext>
            </a:extLst>
          </p:cNvPr>
          <p:cNvSpPr/>
          <p:nvPr/>
        </p:nvSpPr>
        <p:spPr>
          <a:xfrm>
            <a:off x="6601525" y="2839084"/>
            <a:ext cx="1270061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88C7BC-A7D1-4EB0-99E4-A63687549AE4}"/>
              </a:ext>
            </a:extLst>
          </p:cNvPr>
          <p:cNvSpPr/>
          <p:nvPr/>
        </p:nvSpPr>
        <p:spPr>
          <a:xfrm>
            <a:off x="6617800" y="3292966"/>
            <a:ext cx="1270061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2119465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ABCC1-226D-463C-A13A-AA1F9731C224}"/>
              </a:ext>
            </a:extLst>
          </p:cNvPr>
          <p:cNvSpPr txBox="1"/>
          <p:nvPr/>
        </p:nvSpPr>
        <p:spPr>
          <a:xfrm>
            <a:off x="143125" y="0"/>
            <a:ext cx="750526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0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490C1-DDA0-4FCF-9D9E-9E47A264E12B}"/>
              </a:ext>
            </a:extLst>
          </p:cNvPr>
          <p:cNvSpPr/>
          <p:nvPr/>
        </p:nvSpPr>
        <p:spPr>
          <a:xfrm>
            <a:off x="1176581" y="285151"/>
            <a:ext cx="182614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일정계획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689F6-1672-4377-B56F-07561105F5F1}"/>
              </a:ext>
            </a:extLst>
          </p:cNvPr>
          <p:cNvSpPr txBox="1"/>
          <p:nvPr/>
        </p:nvSpPr>
        <p:spPr>
          <a:xfrm>
            <a:off x="2918966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66B88-AF0B-427A-A1FC-D4CDE5A2E55D}"/>
              </a:ext>
            </a:extLst>
          </p:cNvPr>
          <p:cNvSpPr txBox="1"/>
          <p:nvPr/>
        </p:nvSpPr>
        <p:spPr>
          <a:xfrm>
            <a:off x="2780151" y="3767771"/>
            <a:ext cx="1643399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모델링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설계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설계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48324-FC64-4307-B77F-7325FF606DD2}"/>
              </a:ext>
            </a:extLst>
          </p:cNvPr>
          <p:cNvSpPr txBox="1"/>
          <p:nvPr/>
        </p:nvSpPr>
        <p:spPr>
          <a:xfrm>
            <a:off x="4760498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단계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9962B-3919-441A-A7C8-D8486C6CC1B8}"/>
              </a:ext>
            </a:extLst>
          </p:cNvPr>
          <p:cNvSpPr txBox="1"/>
          <p:nvPr/>
        </p:nvSpPr>
        <p:spPr>
          <a:xfrm>
            <a:off x="4538360" y="3779584"/>
            <a:ext cx="162576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Walbaum Heading" panose="020B0604020202020204" pitchFamily="18" charset="0"/>
                <a:ea typeface="나눔스퀘어" panose="020B0600000101010101"/>
              </a:rPr>
              <a:t>데이터베이스 구현</a:t>
            </a:r>
            <a:endParaRPr lang="en-US" altLang="ko-KR" dirty="0">
              <a:latin typeface="Walbaum Heading" panose="020B0604020202020204" pitchFamily="18" charset="0"/>
              <a:ea typeface="나눔스퀘어" panose="020B0600000101010101"/>
            </a:endParaRPr>
          </a:p>
          <a:p>
            <a:r>
              <a:rPr lang="ko-KR" altLang="en-US" dirty="0">
                <a:latin typeface="Walbaum Heading" panose="020B0604020202020204" pitchFamily="18" charset="0"/>
                <a:ea typeface="나눔스퀘어" panose="020B0600000101010101"/>
              </a:rPr>
              <a:t>기능 구현</a:t>
            </a:r>
            <a:endParaRPr lang="en-US" altLang="ko-KR" dirty="0">
              <a:latin typeface="Walbaum Heading" panose="020B0604020202020204" pitchFamily="18" charset="0"/>
              <a:ea typeface="나눔스퀘어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CF321-7657-4C0E-BC05-A268895921BB}"/>
              </a:ext>
            </a:extLst>
          </p:cNvPr>
          <p:cNvSpPr txBox="1"/>
          <p:nvPr/>
        </p:nvSpPr>
        <p:spPr>
          <a:xfrm>
            <a:off x="6602030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개발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7F466-B028-4A68-BE06-0189B7EE9502}"/>
              </a:ext>
            </a:extLst>
          </p:cNvPr>
          <p:cNvSpPr txBox="1"/>
          <p:nvPr/>
        </p:nvSpPr>
        <p:spPr>
          <a:xfrm>
            <a:off x="6501074" y="3779584"/>
            <a:ext cx="139012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학과 추가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기능 확장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B8579-965E-45EE-B5FB-2D54EBED7D3F}"/>
              </a:ext>
            </a:extLst>
          </p:cNvPr>
          <p:cNvSpPr txBox="1"/>
          <p:nvPr/>
        </p:nvSpPr>
        <p:spPr>
          <a:xfrm>
            <a:off x="1077434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구상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359CA-97E3-42A5-AD07-7A5B345242C8}"/>
              </a:ext>
            </a:extLst>
          </p:cNvPr>
          <p:cNvSpPr txBox="1"/>
          <p:nvPr/>
        </p:nvSpPr>
        <p:spPr>
          <a:xfrm>
            <a:off x="1000526" y="3779584"/>
            <a:ext cx="133562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툴 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446989-78B6-465D-A686-07DAA16A2167}"/>
              </a:ext>
            </a:extLst>
          </p:cNvPr>
          <p:cNvGrpSpPr/>
          <p:nvPr/>
        </p:nvGrpSpPr>
        <p:grpSpPr>
          <a:xfrm>
            <a:off x="866903" y="2002620"/>
            <a:ext cx="7589488" cy="1325880"/>
            <a:chOff x="723932" y="2926080"/>
            <a:chExt cx="7589488" cy="1325880"/>
          </a:xfrm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A3313B0A-7C81-4894-A00B-0239548F3EB3}"/>
                </a:ext>
              </a:extLst>
            </p:cNvPr>
            <p:cNvSpPr/>
            <p:nvPr/>
          </p:nvSpPr>
          <p:spPr>
            <a:xfrm>
              <a:off x="2515138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EE914211-933C-4094-B5B5-916621BF17FA}"/>
                </a:ext>
              </a:extLst>
            </p:cNvPr>
            <p:cNvSpPr/>
            <p:nvPr/>
          </p:nvSpPr>
          <p:spPr>
            <a:xfrm>
              <a:off x="4306344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CE74DC52-C3A7-4C4E-B5CA-4A530DF1A1C1}"/>
                </a:ext>
              </a:extLst>
            </p:cNvPr>
            <p:cNvSpPr/>
            <p:nvPr/>
          </p:nvSpPr>
          <p:spPr>
            <a:xfrm>
              <a:off x="6097551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184AC09E-FDBF-4926-A044-9431E39297BE}"/>
                </a:ext>
              </a:extLst>
            </p:cNvPr>
            <p:cNvSpPr/>
            <p:nvPr/>
          </p:nvSpPr>
          <p:spPr>
            <a:xfrm>
              <a:off x="723932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C4F5A3-8753-4AA7-9019-C0927179DCE4}"/>
              </a:ext>
            </a:extLst>
          </p:cNvPr>
          <p:cNvSpPr txBox="1"/>
          <p:nvPr/>
        </p:nvSpPr>
        <p:spPr>
          <a:xfrm>
            <a:off x="1667113" y="2372669"/>
            <a:ext cx="82907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~2020.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04.18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55E077-5CF5-4676-AE3A-520947362BEB}"/>
              </a:ext>
            </a:extLst>
          </p:cNvPr>
          <p:cNvSpPr txBox="1"/>
          <p:nvPr/>
        </p:nvSpPr>
        <p:spPr>
          <a:xfrm>
            <a:off x="3464585" y="2372669"/>
            <a:ext cx="9733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~2020.</a:t>
            </a:r>
          </a:p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04.30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214EF-6D72-4AC1-8D9A-FC0CB469CCA6}"/>
              </a:ext>
            </a:extLst>
          </p:cNvPr>
          <p:cNvSpPr txBox="1"/>
          <p:nvPr/>
        </p:nvSpPr>
        <p:spPr>
          <a:xfrm>
            <a:off x="5262057" y="2372669"/>
            <a:ext cx="82907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~2020.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06.30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708015-2535-46C9-8B9A-78097E532A0B}"/>
              </a:ext>
            </a:extLst>
          </p:cNvPr>
          <p:cNvSpPr txBox="1"/>
          <p:nvPr/>
        </p:nvSpPr>
        <p:spPr>
          <a:xfrm>
            <a:off x="7059528" y="2372669"/>
            <a:ext cx="82907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2020.</a:t>
            </a:r>
          </a:p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06.15~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0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329</Words>
  <Application>Microsoft Macintosh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</vt:lpstr>
      <vt:lpstr>나눔바른고딕</vt:lpstr>
      <vt:lpstr>나눔스퀘어</vt:lpstr>
      <vt:lpstr>나눔스퀘어 Bold</vt:lpstr>
      <vt:lpstr>나눔스퀘어 ExtraBold</vt:lpstr>
      <vt:lpstr>HY헤드라인M</vt:lpstr>
      <vt:lpstr>맑은 고딕</vt:lpstr>
      <vt:lpstr>Arial</vt:lpstr>
      <vt:lpstr>Arial Black</vt:lpstr>
      <vt:lpstr>Calibri</vt:lpstr>
      <vt:lpstr>Walbaum Heading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변상현</cp:lastModifiedBy>
  <cp:revision>161</cp:revision>
  <dcterms:created xsi:type="dcterms:W3CDTF">2018-05-27T11:49:32Z</dcterms:created>
  <dcterms:modified xsi:type="dcterms:W3CDTF">2020-04-18T08:43:09Z</dcterms:modified>
</cp:coreProperties>
</file>