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28" y="-90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DB6153C-C323-4A04-9574-D1EB2D93D9B4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FFAD241-63D0-46F1-9024-6F5AEAD35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11560" y="188640"/>
            <a:ext cx="7920880" cy="864096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3568" y="116633"/>
            <a:ext cx="7772400" cy="936103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7030a0"/>
                </a:solidFill>
                <a:latin typeface="HY견고딕"/>
              </a:rPr>
              <a:t>MOOD BOARD</a:t>
            </a:r>
            <a:endParaRPr lang="ko-KR" altLang="en-US" b="1">
              <a:solidFill>
                <a:srgbClr val="7030a0"/>
              </a:solidFill>
              <a:latin typeface="HY견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20168"/>
            <a:ext cx="9144000" cy="560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7025" y="116632"/>
            <a:ext cx="7920880" cy="864096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67544" y="-26803"/>
            <a:ext cx="82296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7030a0"/>
                </a:solidFill>
                <a:latin typeface="HY견고딕"/>
              </a:rPr>
              <a:t>STORY BOARD</a:t>
            </a:r>
            <a:endParaRPr lang="ko-KR" altLang="en-US" b="1">
              <a:solidFill>
                <a:srgbClr val="7030a0"/>
              </a:solidFill>
              <a:latin typeface="HY견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36981"/>
            <a:ext cx="9144000" cy="560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60648"/>
            <a:ext cx="9144000" cy="6120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76672"/>
            <a:ext cx="9144000" cy="5832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26806"/>
            <a:ext cx="9144000" cy="560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26806"/>
            <a:ext cx="9144000" cy="560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41056"/>
            <a:ext cx="9144000" cy="6175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MOOD BOARD</vt:lpstr>
      <vt:lpstr>STORY BOARD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2021-10-25T07:51:47.000</dcterms:created>
  <dc:creator>14-12</dc:creator>
  <cp:lastModifiedBy>변가연</cp:lastModifiedBy>
  <dcterms:modified xsi:type="dcterms:W3CDTF">2021-10-29T07:28:41.109</dcterms:modified>
  <cp:revision>27</cp:revision>
  <dc:title>변가연 Portfolio mood board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