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90" r:id="rId3"/>
    <p:sldId id="292" r:id="rId4"/>
    <p:sldId id="293" r:id="rId5"/>
    <p:sldId id="294" r:id="rId6"/>
    <p:sldId id="284" r:id="rId7"/>
    <p:sldId id="285" r:id="rId8"/>
    <p:sldId id="291" r:id="rId9"/>
    <p:sldId id="289" r:id="rId10"/>
    <p:sldId id="286" r:id="rId11"/>
    <p:sldId id="287" r:id="rId12"/>
    <p:sldId id="288" r:id="rId13"/>
    <p:sldId id="273" r:id="rId14"/>
    <p:sldId id="276" r:id="rId15"/>
    <p:sldId id="295" r:id="rId16"/>
    <p:sldId id="296" r:id="rId17"/>
    <p:sldId id="299" r:id="rId18"/>
    <p:sldId id="297" r:id="rId19"/>
    <p:sldId id="298" r:id="rId20"/>
    <p:sldId id="278" r:id="rId21"/>
    <p:sldId id="277" r:id="rId22"/>
    <p:sldId id="279" r:id="rId23"/>
    <p:sldId id="281" r:id="rId24"/>
    <p:sldId id="282" r:id="rId25"/>
    <p:sldId id="283" r:id="rId26"/>
    <p:sldId id="267" r:id="rId27"/>
    <p:sldId id="269" r:id="rId28"/>
    <p:sldId id="270" r:id="rId29"/>
    <p:sldId id="256" r:id="rId30"/>
    <p:sldId id="259" r:id="rId31"/>
    <p:sldId id="262" r:id="rId32"/>
    <p:sldId id="266" r:id="rId33"/>
    <p:sldId id="264" r:id="rId34"/>
    <p:sldId id="263" r:id="rId35"/>
    <p:sldId id="257" r:id="rId36"/>
    <p:sldId id="265" r:id="rId37"/>
    <p:sldId id="261" r:id="rId38"/>
    <p:sldId id="260" r:id="rId39"/>
  </p:sldIdLst>
  <p:sldSz cx="18288000" cy="10287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D0CECE"/>
    <a:srgbClr val="FF9966"/>
    <a:srgbClr val="767171"/>
    <a:srgbClr val="203864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6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5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41E4-31D2-4870-B6C7-B0854A44B303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EC36-AF3F-48B6-8128-33CE2964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9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374370-15CD-468B-A429-D077FE40BBE3}"/>
              </a:ext>
            </a:extLst>
          </p:cNvPr>
          <p:cNvGrpSpPr/>
          <p:nvPr/>
        </p:nvGrpSpPr>
        <p:grpSpPr>
          <a:xfrm>
            <a:off x="101755" y="4948445"/>
            <a:ext cx="18036664" cy="4071969"/>
            <a:chOff x="387175" y="390367"/>
            <a:chExt cx="17472664" cy="40719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1C198E-660E-4D9B-9D1A-380FBAD3A254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644F66-9979-42F4-8102-022E92B7543E}"/>
                </a:ext>
              </a:extLst>
            </p:cNvPr>
            <p:cNvSpPr/>
            <p:nvPr/>
          </p:nvSpPr>
          <p:spPr>
            <a:xfrm>
              <a:off x="8098579" y="390367"/>
              <a:ext cx="4450408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C39E14-9FC0-4B6B-95FF-A666F4BA646E}"/>
                </a:ext>
              </a:extLst>
            </p:cNvPr>
            <p:cNvGrpSpPr/>
            <p:nvPr/>
          </p:nvGrpSpPr>
          <p:grpSpPr>
            <a:xfrm>
              <a:off x="12550035" y="390367"/>
              <a:ext cx="4187359" cy="4071965"/>
              <a:chOff x="12557995" y="4918824"/>
              <a:chExt cx="41873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" name="타원 23">
                <a:extLst>
                  <a:ext uri="{FF2B5EF4-FFF2-40B4-BE49-F238E27FC236}">
                    <a16:creationId xmlns:a16="http://schemas.microsoft.com/office/drawing/2014/main" id="{B395BFFB-29D9-40D2-8D31-CA9A26E4425B}"/>
                  </a:ext>
                </a:extLst>
              </p:cNvPr>
              <p:cNvSpPr/>
              <p:nvPr/>
            </p:nvSpPr>
            <p:spPr>
              <a:xfrm rot="5400000">
                <a:off x="14575403" y="6446455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4E428A-68AF-48E0-BDE1-D62C32D0454C}"/>
                  </a:ext>
                </a:extLst>
              </p:cNvPr>
              <p:cNvSpPr/>
              <p:nvPr/>
            </p:nvSpPr>
            <p:spPr>
              <a:xfrm>
                <a:off x="12557995" y="4918824"/>
                <a:ext cx="3232505" cy="40719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AB5ED3-573C-4D76-AD12-7A7BE6EE3570}"/>
                </a:ext>
              </a:extLst>
            </p:cNvPr>
            <p:cNvSpPr/>
            <p:nvPr/>
          </p:nvSpPr>
          <p:spPr>
            <a:xfrm>
              <a:off x="1831805" y="390371"/>
              <a:ext cx="4614740" cy="40719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23">
              <a:extLst>
                <a:ext uri="{FF2B5EF4-FFF2-40B4-BE49-F238E27FC236}">
                  <a16:creationId xmlns:a16="http://schemas.microsoft.com/office/drawing/2014/main" id="{5A741394-6D55-4CAA-ACDC-F4BBEE458A2D}"/>
                </a:ext>
              </a:extLst>
            </p:cNvPr>
            <p:cNvSpPr/>
            <p:nvPr/>
          </p:nvSpPr>
          <p:spPr>
            <a:xfrm rot="5400000">
              <a:off x="5225458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23">
              <a:extLst>
                <a:ext uri="{FF2B5EF4-FFF2-40B4-BE49-F238E27FC236}">
                  <a16:creationId xmlns:a16="http://schemas.microsoft.com/office/drawing/2014/main" id="{B44AF500-A041-4F0C-9DE4-7A244AF62C3B}"/>
                </a:ext>
              </a:extLst>
            </p:cNvPr>
            <p:cNvSpPr/>
            <p:nvPr/>
          </p:nvSpPr>
          <p:spPr>
            <a:xfrm rot="5400000">
              <a:off x="6892277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23">
              <a:extLst>
                <a:ext uri="{FF2B5EF4-FFF2-40B4-BE49-F238E27FC236}">
                  <a16:creationId xmlns:a16="http://schemas.microsoft.com/office/drawing/2014/main" id="{AE4334CB-2830-47F0-BB3A-41E0F3B26E57}"/>
                </a:ext>
              </a:extLst>
            </p:cNvPr>
            <p:cNvSpPr/>
            <p:nvPr/>
          </p:nvSpPr>
          <p:spPr>
            <a:xfrm rot="5400000">
              <a:off x="632223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7E6ADDB-F7C6-4FCD-BCB4-5501DE511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F708E4B-0087-4652-9B12-6DC5F048869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0475C942-B3E7-47D5-A77D-0F2659571A5A}"/>
                </a:ext>
              </a:extLst>
            </p:cNvPr>
            <p:cNvSpPr/>
            <p:nvPr/>
          </p:nvSpPr>
          <p:spPr>
            <a:xfrm rot="16200000">
              <a:off x="967987" y="2137486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B39B56E-074E-44BE-8BBF-7304119D6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B730BCDB-1E8F-48BD-92AA-7A7E9A56EE11}"/>
                </a:ext>
              </a:extLst>
            </p:cNvPr>
            <p:cNvSpPr/>
            <p:nvPr/>
          </p:nvSpPr>
          <p:spPr>
            <a:xfrm rot="162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CEDAF8-CC33-4F9F-9735-E8F79B678794}"/>
              </a:ext>
            </a:extLst>
          </p:cNvPr>
          <p:cNvSpPr/>
          <p:nvPr/>
        </p:nvSpPr>
        <p:spPr>
          <a:xfrm>
            <a:off x="158914" y="679729"/>
            <a:ext cx="17938520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BDF0DF-0B63-4934-BB46-1E460D6B9471}"/>
              </a:ext>
            </a:extLst>
          </p:cNvPr>
          <p:cNvSpPr/>
          <p:nvPr/>
        </p:nvSpPr>
        <p:spPr>
          <a:xfrm>
            <a:off x="9068023" y="679729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D03805-6225-4E7D-9073-927B5B77AE53}"/>
              </a:ext>
            </a:extLst>
          </p:cNvPr>
          <p:cNvGrpSpPr/>
          <p:nvPr/>
        </p:nvGrpSpPr>
        <p:grpSpPr>
          <a:xfrm>
            <a:off x="8067761" y="679729"/>
            <a:ext cx="8907639" cy="4071965"/>
            <a:chOff x="8121508" y="4918824"/>
            <a:chExt cx="8655959" cy="4071965"/>
          </a:xfrm>
          <a:solidFill>
            <a:schemeClr val="accent6">
              <a:lumMod val="75000"/>
            </a:schemeClr>
          </a:solidFill>
        </p:grpSpPr>
        <p:sp>
          <p:nvSpPr>
            <p:cNvPr id="32" name="타원 23">
              <a:extLst>
                <a:ext uri="{FF2B5EF4-FFF2-40B4-BE49-F238E27FC236}">
                  <a16:creationId xmlns:a16="http://schemas.microsoft.com/office/drawing/2014/main" id="{9D7DF7C9-1C52-40B4-A50C-38C0FC65ED8B}"/>
                </a:ext>
              </a:extLst>
            </p:cNvPr>
            <p:cNvSpPr/>
            <p:nvPr/>
          </p:nvSpPr>
          <p:spPr>
            <a:xfrm rot="16200000">
              <a:off x="6923557" y="6446454"/>
              <a:ext cx="3367901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F1DDD4-23D8-4BAA-B207-2100EF69DAA8}"/>
                </a:ext>
              </a:extLst>
            </p:cNvPr>
            <p:cNvSpPr/>
            <p:nvPr/>
          </p:nvSpPr>
          <p:spPr>
            <a:xfrm>
              <a:off x="12932229" y="4918824"/>
              <a:ext cx="3845238" cy="4071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27C22E-B1DB-4C5F-8836-4694F294A717}"/>
              </a:ext>
            </a:extLst>
          </p:cNvPr>
          <p:cNvSpPr/>
          <p:nvPr/>
        </p:nvSpPr>
        <p:spPr>
          <a:xfrm>
            <a:off x="2619036" y="679733"/>
            <a:ext cx="4748918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7ECD2F-89D7-4DFF-A7D7-18F7240D6609}"/>
              </a:ext>
            </a:extLst>
          </p:cNvPr>
          <p:cNvSpPr/>
          <p:nvPr/>
        </p:nvSpPr>
        <p:spPr>
          <a:xfrm rot="16200000">
            <a:off x="443316" y="2187890"/>
            <a:ext cx="3367897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E74E5C3F-E84D-4FBF-A0BC-C25ACD149B40}"/>
              </a:ext>
            </a:extLst>
          </p:cNvPr>
          <p:cNvSpPr/>
          <p:nvPr/>
        </p:nvSpPr>
        <p:spPr>
          <a:xfrm rot="16200000">
            <a:off x="14820146" y="2194037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0040FB66-EBF0-499B-A527-1EB30FE53797}"/>
              </a:ext>
            </a:extLst>
          </p:cNvPr>
          <p:cNvSpPr/>
          <p:nvPr/>
        </p:nvSpPr>
        <p:spPr>
          <a:xfrm rot="16200000">
            <a:off x="5603584" y="2161277"/>
            <a:ext cx="3367904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64EB5D-B38F-4B22-A4C5-CD868E655CC1}"/>
              </a:ext>
            </a:extLst>
          </p:cNvPr>
          <p:cNvCxnSpPr>
            <a:cxnSpLocks/>
          </p:cNvCxnSpPr>
          <p:nvPr/>
        </p:nvCxnSpPr>
        <p:spPr>
          <a:xfrm flipH="1">
            <a:off x="116737" y="1166848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2C82B5-4FB8-4D70-9745-282DA665F60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58915" y="271571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AC85581C-78E7-4334-9651-4FF1DA494205}"/>
              </a:ext>
            </a:extLst>
          </p:cNvPr>
          <p:cNvSpPr/>
          <p:nvPr/>
        </p:nvSpPr>
        <p:spPr>
          <a:xfrm rot="5400000">
            <a:off x="629911" y="2403858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23557F-BAB7-406B-B79A-08DD0F64CAB4}"/>
              </a:ext>
            </a:extLst>
          </p:cNvPr>
          <p:cNvCxnSpPr>
            <a:cxnSpLocks/>
          </p:cNvCxnSpPr>
          <p:nvPr/>
        </p:nvCxnSpPr>
        <p:spPr>
          <a:xfrm flipH="1">
            <a:off x="199900" y="4240094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4497F14D-D24D-48A6-AEDF-8D6582DB154A}"/>
              </a:ext>
            </a:extLst>
          </p:cNvPr>
          <p:cNvSpPr/>
          <p:nvPr/>
        </p:nvSpPr>
        <p:spPr>
          <a:xfrm rot="5400000">
            <a:off x="17144161" y="2396801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3EE013-9277-4D99-A28B-2CD838F5D548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3568E4-64E9-434C-9D04-91382D4CB1A4}"/>
              </a:ext>
            </a:extLst>
          </p:cNvPr>
          <p:cNvSpPr/>
          <p:nvPr/>
        </p:nvSpPr>
        <p:spPr>
          <a:xfrm>
            <a:off x="3056368" y="349321"/>
            <a:ext cx="2600195" cy="33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1B73BC-3B4C-4B34-84F7-0A474C3CAE10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(</a:t>
            </a:r>
            <a:r>
              <a:rPr lang="ko-KR" altLang="en-US" sz="1400" b="1" dirty="0"/>
              <a:t>주</a:t>
            </a:r>
            <a:r>
              <a:rPr lang="en-US" altLang="ko-KR" sz="1400" b="1" dirty="0"/>
              <a:t>)</a:t>
            </a:r>
            <a:r>
              <a:rPr lang="ko-KR" altLang="en-US" sz="1400" b="1" dirty="0" err="1"/>
              <a:t>리산테크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터널등</a:t>
            </a:r>
            <a:r>
              <a:rPr lang="ko-KR" altLang="en-US" sz="1400" b="1" dirty="0"/>
              <a:t> 제어기 프로그램 </a:t>
            </a:r>
            <a:r>
              <a:rPr lang="en-US" altLang="ko-KR" sz="1400" b="1" dirty="0"/>
              <a:t>V1.00</a:t>
            </a:r>
            <a:endParaRPr lang="ko-KR" altLang="en-US" sz="14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F3811E-81B2-4BBB-A15B-0A8788EEC706}"/>
              </a:ext>
            </a:extLst>
          </p:cNvPr>
          <p:cNvSpPr/>
          <p:nvPr/>
        </p:nvSpPr>
        <p:spPr>
          <a:xfrm>
            <a:off x="9323142" y="349321"/>
            <a:ext cx="2356261" cy="32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70F76D-5583-47CE-B553-726474A4323C}"/>
              </a:ext>
            </a:extLst>
          </p:cNvPr>
          <p:cNvSpPr/>
          <p:nvPr/>
        </p:nvSpPr>
        <p:spPr>
          <a:xfrm>
            <a:off x="13161863" y="334807"/>
            <a:ext cx="2752713" cy="346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BE24BE-4C6F-4EF5-B468-16A3E1FE465F}"/>
              </a:ext>
            </a:extLst>
          </p:cNvPr>
          <p:cNvSpPr/>
          <p:nvPr/>
        </p:nvSpPr>
        <p:spPr>
          <a:xfrm>
            <a:off x="13803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891C27-E978-4A5E-9317-97E91F56DA57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2C7523-B7FC-4293-A67F-C1415EF04527}"/>
              </a:ext>
            </a:extLst>
          </p:cNvPr>
          <p:cNvSpPr/>
          <p:nvPr/>
        </p:nvSpPr>
        <p:spPr>
          <a:xfrm>
            <a:off x="5656563" y="347145"/>
            <a:ext cx="777668" cy="3319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BAFDE8-C485-4713-9A06-B553934FB8E4}"/>
              </a:ext>
            </a:extLst>
          </p:cNvPr>
          <p:cNvSpPr/>
          <p:nvPr/>
        </p:nvSpPr>
        <p:spPr>
          <a:xfrm>
            <a:off x="15908057" y="347146"/>
            <a:ext cx="777668" cy="3304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0BC0D2-CDA6-49DD-9E51-3C0300DAB31B}"/>
              </a:ext>
            </a:extLst>
          </p:cNvPr>
          <p:cNvSpPr/>
          <p:nvPr/>
        </p:nvSpPr>
        <p:spPr>
          <a:xfrm>
            <a:off x="11680503" y="368216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D4E5BA-04E2-4A46-89F2-D30841257293}"/>
              </a:ext>
            </a:extLst>
          </p:cNvPr>
          <p:cNvSpPr/>
          <p:nvPr/>
        </p:nvSpPr>
        <p:spPr>
          <a:xfrm>
            <a:off x="2876257" y="9084570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B4A30E-93F3-4708-BD9B-5315D028FAB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266AE9-1366-471B-A88C-739F6B8E0CBD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88C545-AFFC-4A64-A1E0-CAB437C04A5E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DCF9F3-7393-4955-9447-E96E7DE822AC}"/>
              </a:ext>
            </a:extLst>
          </p:cNvPr>
          <p:cNvSpPr/>
          <p:nvPr/>
        </p:nvSpPr>
        <p:spPr>
          <a:xfrm>
            <a:off x="12534815" y="9071852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9B15D9-79A0-42B6-8963-6CCDE0E14738}"/>
              </a:ext>
            </a:extLst>
          </p:cNvPr>
          <p:cNvSpPr/>
          <p:nvPr/>
        </p:nvSpPr>
        <p:spPr>
          <a:xfrm>
            <a:off x="12534814" y="9466787"/>
            <a:ext cx="3058711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BF299AD-7B93-45A1-B9A5-6C2FBE0FB088}"/>
              </a:ext>
            </a:extLst>
          </p:cNvPr>
          <p:cNvSpPr/>
          <p:nvPr/>
        </p:nvSpPr>
        <p:spPr>
          <a:xfrm>
            <a:off x="5438999" y="4989463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4CBAD8-08B6-4549-888E-18651DD68D17}"/>
              </a:ext>
            </a:extLst>
          </p:cNvPr>
          <p:cNvSpPr/>
          <p:nvPr/>
        </p:nvSpPr>
        <p:spPr>
          <a:xfrm>
            <a:off x="689374" y="361526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7D302-9146-4AD9-B81C-266506F7DB86}"/>
              </a:ext>
            </a:extLst>
          </p:cNvPr>
          <p:cNvSpPr/>
          <p:nvPr/>
        </p:nvSpPr>
        <p:spPr>
          <a:xfrm>
            <a:off x="698447" y="578583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FE43EB-D44D-4CDB-9CDE-C59D86CCE89E}"/>
              </a:ext>
            </a:extLst>
          </p:cNvPr>
          <p:cNvSpPr/>
          <p:nvPr/>
        </p:nvSpPr>
        <p:spPr>
          <a:xfrm>
            <a:off x="771502" y="133703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08DA24-FD14-4600-A71A-667BF2DCAEC7}"/>
              </a:ext>
            </a:extLst>
          </p:cNvPr>
          <p:cNvSpPr/>
          <p:nvPr/>
        </p:nvSpPr>
        <p:spPr>
          <a:xfrm>
            <a:off x="676162" y="770249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6C40B73-4EC6-46BC-A7AA-75CAB5926CC3}"/>
              </a:ext>
            </a:extLst>
          </p:cNvPr>
          <p:cNvGrpSpPr/>
          <p:nvPr/>
        </p:nvGrpSpPr>
        <p:grpSpPr>
          <a:xfrm>
            <a:off x="3056368" y="1355759"/>
            <a:ext cx="2621730" cy="1201268"/>
            <a:chOff x="2249613" y="3869984"/>
            <a:chExt cx="2439232" cy="139068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2A45B9-2FAE-4A37-B529-E9801B78A5E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9B7CA29-4D44-4C5F-BE16-87916618382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0AB6F2C-534E-4B6B-8EEC-72298C9CD93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DF1947F-B4FD-4E03-96EB-BF75F7EEF06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251ED1A-95C5-4FA1-AFC1-11396979531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92FDB6C-CA27-45CC-8265-CEA1781C6DD5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39FF6E-1C26-4390-B562-72B7219353A6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04CA918-B1FA-4FA0-B182-8F3CD26278CA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EA5BB4-CD3E-4EFC-9E4A-BD4A4383A72D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5CD8DBF-D511-429C-8BC5-DA0283A777C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769179-5959-4C15-A1F8-195FB91B5F04}"/>
              </a:ext>
            </a:extLst>
          </p:cNvPr>
          <p:cNvGrpSpPr/>
          <p:nvPr/>
        </p:nvGrpSpPr>
        <p:grpSpPr>
          <a:xfrm>
            <a:off x="3045600" y="2858567"/>
            <a:ext cx="2621730" cy="1201268"/>
            <a:chOff x="2249613" y="3869984"/>
            <a:chExt cx="2439232" cy="139068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A73ABC3-B1C8-49A4-BB0B-C7AE76E2922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BB198A-A387-4F3A-A5C9-3941487EFAE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FBEC38-D5EA-4AD9-956C-56D616F8E10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714BD96-142A-4918-AAB8-A31472B2509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5DB5673-75DF-429C-876F-333FCBC66DE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BFC2CD9-443E-416B-96A8-BA7E0C5E9C8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2C66172-8ADC-4DD2-ACD8-47C7F68D2E6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714F9D6-05BC-4946-9417-97D652BE3046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7018D54-91A5-4D3D-A192-995B836BFDF1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833486-FEFC-4CA0-BA91-919865491B0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B8564D7-9187-40EC-9CE1-C92B98F18939}"/>
              </a:ext>
            </a:extLst>
          </p:cNvPr>
          <p:cNvGrpSpPr/>
          <p:nvPr/>
        </p:nvGrpSpPr>
        <p:grpSpPr>
          <a:xfrm>
            <a:off x="3033248" y="7126780"/>
            <a:ext cx="2621730" cy="1201268"/>
            <a:chOff x="2249613" y="3869984"/>
            <a:chExt cx="2439232" cy="139068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03DC23A-C875-4B75-976D-77F1D2BE477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50893AB-F5BC-4483-8116-C7663ADB92F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AF38B46-EA30-4D1B-945D-50AF38F3BDE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C7EAD86-031F-4F2D-987D-4732A35AD85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84F9C57-0AD9-470D-9068-4375E26B072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86979F2-9CE0-426D-8BDE-AC5C9491A27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307D80B-2B70-4A2C-99F9-3373074C57D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312166E-AB8A-43C0-B7E8-E97F20DDED5B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9AF87D-EFAF-4E79-92E2-2801C65EB38D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C0DB234-8E2D-48A0-9FFD-E09655EFE66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E6CBE8A-E771-42C1-9D77-7C1866C91EF1}"/>
              </a:ext>
            </a:extLst>
          </p:cNvPr>
          <p:cNvGrpSpPr/>
          <p:nvPr/>
        </p:nvGrpSpPr>
        <p:grpSpPr>
          <a:xfrm>
            <a:off x="3046425" y="5640509"/>
            <a:ext cx="2621730" cy="1201268"/>
            <a:chOff x="2249613" y="3869984"/>
            <a:chExt cx="2439232" cy="139068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456999D-E167-4948-925E-42903E6AA0B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A0E2F92-2E81-487B-BF95-E07C11EE16A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95B35B8-6AB8-4C96-8CDB-40B130E8923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8E2E760-E6C5-411C-ADE0-9CCED8863F3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137069C-8E9C-4688-9C65-38F009E00F6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2981BB8-AA24-44A0-AF80-1F4F440A1ED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D753C-1F7B-49B4-9B6E-A5B16E3AFB0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1A2FBF-A9AD-47F0-82F1-A1D9827627B5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4353279-DA92-467C-A4A4-7CD4CFF85D0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3161EC9-1C19-4BDB-8C8C-6E1B7564C06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7B17E77-8F55-4AAE-9D5E-8C3A448CB70A}"/>
              </a:ext>
            </a:extLst>
          </p:cNvPr>
          <p:cNvGrpSpPr/>
          <p:nvPr/>
        </p:nvGrpSpPr>
        <p:grpSpPr>
          <a:xfrm>
            <a:off x="9090279" y="1317961"/>
            <a:ext cx="2621730" cy="1201268"/>
            <a:chOff x="2249613" y="3869984"/>
            <a:chExt cx="2439232" cy="139068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9C8EE55-B454-41E3-BD81-B4C32923F30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42B302-87F6-40C0-BB7A-88A86D17798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C378E64-8EF2-43F7-A6D3-A695E4A43A1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DC2B58C-F45D-4E1C-8536-07421EFF5B4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FE05CD1-3C41-4445-9047-66A26092542C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22E2359-CD64-4CA9-8D27-3F6CA8B100AC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26637A1-FDB4-4F84-8AF6-86B1D704A1B8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C151808-F844-41FF-8BCA-30262DD19DC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73FACBB-AF09-4D43-8C70-8E5D57E4088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315673-437D-4068-B97E-8A3A4014D4A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DCED983-9B87-401A-B7F1-48D9881C9530}"/>
              </a:ext>
            </a:extLst>
          </p:cNvPr>
          <p:cNvGrpSpPr/>
          <p:nvPr/>
        </p:nvGrpSpPr>
        <p:grpSpPr>
          <a:xfrm>
            <a:off x="9067012" y="2834580"/>
            <a:ext cx="2621730" cy="1201268"/>
            <a:chOff x="2249613" y="3869984"/>
            <a:chExt cx="2439232" cy="139068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3F4D5DF-19A4-4E7D-A887-5A066638C46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A6F661E-DA19-4E7C-B6EF-AFD2D1F486B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3DC11A3-EB83-4EB8-B89D-32C54AFC216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A447466-BC3C-4A20-AF8A-18FA86BFCA4C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08A23A7-8F25-4E0C-84A6-C010195052D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8FC94C0-EF35-4D33-A113-2E9673B0C58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F8F02E-BFEA-42A6-84D2-EAF5F2455C6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EA41027-643D-418D-A79A-9F597B5427A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9267C1C-283E-4635-8585-1F2799770A2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84A4B23-3866-4C00-813A-FE233FCCED1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591008E-E7EA-4B8B-9794-26F235F5970A}"/>
              </a:ext>
            </a:extLst>
          </p:cNvPr>
          <p:cNvGrpSpPr/>
          <p:nvPr/>
        </p:nvGrpSpPr>
        <p:grpSpPr>
          <a:xfrm>
            <a:off x="13189540" y="1325778"/>
            <a:ext cx="2621730" cy="1201268"/>
            <a:chOff x="2249613" y="3869984"/>
            <a:chExt cx="2439232" cy="1390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127705D-CAF1-4FED-AFE8-0DEFFEC1064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F899AC5-473D-4AC6-B428-D513F98D950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D91A2BD-00D4-47AA-8479-D36A1FA69A8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7E79D23-1546-4F58-AF56-16FED799269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1AD54E3-76F0-43D7-9075-C4180A46ABD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302114D-17EC-48E0-9F5C-B88F8C661BB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8D38546-3DEE-4355-9FA9-22367C250CC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86CAC1A-8F2C-42EB-81E1-714C47304E7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D0E7674-C8C0-446E-B9F4-ACE679EAE81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A7ABAD0-7F0C-4A84-BD00-94548DB36F60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E790C28-F635-49EF-8F71-263DA452207E}"/>
              </a:ext>
            </a:extLst>
          </p:cNvPr>
          <p:cNvGrpSpPr/>
          <p:nvPr/>
        </p:nvGrpSpPr>
        <p:grpSpPr>
          <a:xfrm>
            <a:off x="13195792" y="2855748"/>
            <a:ext cx="2621730" cy="1201268"/>
            <a:chOff x="2249613" y="3869984"/>
            <a:chExt cx="2439232" cy="1390681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95AD9BB-D3B8-480B-A710-5FFDC0114D2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D3DBC0B-7E2D-4718-85DE-9478C03A9A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B05DFEB-DCE9-4B97-92B1-A03ACF14E4F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49D56ED-35F0-41D6-A4AF-05D757F75DF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455A580-C49D-43CE-A22B-7E19401C114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4886797-A5F6-4F04-A23B-0FE2B19C660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370A7B1-8499-4AA6-81E0-BE36947405A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7AFE3B-6946-4F86-84F0-B73D9904226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CC58478-E816-4E84-A6CB-815B65F08C0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145F3AF-4138-4D90-9C49-512165EAF82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B658E22-2D6B-40A5-9206-FE6708F2486A}"/>
              </a:ext>
            </a:extLst>
          </p:cNvPr>
          <p:cNvGrpSpPr/>
          <p:nvPr/>
        </p:nvGrpSpPr>
        <p:grpSpPr>
          <a:xfrm>
            <a:off x="13183677" y="5615048"/>
            <a:ext cx="2621730" cy="1201268"/>
            <a:chOff x="2249613" y="3869984"/>
            <a:chExt cx="2439232" cy="1390681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7024905-2275-4F1B-A34F-9382B295448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097F4D1-552C-44A4-BFE8-CC0916B8D64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7B7AB02-B374-4EBE-A8B2-34DEDE9053F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E908AF4-FE64-4774-B9BD-F7135470431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7138C5C-2F54-4425-8DCF-9DF0570C143A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88C4F29-674E-4FB4-B142-880A1B817FB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B40262-CF98-4A2A-B96A-824B7D227C9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47FDC83-4D4B-4471-9B84-254F5DBFCDB6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B9434B0-4DAE-4B91-A215-AEB4012C458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D927E0E-CB57-4B1A-A310-91622AD8222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FA3EA4D-91BD-427F-93E8-829581D702F1}"/>
              </a:ext>
            </a:extLst>
          </p:cNvPr>
          <p:cNvGrpSpPr/>
          <p:nvPr/>
        </p:nvGrpSpPr>
        <p:grpSpPr>
          <a:xfrm>
            <a:off x="13189929" y="7145018"/>
            <a:ext cx="2621730" cy="1201268"/>
            <a:chOff x="2249613" y="3869984"/>
            <a:chExt cx="2439232" cy="139068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1D9B4D-BC5A-4C95-82AD-BA2E99D841A5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0C8C2F8-E107-4F34-8096-19E5B6481E22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2DEE58B-B9A7-4A11-8E24-BAADD91BC56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C9F4C3E-04F0-4097-A206-33946C0D935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B403D5D-EB41-4EE6-9933-E52DEF342FB7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9C46848-D0A4-4273-AA00-2CF3EEB558D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8666469-8ACA-45B0-AE2A-338BAE938CE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C3F390B-FD49-452D-A947-874CD34FDB3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D4B50CA-C812-4448-A699-4C70D16511F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5C7FC8D-4067-4258-AFC7-1BD621D5CF3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F73245D-4C98-4D44-BD84-FFF1B7B14E53}"/>
              </a:ext>
            </a:extLst>
          </p:cNvPr>
          <p:cNvGrpSpPr/>
          <p:nvPr/>
        </p:nvGrpSpPr>
        <p:grpSpPr>
          <a:xfrm>
            <a:off x="9527594" y="5608228"/>
            <a:ext cx="2621730" cy="1201268"/>
            <a:chOff x="2249613" y="3869984"/>
            <a:chExt cx="2439232" cy="139068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5378A58-E425-4534-B89B-9EBE77020442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F5E1E70-44B2-4565-8562-435B50CD8E3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B8278A0-6C8E-4987-99CE-92DBFEB6C47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9344B61-D75B-47BF-9E0B-EF253E489B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74298DC-3697-469F-89BD-602F2EF8C43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9163572-8B5D-42FA-A0E1-B118CBC5C292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D65200D-964F-4EE9-B2D6-BB0968A1312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969032F-48E7-44B6-98DC-537FF094934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A89A8AE-CC43-4DEE-83A2-3E603F3ADA9D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E24ECFB-9940-4188-8811-A993EF574D8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16DB436D-43F9-4FEB-BFA8-A260EC576652}"/>
              </a:ext>
            </a:extLst>
          </p:cNvPr>
          <p:cNvGrpSpPr/>
          <p:nvPr/>
        </p:nvGrpSpPr>
        <p:grpSpPr>
          <a:xfrm>
            <a:off x="9509034" y="7141113"/>
            <a:ext cx="2621730" cy="1201268"/>
            <a:chOff x="2249613" y="3869984"/>
            <a:chExt cx="2439232" cy="1390681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7DBEE33-4AB7-46DB-8CC4-F9670329372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9DED9BE-3744-46F9-9C05-0347FDCE73B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2CF3006-3983-4997-84F2-7623950FF8E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E436C8B-FEB2-4270-B2A9-94A31DE5256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E99DB10-6606-4D5F-8B8F-432E6BDA2AB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C772D1B-D573-490E-8EAA-0EFA65368865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C9E91F6-3FFB-4B8F-885D-76F7B9BE6D26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3777F28-90A3-4218-A8E6-EE8636C02F26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FEA4CAD-B1CD-433C-81B6-ED8A2FEB615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4155BBE-C6B7-45DF-9BD3-F6C8D5306780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E7F76E0-A474-451B-A2E1-3BEFB630EE27}"/>
              </a:ext>
            </a:extLst>
          </p:cNvPr>
          <p:cNvCxnSpPr>
            <a:cxnSpLocks/>
          </p:cNvCxnSpPr>
          <p:nvPr/>
        </p:nvCxnSpPr>
        <p:spPr>
          <a:xfrm>
            <a:off x="12660467" y="1166848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3817FA41-0D4B-4037-8069-6BB5986B3BC7}"/>
              </a:ext>
            </a:extLst>
          </p:cNvPr>
          <p:cNvCxnSpPr>
            <a:cxnSpLocks/>
          </p:cNvCxnSpPr>
          <p:nvPr/>
        </p:nvCxnSpPr>
        <p:spPr>
          <a:xfrm>
            <a:off x="12657220" y="543556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1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6EAA44-7BF9-44BA-917C-E5378E89CE57}"/>
              </a:ext>
            </a:extLst>
          </p:cNvPr>
          <p:cNvSpPr/>
          <p:nvPr/>
        </p:nvSpPr>
        <p:spPr>
          <a:xfrm>
            <a:off x="1883682" y="210832"/>
            <a:ext cx="523598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정릉 터널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D000A9-F907-4693-ADFD-406482B1294D}"/>
              </a:ext>
            </a:extLst>
          </p:cNvPr>
          <p:cNvSpPr/>
          <p:nvPr/>
        </p:nvSpPr>
        <p:spPr>
          <a:xfrm>
            <a:off x="9079208" y="233655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통합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9EE8E3-E042-4433-81CA-6C0B0D7C7DBE}"/>
              </a:ext>
            </a:extLst>
          </p:cNvPr>
          <p:cNvSpPr/>
          <p:nvPr/>
        </p:nvSpPr>
        <p:spPr>
          <a:xfrm>
            <a:off x="13314381" y="224757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문화촌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F209EB-42A7-4DAB-945F-504CC2F29CF4}"/>
              </a:ext>
            </a:extLst>
          </p:cNvPr>
          <p:cNvGrpSpPr/>
          <p:nvPr/>
        </p:nvGrpSpPr>
        <p:grpSpPr>
          <a:xfrm>
            <a:off x="3231677" y="2925850"/>
            <a:ext cx="2439232" cy="1390681"/>
            <a:chOff x="2249613" y="3869984"/>
            <a:chExt cx="2439232" cy="139068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D1893F9-4A3B-40C4-9AD8-FBB4287172D5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E43B1B-189D-4BAF-A2EF-947DBDF22DB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DCA504-C3B5-4019-A612-6CC72C32A3C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94A6E62-3D67-452D-92AE-AF69E648F74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83551A-516A-4F60-8E5D-386CB2C5354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7935D77-1E8E-4B0E-853D-A46272EFD90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72A6E4-F15B-4E3A-9B47-79452F79D95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F0E525F-7F39-4FF0-A498-9AE5FCA2BF9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70CF56-4E44-4D13-8BF4-25E5EA7F5D5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6FA80F-74BF-40E4-9268-61679379603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5B53EB2-B5FD-4FE2-BA8D-74AF6E526DD5}"/>
              </a:ext>
            </a:extLst>
          </p:cNvPr>
          <p:cNvGrpSpPr/>
          <p:nvPr/>
        </p:nvGrpSpPr>
        <p:grpSpPr>
          <a:xfrm>
            <a:off x="3225635" y="1020057"/>
            <a:ext cx="2439232" cy="1390681"/>
            <a:chOff x="2249613" y="3869984"/>
            <a:chExt cx="2439232" cy="139068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ACC837A-46D2-468B-809F-99F0FF94CDA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949D5F7-8CDF-445D-9FF4-473657A602B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71A4D1A-970E-49E5-B0E4-DE0E90EEA8A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9510FC7-B141-49D7-8F8D-D5C8B9D9A3E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176656E-37AE-4B36-932C-44F9629FB01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E2D19F0-7A63-4587-BE7D-814EB9117051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0E370A-2F40-42AC-8AA5-7BBD373FEC7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41FAD93-5EA4-4C16-B246-980916CEFA7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10BE207-4353-4350-AC45-E6B6F6623813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8217C0A-3C65-4904-8C32-36C76094FCD9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18D5047-C0C9-470D-A155-1D0F98EE4B99}"/>
              </a:ext>
            </a:extLst>
          </p:cNvPr>
          <p:cNvGrpSpPr/>
          <p:nvPr/>
        </p:nvGrpSpPr>
        <p:grpSpPr>
          <a:xfrm>
            <a:off x="9281694" y="1043160"/>
            <a:ext cx="2439232" cy="1390681"/>
            <a:chOff x="2249613" y="3869984"/>
            <a:chExt cx="2439232" cy="13906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34BBB96-8CF8-42E8-8EAC-C6A46F401DE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2F9A5D6-219E-480E-A344-C2C8964138F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0D65429-CFB5-4C2B-BAEC-E23935204F1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CBD392-8836-4181-B834-9878BA5A99B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5AFC8C7-F779-4632-9588-4F64830D86C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F93B533-7581-4EA2-A358-279C80FF60F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BA44EF0-1F74-4DB5-A11A-F53DE6A4D54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567797F-5C4F-4108-A875-D63FF81CB7A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BB9148-39C7-4B13-AAEC-5D91E9855ED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25E9AB3-523E-4FD2-A80E-461A14DD535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5908F76-D255-43C9-A559-3ACAA6ACEBBE}"/>
              </a:ext>
            </a:extLst>
          </p:cNvPr>
          <p:cNvGrpSpPr/>
          <p:nvPr/>
        </p:nvGrpSpPr>
        <p:grpSpPr>
          <a:xfrm>
            <a:off x="9280687" y="2883510"/>
            <a:ext cx="2439232" cy="1390681"/>
            <a:chOff x="2249613" y="3869984"/>
            <a:chExt cx="2439232" cy="139068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ACB3AC5-1FE0-4123-91FA-D584F418F95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A16BC47-20A9-4367-9AD6-98190BBFF7C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F0AB960-F462-4BFF-87FC-ADB2149DC2E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EC118A8-74CB-42F9-9FAE-BE4B95E75E8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AF68751-B205-4131-B546-3F6CF68729C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1D3B10D-3143-45F9-8FE7-DDB33205AC7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1B074FF-9B56-4C77-A23D-85AF59C00B1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6501360-1722-46C6-A96D-0E2C5E3DDE32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4E162B2-C786-4131-91F7-D4799FCA0B9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320130-5EBD-4C02-9F18-DA6616E3C9A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7803793-41CE-4A56-80F5-6AA5228BF016}"/>
              </a:ext>
            </a:extLst>
          </p:cNvPr>
          <p:cNvGrpSpPr/>
          <p:nvPr/>
        </p:nvGrpSpPr>
        <p:grpSpPr>
          <a:xfrm>
            <a:off x="13471615" y="1002910"/>
            <a:ext cx="2439232" cy="1390681"/>
            <a:chOff x="2249613" y="3869984"/>
            <a:chExt cx="2439232" cy="139068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F8CDB17-090C-48AF-920F-C93FAAE456C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3E549D3-8697-4D0E-80A6-509117B9B0A2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725E720-3E2F-482B-A356-06F4B49A77E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CF4EF2-C01C-4990-BF4E-EF222C4CF3A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E745E36-314D-40A0-B9BE-5266C6232EAA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0C4D66C-B8FD-4EBC-8C08-CA20128AB71A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F82877-530B-40AD-9151-E9B8D9C2CB2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62A8EDE-65A6-4607-B9AD-C7E3C650160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7E56A04-6955-4714-BEA7-714FCC0899E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9969795-8649-4F7E-9375-5415911BE7E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404E8E9-D4D9-441F-9C92-75D136467626}"/>
              </a:ext>
            </a:extLst>
          </p:cNvPr>
          <p:cNvGrpSpPr/>
          <p:nvPr/>
        </p:nvGrpSpPr>
        <p:grpSpPr>
          <a:xfrm>
            <a:off x="13487918" y="2942539"/>
            <a:ext cx="2439232" cy="1390681"/>
            <a:chOff x="2249613" y="3869984"/>
            <a:chExt cx="2439232" cy="139068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E943559-A4E4-422A-B1AD-DE4915DF43A5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C6B18AD-F453-4DB6-8E0F-80751439B0C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5A27A1A-51B6-4C82-B7E5-FBA1659633F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8C6811-A077-48EE-A7ED-9AD95BE5CE1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B8F8B-A62F-49A8-8531-89A716360CB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F2F8711-779E-4FB0-BD70-AA9ABA98992C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1C43FD0-D039-48BE-9D48-4913BBF4184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1DA06E3-AED8-4651-BC9D-A886643BA66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192DBFA-5112-4DD1-BB93-6DD7DA60B58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36B4C11-59DD-4495-B9D9-873FF1E519B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59F2E5F-B561-494B-AA5A-F611BC7F7DD7}"/>
              </a:ext>
            </a:extLst>
          </p:cNvPr>
          <p:cNvGrpSpPr/>
          <p:nvPr/>
        </p:nvGrpSpPr>
        <p:grpSpPr>
          <a:xfrm>
            <a:off x="3231677" y="7274387"/>
            <a:ext cx="2439232" cy="1390681"/>
            <a:chOff x="2249613" y="3869984"/>
            <a:chExt cx="2439232" cy="139068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DF6E16-84C4-4B0D-9B6F-9ED1E936D1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0183FAD-52D7-4F13-A9ED-965FFE60901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88D35F0-85C4-4974-84D4-F0B00A4C69E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A343884-98A2-44C0-96E7-81FE47059FA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F8B459E-E9BE-4281-B72A-567EAA43D47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0BDBA34-88E1-44E7-A101-C58BB45F0D8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CEDA3B6-8621-4A92-93CC-0E34C9EBC5F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8F1CD6F-8817-4A4D-B535-53032B6B34C6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D587CF6-04B1-4FBA-8455-8FF69B5082A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2F7C87-18D4-4C2E-AF10-C8F2FEDC630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0014C9B-E13A-4B77-9AC6-6DBD7B7679AE}"/>
              </a:ext>
            </a:extLst>
          </p:cNvPr>
          <p:cNvGrpSpPr/>
          <p:nvPr/>
        </p:nvGrpSpPr>
        <p:grpSpPr>
          <a:xfrm>
            <a:off x="3225635" y="5368594"/>
            <a:ext cx="2439232" cy="1390681"/>
            <a:chOff x="2249613" y="3869984"/>
            <a:chExt cx="2439232" cy="1390681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84811E2-0ECE-47FE-913A-8072997BE283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89671F3-BBA1-4748-A2DA-AC236E9DA12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5B57AA-1572-412C-A106-FD0F388B174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7C16EB9-A2E8-402D-8F3C-0973D522EE82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5F9BD0D-1CF3-40F7-9DA4-28EFDF02697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BEFA6A2-3A8D-4F5D-B227-CCE4DEF1E39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27145A4-3403-471C-ABC8-E87A03DEFA9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737FC2-2851-4D6B-A701-8928DD22261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968D98A-B319-4C62-BFAA-077E4C4C62ED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84229DF-53CA-40ED-AE3E-AC2971A0B64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C760928-53C3-4B86-A4D3-440CFFE15119}"/>
              </a:ext>
            </a:extLst>
          </p:cNvPr>
          <p:cNvGrpSpPr/>
          <p:nvPr/>
        </p:nvGrpSpPr>
        <p:grpSpPr>
          <a:xfrm>
            <a:off x="9281694" y="5391697"/>
            <a:ext cx="2439232" cy="1390681"/>
            <a:chOff x="2249613" y="3869984"/>
            <a:chExt cx="2439232" cy="139068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D72B74B-8D9A-492E-9502-B1CAA2E4B8B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2204067-E32E-4FC3-9877-B4D0F2CC840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DC6150E-C43E-400C-8143-8F388989BE6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18C071B-4FD4-4FD2-85B3-25E280248CA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6A51CD1-922D-42FA-8FF6-06740C838DD7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3796EDB-B37F-4920-8FC0-0AA23E10A3A5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6D1A4F9-D89C-4A91-8409-5A6FF62A76B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D54CC80-5657-4E30-94DE-8BD19DBEF91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6794ABF-6656-4008-B44E-B321F894E09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3F72DFE-091D-4905-9AE0-81BBB5D7738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137C70B-EFAF-43D6-96D7-11C028728E15}"/>
              </a:ext>
            </a:extLst>
          </p:cNvPr>
          <p:cNvGrpSpPr/>
          <p:nvPr/>
        </p:nvGrpSpPr>
        <p:grpSpPr>
          <a:xfrm>
            <a:off x="9280687" y="7232047"/>
            <a:ext cx="2439232" cy="1390681"/>
            <a:chOff x="2249613" y="3869984"/>
            <a:chExt cx="2439232" cy="1390681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AA4B8C-46F9-45D2-9216-F8B4E5F69DA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D02623D2-984C-4F60-B47B-8A211280EA9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5B4D891-55C4-458E-AB3E-66E6389F4C7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A0EA95B-072D-408A-91F7-D462E265C152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DBBE16-4BA5-4915-B9BD-1AC88F02D43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E9D71C6-ED43-4B9C-80A0-5DB9B83EE07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F83C95A-BA9C-47C1-AFBA-B9BDB5C8025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6198EC7-CE14-4FD3-B3FC-56902ED1958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3EC8BFC-8596-4DE6-94A7-906C5FE4AAF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CA03DE2-9D50-40C1-9628-1B533381C4B0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6D08B0E-9304-4377-BCDE-0EFAC8D785AF}"/>
              </a:ext>
            </a:extLst>
          </p:cNvPr>
          <p:cNvGrpSpPr/>
          <p:nvPr/>
        </p:nvGrpSpPr>
        <p:grpSpPr>
          <a:xfrm>
            <a:off x="13471615" y="5351447"/>
            <a:ext cx="2439232" cy="1390681"/>
            <a:chOff x="2249613" y="3869984"/>
            <a:chExt cx="2439232" cy="139068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C4BC2B-6938-4227-9D66-9D5D590DEBC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FFB5F88-365F-452A-84F3-9E9DB0469A0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B7FC571-E8F3-4C42-A62B-69F15DD4EED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DCC19F5-C715-4869-B87F-ACC7F6FA818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1A5087F-AC5A-4C12-88E0-F5D1E23CF10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8D8EADF-0FC1-47C5-A184-9D0B369F35A1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6F9DEA-EF4B-4635-A08D-01438D2CA71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879F7BC-02FB-4464-9010-C8491EF02EA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58CDBA1-32DB-452C-B49E-DCF02452F12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19176CD-4188-4E7F-8FBE-74503BD3623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3066768A-DC5B-43EA-92C1-8B4A51B03066}"/>
              </a:ext>
            </a:extLst>
          </p:cNvPr>
          <p:cNvGrpSpPr/>
          <p:nvPr/>
        </p:nvGrpSpPr>
        <p:grpSpPr>
          <a:xfrm>
            <a:off x="13487918" y="7291076"/>
            <a:ext cx="2439232" cy="1390681"/>
            <a:chOff x="2249613" y="3869984"/>
            <a:chExt cx="2439232" cy="1390681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BAF57D7-3777-4530-B6F6-5BB61DB9F30F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A1A444E-F94E-4668-8084-F377218517B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7AA6733-EC27-44C4-AB0A-BEA0DA3E9B8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C1C898B-049B-4214-99F9-06E1F42D0BE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322A3-ACD4-49FB-A174-57A1B9AF97C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8F9F9AF-319C-49B2-A9E2-06535569376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C98D7DB-4229-4C70-8197-1D7D261AD47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F0DD4CB-E701-4431-9BDC-520B7E7EF6F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49ECDD51-0699-428E-BA79-D6CECF174D3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7075E1D-85F5-4E0D-A9B5-41136C72CDE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45E0F36-2C4B-4E5A-A87D-BED4A72D6388}"/>
              </a:ext>
            </a:extLst>
          </p:cNvPr>
          <p:cNvSpPr/>
          <p:nvPr/>
        </p:nvSpPr>
        <p:spPr>
          <a:xfrm>
            <a:off x="2996110" y="1428035"/>
            <a:ext cx="12510513" cy="51856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설정 상태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BD37428-5129-4EBC-9D06-4A5AF8752020}"/>
              </a:ext>
            </a:extLst>
          </p:cNvPr>
          <p:cNvSpPr/>
          <p:nvPr/>
        </p:nvSpPr>
        <p:spPr>
          <a:xfrm>
            <a:off x="9876386" y="4931767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4" name="표 59">
            <a:extLst>
              <a:ext uri="{FF2B5EF4-FFF2-40B4-BE49-F238E27FC236}">
                <a16:creationId xmlns:a16="http://schemas.microsoft.com/office/drawing/2014/main" id="{E1ACA022-567D-4E6E-BC21-BEB9D4013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08096"/>
              </p:ext>
            </p:extLst>
          </p:nvPr>
        </p:nvGraphicFramePr>
        <p:xfrm>
          <a:off x="3228844" y="5415191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243390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F8D0BC6C-5048-4169-B90C-6D10F9690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42782"/>
              </p:ext>
            </p:extLst>
          </p:nvPr>
        </p:nvGraphicFramePr>
        <p:xfrm>
          <a:off x="3228844" y="2604740"/>
          <a:ext cx="12045044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47502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단계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9749C21-3C89-4A00-BB0C-9ADC9A73799A}"/>
              </a:ext>
            </a:extLst>
          </p:cNvPr>
          <p:cNvSpPr/>
          <p:nvPr/>
        </p:nvSpPr>
        <p:spPr>
          <a:xfrm>
            <a:off x="3103574" y="2042630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C000"/>
                </a:solidFill>
              </a:rPr>
              <a:t>단계별 </a:t>
            </a:r>
            <a:r>
              <a:rPr lang="ko-KR" altLang="en-US" sz="2000" b="1" dirty="0" err="1">
                <a:solidFill>
                  <a:srgbClr val="FFC000"/>
                </a:solidFill>
              </a:rPr>
              <a:t>디밍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BB46086-DA90-4999-806D-75D2595056F6}"/>
              </a:ext>
            </a:extLst>
          </p:cNvPr>
          <p:cNvSpPr/>
          <p:nvPr/>
        </p:nvSpPr>
        <p:spPr>
          <a:xfrm>
            <a:off x="13967602" y="2134680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89C2325-E1DD-40FC-979F-39062345414D}"/>
              </a:ext>
            </a:extLst>
          </p:cNvPr>
          <p:cNvSpPr/>
          <p:nvPr/>
        </p:nvSpPr>
        <p:spPr>
          <a:xfrm>
            <a:off x="13866002" y="7755403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닫</a:t>
            </a:r>
            <a:r>
              <a:rPr lang="ko-KR" altLang="en-US" b="1" dirty="0">
                <a:solidFill>
                  <a:schemeClr val="tx1"/>
                </a:solidFill>
              </a:rPr>
              <a:t> 기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A745557-A399-49AE-9AD3-F933BCB13330}"/>
              </a:ext>
            </a:extLst>
          </p:cNvPr>
          <p:cNvSpPr/>
          <p:nvPr/>
        </p:nvSpPr>
        <p:spPr>
          <a:xfrm>
            <a:off x="3103574" y="4874487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FFC000"/>
                </a:solidFill>
              </a:rPr>
              <a:t>보수율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0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873979A-A6EB-40BD-9273-FEEB13F4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55023"/>
              </p:ext>
            </p:extLst>
          </p:nvPr>
        </p:nvGraphicFramePr>
        <p:xfrm>
          <a:off x="3228844" y="2604740"/>
          <a:ext cx="12045044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47502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단계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  <p:graphicFrame>
        <p:nvGraphicFramePr>
          <p:cNvPr id="39" name="표 59">
            <a:extLst>
              <a:ext uri="{FF2B5EF4-FFF2-40B4-BE49-F238E27FC236}">
                <a16:creationId xmlns:a16="http://schemas.microsoft.com/office/drawing/2014/main" id="{0F4A4CC9-8384-4172-9EEF-18BA1D8FE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11388"/>
              </p:ext>
            </p:extLst>
          </p:nvPr>
        </p:nvGraphicFramePr>
        <p:xfrm>
          <a:off x="3228844" y="5415191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243390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8DF277-F984-47DA-B226-5F3909D74C04}"/>
              </a:ext>
            </a:extLst>
          </p:cNvPr>
          <p:cNvSpPr/>
          <p:nvPr/>
        </p:nvSpPr>
        <p:spPr>
          <a:xfrm>
            <a:off x="3622553" y="215848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H73A9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D6BEB8-43DC-40B8-A291-CF669C87B543}"/>
              </a:ext>
            </a:extLst>
          </p:cNvPr>
          <p:cNvSpPr/>
          <p:nvPr/>
        </p:nvSpPr>
        <p:spPr>
          <a:xfrm>
            <a:off x="14460845" y="215848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H73</a:t>
            </a:r>
            <a:r>
              <a:rPr lang="en-US" altLang="ko-KR" dirty="0"/>
              <a:t>BD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CDC798-F00E-4FFF-A3F3-D9DECE62C4A5}"/>
              </a:ext>
            </a:extLst>
          </p:cNvPr>
          <p:cNvSpPr/>
          <p:nvPr/>
        </p:nvSpPr>
        <p:spPr>
          <a:xfrm>
            <a:off x="3498727" y="722578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H73A3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025E8A-9471-4826-AE52-81FB115D74C8}"/>
              </a:ext>
            </a:extLst>
          </p:cNvPr>
          <p:cNvSpPr/>
          <p:nvPr/>
        </p:nvSpPr>
        <p:spPr>
          <a:xfrm>
            <a:off x="4813177" y="722578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H73A4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D648D4-46F6-4206-A0BB-2426037851D5}"/>
              </a:ext>
            </a:extLst>
          </p:cNvPr>
          <p:cNvSpPr/>
          <p:nvPr/>
        </p:nvSpPr>
        <p:spPr>
          <a:xfrm>
            <a:off x="6127627" y="725805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H73A5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25CA2B-0006-4BD7-A04E-BCCFC2516E6A}"/>
              </a:ext>
            </a:extLst>
          </p:cNvPr>
          <p:cNvSpPr/>
          <p:nvPr/>
        </p:nvSpPr>
        <p:spPr>
          <a:xfrm>
            <a:off x="7556377" y="723685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H73A6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7F2637-646E-4C65-A261-EE7D39DF226A}"/>
              </a:ext>
            </a:extLst>
          </p:cNvPr>
          <p:cNvSpPr/>
          <p:nvPr/>
        </p:nvSpPr>
        <p:spPr>
          <a:xfrm>
            <a:off x="8844844" y="725805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H73A7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EB5A9B-8BD3-4AFC-8FCF-767C1A751B20}"/>
              </a:ext>
            </a:extLst>
          </p:cNvPr>
          <p:cNvSpPr/>
          <p:nvPr/>
        </p:nvSpPr>
        <p:spPr>
          <a:xfrm>
            <a:off x="10133311" y="725805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H73A8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5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BFB33-4907-4DD9-AD0D-7B06CBC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F930D-4036-46E2-A03F-DDCCF2EC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E48730-2356-4F84-AFE3-AA0F1C41FA58}"/>
              </a:ext>
            </a:extLst>
          </p:cNvPr>
          <p:cNvSpPr/>
          <p:nvPr/>
        </p:nvSpPr>
        <p:spPr>
          <a:xfrm>
            <a:off x="158914" y="969877"/>
            <a:ext cx="17938520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24CE07-5DE0-4980-9AC3-1542709EB6D6}"/>
              </a:ext>
            </a:extLst>
          </p:cNvPr>
          <p:cNvSpPr/>
          <p:nvPr/>
        </p:nvSpPr>
        <p:spPr>
          <a:xfrm>
            <a:off x="9068023" y="969877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23">
            <a:extLst>
              <a:ext uri="{FF2B5EF4-FFF2-40B4-BE49-F238E27FC236}">
                <a16:creationId xmlns:a16="http://schemas.microsoft.com/office/drawing/2014/main" id="{CBCDBD81-2D5A-4D2D-9F18-1E0B9135110F}"/>
              </a:ext>
            </a:extLst>
          </p:cNvPr>
          <p:cNvSpPr/>
          <p:nvPr/>
        </p:nvSpPr>
        <p:spPr>
          <a:xfrm rot="16200000">
            <a:off x="6883941" y="2483376"/>
            <a:ext cx="3367901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317B8-8E40-4959-8AF4-C2753A7DD8A7}"/>
              </a:ext>
            </a:extLst>
          </p:cNvPr>
          <p:cNvSpPr/>
          <p:nvPr/>
        </p:nvSpPr>
        <p:spPr>
          <a:xfrm>
            <a:off x="13022700" y="969877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2625F6-1562-4E5B-ADD0-7D001BF5A4ED}"/>
              </a:ext>
            </a:extLst>
          </p:cNvPr>
          <p:cNvSpPr/>
          <p:nvPr/>
        </p:nvSpPr>
        <p:spPr>
          <a:xfrm>
            <a:off x="2619036" y="969881"/>
            <a:ext cx="4748918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23">
            <a:extLst>
              <a:ext uri="{FF2B5EF4-FFF2-40B4-BE49-F238E27FC236}">
                <a16:creationId xmlns:a16="http://schemas.microsoft.com/office/drawing/2014/main" id="{57CD0FFC-EBE6-4BB4-831B-63372F87861D}"/>
              </a:ext>
            </a:extLst>
          </p:cNvPr>
          <p:cNvSpPr/>
          <p:nvPr/>
        </p:nvSpPr>
        <p:spPr>
          <a:xfrm rot="16200000">
            <a:off x="488327" y="2478038"/>
            <a:ext cx="3367897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23">
            <a:extLst>
              <a:ext uri="{FF2B5EF4-FFF2-40B4-BE49-F238E27FC236}">
                <a16:creationId xmlns:a16="http://schemas.microsoft.com/office/drawing/2014/main" id="{00B7C999-C5B8-404A-9E64-676A4D8F7612}"/>
              </a:ext>
            </a:extLst>
          </p:cNvPr>
          <p:cNvSpPr/>
          <p:nvPr/>
        </p:nvSpPr>
        <p:spPr>
          <a:xfrm rot="16200000">
            <a:off x="14820146" y="2484185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23">
            <a:extLst>
              <a:ext uri="{FF2B5EF4-FFF2-40B4-BE49-F238E27FC236}">
                <a16:creationId xmlns:a16="http://schemas.microsoft.com/office/drawing/2014/main" id="{04CC5C20-B0F0-40B3-9F5F-9B4A59539146}"/>
              </a:ext>
            </a:extLst>
          </p:cNvPr>
          <p:cNvSpPr/>
          <p:nvPr/>
        </p:nvSpPr>
        <p:spPr>
          <a:xfrm rot="16200000">
            <a:off x="5498080" y="2451425"/>
            <a:ext cx="3367904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E493E0-7B81-41F2-BB7A-934CE77A45AC}"/>
              </a:ext>
            </a:extLst>
          </p:cNvPr>
          <p:cNvCxnSpPr>
            <a:cxnSpLocks/>
          </p:cNvCxnSpPr>
          <p:nvPr/>
        </p:nvCxnSpPr>
        <p:spPr>
          <a:xfrm flipH="1">
            <a:off x="116737" y="1456996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195BA0-C09D-4F73-9FFD-8F3F6BBF4C0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8915" y="3005860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486F417-C794-4B11-AF77-AEA0910DD63A}"/>
              </a:ext>
            </a:extLst>
          </p:cNvPr>
          <p:cNvSpPr/>
          <p:nvPr/>
        </p:nvSpPr>
        <p:spPr>
          <a:xfrm rot="5400000">
            <a:off x="629911" y="2694006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82CFE5-2AB5-41EF-ACB5-DEF3AD1B0A3B}"/>
              </a:ext>
            </a:extLst>
          </p:cNvPr>
          <p:cNvCxnSpPr>
            <a:cxnSpLocks/>
          </p:cNvCxnSpPr>
          <p:nvPr/>
        </p:nvCxnSpPr>
        <p:spPr>
          <a:xfrm flipH="1">
            <a:off x="199900" y="453024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255B8B3-FA9F-43CD-8E7A-08D5C8649B1C}"/>
              </a:ext>
            </a:extLst>
          </p:cNvPr>
          <p:cNvSpPr/>
          <p:nvPr/>
        </p:nvSpPr>
        <p:spPr>
          <a:xfrm rot="5400000">
            <a:off x="17144161" y="2686949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575B9F-BA0B-4FDE-958C-03D60CFBABD7}"/>
              </a:ext>
            </a:extLst>
          </p:cNvPr>
          <p:cNvSpPr/>
          <p:nvPr/>
        </p:nvSpPr>
        <p:spPr>
          <a:xfrm>
            <a:off x="13803" y="1682668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7F784B-30E3-460A-AA8C-102F947B22E7}"/>
              </a:ext>
            </a:extLst>
          </p:cNvPr>
          <p:cNvSpPr/>
          <p:nvPr/>
        </p:nvSpPr>
        <p:spPr>
          <a:xfrm>
            <a:off x="619038" y="3905410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C4B9F2-6AC5-43E6-A8CD-064E2110D450}"/>
              </a:ext>
            </a:extLst>
          </p:cNvPr>
          <p:cNvSpPr/>
          <p:nvPr/>
        </p:nvSpPr>
        <p:spPr>
          <a:xfrm>
            <a:off x="619038" y="162718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C0D73D-F324-4DF7-92B7-F9BA0C05E6FB}"/>
              </a:ext>
            </a:extLst>
          </p:cNvPr>
          <p:cNvSpPr/>
          <p:nvPr/>
        </p:nvSpPr>
        <p:spPr>
          <a:xfrm>
            <a:off x="144063" y="5238593"/>
            <a:ext cx="17994356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7B0E7C2-D72F-4D96-BDD1-190D05F05B20}"/>
              </a:ext>
            </a:extLst>
          </p:cNvPr>
          <p:cNvSpPr/>
          <p:nvPr/>
        </p:nvSpPr>
        <p:spPr>
          <a:xfrm>
            <a:off x="8067761" y="5238593"/>
            <a:ext cx="4594063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23">
            <a:extLst>
              <a:ext uri="{FF2B5EF4-FFF2-40B4-BE49-F238E27FC236}">
                <a16:creationId xmlns:a16="http://schemas.microsoft.com/office/drawing/2014/main" id="{E2C8A096-53C5-4A2B-8B2D-11778B1C51BF}"/>
              </a:ext>
            </a:extLst>
          </p:cNvPr>
          <p:cNvSpPr/>
          <p:nvPr/>
        </p:nvSpPr>
        <p:spPr>
          <a:xfrm rot="5400000">
            <a:off x="14794104" y="6750536"/>
            <a:ext cx="3367901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386DC82-8943-4E2F-B8A9-F29E39E31987}"/>
              </a:ext>
            </a:extLst>
          </p:cNvPr>
          <p:cNvSpPr/>
          <p:nvPr/>
        </p:nvSpPr>
        <p:spPr>
          <a:xfrm>
            <a:off x="12657220" y="5238593"/>
            <a:ext cx="3336847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9FE1E5-E9D6-4E18-8ABE-880A6A545A1D}"/>
              </a:ext>
            </a:extLst>
          </p:cNvPr>
          <p:cNvSpPr/>
          <p:nvPr/>
        </p:nvSpPr>
        <p:spPr>
          <a:xfrm>
            <a:off x="1672144" y="5238597"/>
            <a:ext cx="4763699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23">
            <a:extLst>
              <a:ext uri="{FF2B5EF4-FFF2-40B4-BE49-F238E27FC236}">
                <a16:creationId xmlns:a16="http://schemas.microsoft.com/office/drawing/2014/main" id="{1DB5C893-6E7B-4F82-8A3B-269B20472A25}"/>
              </a:ext>
            </a:extLst>
          </p:cNvPr>
          <p:cNvSpPr/>
          <p:nvPr/>
        </p:nvSpPr>
        <p:spPr>
          <a:xfrm rot="5400000">
            <a:off x="5182317" y="6769946"/>
            <a:ext cx="3367897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23">
            <a:extLst>
              <a:ext uri="{FF2B5EF4-FFF2-40B4-BE49-F238E27FC236}">
                <a16:creationId xmlns:a16="http://schemas.microsoft.com/office/drawing/2014/main" id="{5C78B5E8-5F09-41DF-8F56-F671D1851183}"/>
              </a:ext>
            </a:extLst>
          </p:cNvPr>
          <p:cNvSpPr/>
          <p:nvPr/>
        </p:nvSpPr>
        <p:spPr>
          <a:xfrm rot="5400000">
            <a:off x="6871191" y="6751347"/>
            <a:ext cx="3367898" cy="100175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23">
            <a:extLst>
              <a:ext uri="{FF2B5EF4-FFF2-40B4-BE49-F238E27FC236}">
                <a16:creationId xmlns:a16="http://schemas.microsoft.com/office/drawing/2014/main" id="{FAE21FB1-FEB9-45D1-A958-6B0275CC0BBF}"/>
              </a:ext>
            </a:extLst>
          </p:cNvPr>
          <p:cNvSpPr/>
          <p:nvPr/>
        </p:nvSpPr>
        <p:spPr>
          <a:xfrm rot="5400000">
            <a:off x="409069" y="6769943"/>
            <a:ext cx="3367904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DBD9678-2CAA-4420-A345-9D20FEDB257F}"/>
              </a:ext>
            </a:extLst>
          </p:cNvPr>
          <p:cNvCxnSpPr>
            <a:cxnSpLocks/>
          </p:cNvCxnSpPr>
          <p:nvPr/>
        </p:nvCxnSpPr>
        <p:spPr>
          <a:xfrm flipH="1">
            <a:off x="101755" y="5725712"/>
            <a:ext cx="1803666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81D09BA-C75F-4A12-A8D8-BDF6D10BBE93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144064" y="7274576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36764FE3-8517-452C-A1BE-9350045D52E1}"/>
              </a:ext>
            </a:extLst>
          </p:cNvPr>
          <p:cNvSpPr/>
          <p:nvPr/>
        </p:nvSpPr>
        <p:spPr>
          <a:xfrm rot="16200000">
            <a:off x="713656" y="6976022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EC0577-FD47-4814-BE63-6DCE616C40E6}"/>
              </a:ext>
            </a:extLst>
          </p:cNvPr>
          <p:cNvCxnSpPr>
            <a:cxnSpLocks/>
          </p:cNvCxnSpPr>
          <p:nvPr/>
        </p:nvCxnSpPr>
        <p:spPr>
          <a:xfrm flipH="1">
            <a:off x="116737" y="8768061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화살표: 아래쪽 100">
            <a:extLst>
              <a:ext uri="{FF2B5EF4-FFF2-40B4-BE49-F238E27FC236}">
                <a16:creationId xmlns:a16="http://schemas.microsoft.com/office/drawing/2014/main" id="{7917DBE5-33C3-4E1F-A048-146CA73E95A6}"/>
              </a:ext>
            </a:extLst>
          </p:cNvPr>
          <p:cNvSpPr/>
          <p:nvPr/>
        </p:nvSpPr>
        <p:spPr>
          <a:xfrm rot="16200000">
            <a:off x="17183370" y="6954703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94DD08A-69B6-4A48-BAFC-B291CFC2A9BD}"/>
              </a:ext>
            </a:extLst>
          </p:cNvPr>
          <p:cNvSpPr/>
          <p:nvPr/>
        </p:nvSpPr>
        <p:spPr>
          <a:xfrm>
            <a:off x="27547" y="6683826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B4AE4F1-9C31-4DD8-9856-DDE12BA17776}"/>
              </a:ext>
            </a:extLst>
          </p:cNvPr>
          <p:cNvSpPr/>
          <p:nvPr/>
        </p:nvSpPr>
        <p:spPr>
          <a:xfrm>
            <a:off x="5773111" y="5297195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8BF635-3796-450A-B747-636F49312D4E}"/>
              </a:ext>
            </a:extLst>
          </p:cNvPr>
          <p:cNvSpPr/>
          <p:nvPr/>
        </p:nvSpPr>
        <p:spPr>
          <a:xfrm>
            <a:off x="619038" y="607598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AB3D8E2-494F-4C1D-A241-D16B74361114}"/>
              </a:ext>
            </a:extLst>
          </p:cNvPr>
          <p:cNvSpPr/>
          <p:nvPr/>
        </p:nvSpPr>
        <p:spPr>
          <a:xfrm>
            <a:off x="619038" y="799264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6D6709CE-39AF-4413-8464-4E0C4432A4E5}"/>
              </a:ext>
            </a:extLst>
          </p:cNvPr>
          <p:cNvCxnSpPr>
            <a:cxnSpLocks/>
          </p:cNvCxnSpPr>
          <p:nvPr/>
        </p:nvCxnSpPr>
        <p:spPr>
          <a:xfrm>
            <a:off x="12657220" y="5725712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BA5420C-2CDD-40C1-83D3-265E4EE5F0CE}"/>
              </a:ext>
            </a:extLst>
          </p:cNvPr>
          <p:cNvCxnSpPr>
            <a:cxnSpLocks/>
          </p:cNvCxnSpPr>
          <p:nvPr/>
        </p:nvCxnSpPr>
        <p:spPr>
          <a:xfrm>
            <a:off x="12644725" y="1487893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6A9E900-225C-491C-A4D6-EE0F5EC8D233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6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5EF41-802C-49C7-B358-C7C75123CEC1}"/>
              </a:ext>
            </a:extLst>
          </p:cNvPr>
          <p:cNvSpPr/>
          <p:nvPr/>
        </p:nvSpPr>
        <p:spPr>
          <a:xfrm>
            <a:off x="158914" y="969877"/>
            <a:ext cx="17938520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BAF34-6202-4793-A3AA-800F1BFD6F9E}"/>
              </a:ext>
            </a:extLst>
          </p:cNvPr>
          <p:cNvSpPr/>
          <p:nvPr/>
        </p:nvSpPr>
        <p:spPr>
          <a:xfrm>
            <a:off x="9068023" y="969877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23">
            <a:extLst>
              <a:ext uri="{FF2B5EF4-FFF2-40B4-BE49-F238E27FC236}">
                <a16:creationId xmlns:a16="http://schemas.microsoft.com/office/drawing/2014/main" id="{70D36008-884A-416F-B2C7-8E7B85301B31}"/>
              </a:ext>
            </a:extLst>
          </p:cNvPr>
          <p:cNvSpPr/>
          <p:nvPr/>
        </p:nvSpPr>
        <p:spPr>
          <a:xfrm rot="16200000">
            <a:off x="6883941" y="2483376"/>
            <a:ext cx="3367901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FE754-1BD5-4F2E-9EEF-801A1386B788}"/>
              </a:ext>
            </a:extLst>
          </p:cNvPr>
          <p:cNvSpPr/>
          <p:nvPr/>
        </p:nvSpPr>
        <p:spPr>
          <a:xfrm>
            <a:off x="13022700" y="969877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BFE4F-C359-4483-A34C-65B523849C9A}"/>
              </a:ext>
            </a:extLst>
          </p:cNvPr>
          <p:cNvSpPr/>
          <p:nvPr/>
        </p:nvSpPr>
        <p:spPr>
          <a:xfrm>
            <a:off x="2619036" y="969881"/>
            <a:ext cx="4748918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23">
            <a:extLst>
              <a:ext uri="{FF2B5EF4-FFF2-40B4-BE49-F238E27FC236}">
                <a16:creationId xmlns:a16="http://schemas.microsoft.com/office/drawing/2014/main" id="{5C32EF84-E297-45C5-9997-9BB4A79C6B6C}"/>
              </a:ext>
            </a:extLst>
          </p:cNvPr>
          <p:cNvSpPr/>
          <p:nvPr/>
        </p:nvSpPr>
        <p:spPr>
          <a:xfrm rot="16200000">
            <a:off x="488327" y="2478038"/>
            <a:ext cx="3367897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23">
            <a:extLst>
              <a:ext uri="{FF2B5EF4-FFF2-40B4-BE49-F238E27FC236}">
                <a16:creationId xmlns:a16="http://schemas.microsoft.com/office/drawing/2014/main" id="{D2709E4A-CEE5-4AB4-A51A-35CF5EE84333}"/>
              </a:ext>
            </a:extLst>
          </p:cNvPr>
          <p:cNvSpPr/>
          <p:nvPr/>
        </p:nvSpPr>
        <p:spPr>
          <a:xfrm rot="16200000">
            <a:off x="14820146" y="2484185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23">
            <a:extLst>
              <a:ext uri="{FF2B5EF4-FFF2-40B4-BE49-F238E27FC236}">
                <a16:creationId xmlns:a16="http://schemas.microsoft.com/office/drawing/2014/main" id="{71C1CCB5-6FC3-4D0C-BFC3-78201B45EF89}"/>
              </a:ext>
            </a:extLst>
          </p:cNvPr>
          <p:cNvSpPr/>
          <p:nvPr/>
        </p:nvSpPr>
        <p:spPr>
          <a:xfrm rot="16200000">
            <a:off x="5498080" y="2451425"/>
            <a:ext cx="3367904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06F229-80F2-4CC8-9217-24E18A9E9119}"/>
              </a:ext>
            </a:extLst>
          </p:cNvPr>
          <p:cNvCxnSpPr>
            <a:cxnSpLocks/>
          </p:cNvCxnSpPr>
          <p:nvPr/>
        </p:nvCxnSpPr>
        <p:spPr>
          <a:xfrm flipH="1">
            <a:off x="116737" y="1456996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185BB2-7600-41F3-932A-CBCFB1E4ABF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8915" y="3005860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F768358-F213-4A6C-AA0B-550BCF6ADE91}"/>
              </a:ext>
            </a:extLst>
          </p:cNvPr>
          <p:cNvSpPr/>
          <p:nvPr/>
        </p:nvSpPr>
        <p:spPr>
          <a:xfrm rot="5400000">
            <a:off x="629911" y="2694006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47274-6C3B-4623-82DB-DFA7324DD7D4}"/>
              </a:ext>
            </a:extLst>
          </p:cNvPr>
          <p:cNvCxnSpPr>
            <a:cxnSpLocks/>
          </p:cNvCxnSpPr>
          <p:nvPr/>
        </p:nvCxnSpPr>
        <p:spPr>
          <a:xfrm flipH="1">
            <a:off x="199900" y="453024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655A651-6BFC-4E46-B477-0657524D48F2}"/>
              </a:ext>
            </a:extLst>
          </p:cNvPr>
          <p:cNvSpPr/>
          <p:nvPr/>
        </p:nvSpPr>
        <p:spPr>
          <a:xfrm rot="5400000">
            <a:off x="17144161" y="2686949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15C22-4892-4649-B69E-9CE4DB23C7DB}"/>
              </a:ext>
            </a:extLst>
          </p:cNvPr>
          <p:cNvSpPr/>
          <p:nvPr/>
        </p:nvSpPr>
        <p:spPr>
          <a:xfrm>
            <a:off x="232182" y="3905410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D24C7-9DA1-43D1-9437-4BAE847CABA3}"/>
              </a:ext>
            </a:extLst>
          </p:cNvPr>
          <p:cNvSpPr/>
          <p:nvPr/>
        </p:nvSpPr>
        <p:spPr>
          <a:xfrm>
            <a:off x="232182" y="150409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F2BA84-40BE-4462-97A2-85B118794147}"/>
              </a:ext>
            </a:extLst>
          </p:cNvPr>
          <p:cNvSpPr/>
          <p:nvPr/>
        </p:nvSpPr>
        <p:spPr>
          <a:xfrm>
            <a:off x="144063" y="5238593"/>
            <a:ext cx="17994356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2DC6AA-99BC-40B7-836E-63C3D9B0758B}"/>
              </a:ext>
            </a:extLst>
          </p:cNvPr>
          <p:cNvSpPr/>
          <p:nvPr/>
        </p:nvSpPr>
        <p:spPr>
          <a:xfrm>
            <a:off x="8067761" y="5238593"/>
            <a:ext cx="4594063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3">
            <a:extLst>
              <a:ext uri="{FF2B5EF4-FFF2-40B4-BE49-F238E27FC236}">
                <a16:creationId xmlns:a16="http://schemas.microsoft.com/office/drawing/2014/main" id="{31CF6251-4C7D-41A4-B9FE-6122357563C1}"/>
              </a:ext>
            </a:extLst>
          </p:cNvPr>
          <p:cNvSpPr/>
          <p:nvPr/>
        </p:nvSpPr>
        <p:spPr>
          <a:xfrm rot="5400000">
            <a:off x="14794104" y="6750536"/>
            <a:ext cx="3367901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0DA481-A68B-446C-BA59-06B36A0F52A8}"/>
              </a:ext>
            </a:extLst>
          </p:cNvPr>
          <p:cNvSpPr/>
          <p:nvPr/>
        </p:nvSpPr>
        <p:spPr>
          <a:xfrm>
            <a:off x="12657220" y="5238593"/>
            <a:ext cx="3336847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A6A232-3558-4DA1-9908-CE183F114DD9}"/>
              </a:ext>
            </a:extLst>
          </p:cNvPr>
          <p:cNvSpPr/>
          <p:nvPr/>
        </p:nvSpPr>
        <p:spPr>
          <a:xfrm>
            <a:off x="1672144" y="5238597"/>
            <a:ext cx="4763699" cy="40719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B5CC919E-FE69-43EE-AFD5-A1D5BE9D8439}"/>
              </a:ext>
            </a:extLst>
          </p:cNvPr>
          <p:cNvSpPr/>
          <p:nvPr/>
        </p:nvSpPr>
        <p:spPr>
          <a:xfrm rot="5400000">
            <a:off x="5182317" y="6769946"/>
            <a:ext cx="3367897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4EDCC9BF-5408-4E31-BBE4-4A2DB156E7CB}"/>
              </a:ext>
            </a:extLst>
          </p:cNvPr>
          <p:cNvSpPr/>
          <p:nvPr/>
        </p:nvSpPr>
        <p:spPr>
          <a:xfrm rot="5400000">
            <a:off x="6871191" y="6751347"/>
            <a:ext cx="3367898" cy="100175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3">
            <a:extLst>
              <a:ext uri="{FF2B5EF4-FFF2-40B4-BE49-F238E27FC236}">
                <a16:creationId xmlns:a16="http://schemas.microsoft.com/office/drawing/2014/main" id="{5563BE71-BE6C-40B8-B67D-897948DFAB2C}"/>
              </a:ext>
            </a:extLst>
          </p:cNvPr>
          <p:cNvSpPr/>
          <p:nvPr/>
        </p:nvSpPr>
        <p:spPr>
          <a:xfrm rot="5400000">
            <a:off x="409069" y="6769943"/>
            <a:ext cx="3367904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3EEC5D-35B2-460D-AE23-B3235B760F97}"/>
              </a:ext>
            </a:extLst>
          </p:cNvPr>
          <p:cNvCxnSpPr>
            <a:cxnSpLocks/>
          </p:cNvCxnSpPr>
          <p:nvPr/>
        </p:nvCxnSpPr>
        <p:spPr>
          <a:xfrm flipH="1">
            <a:off x="101755" y="5725712"/>
            <a:ext cx="1803666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2B0BBB-E7C4-4BF1-A79E-67EB749CCCF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44064" y="7274576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3289733-3F00-4838-A82A-60F05D9B59C2}"/>
              </a:ext>
            </a:extLst>
          </p:cNvPr>
          <p:cNvSpPr/>
          <p:nvPr/>
        </p:nvSpPr>
        <p:spPr>
          <a:xfrm rot="16200000">
            <a:off x="713656" y="6976022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2F6B88-4641-466C-9D8A-2ECABA051DD7}"/>
              </a:ext>
            </a:extLst>
          </p:cNvPr>
          <p:cNvCxnSpPr>
            <a:cxnSpLocks/>
          </p:cNvCxnSpPr>
          <p:nvPr/>
        </p:nvCxnSpPr>
        <p:spPr>
          <a:xfrm flipH="1">
            <a:off x="116737" y="8768061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9E601404-25F1-45B7-9ED8-EA5B227A4642}"/>
              </a:ext>
            </a:extLst>
          </p:cNvPr>
          <p:cNvSpPr/>
          <p:nvPr/>
        </p:nvSpPr>
        <p:spPr>
          <a:xfrm rot="16200000">
            <a:off x="17183370" y="6954703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7A6B08-1BC5-49F4-80D5-4ED4E86F6613}"/>
              </a:ext>
            </a:extLst>
          </p:cNvPr>
          <p:cNvSpPr/>
          <p:nvPr/>
        </p:nvSpPr>
        <p:spPr>
          <a:xfrm>
            <a:off x="232182" y="5935309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6BB0E8-DED7-477F-A53F-51CEBC33FA0A}"/>
              </a:ext>
            </a:extLst>
          </p:cNvPr>
          <p:cNvSpPr/>
          <p:nvPr/>
        </p:nvSpPr>
        <p:spPr>
          <a:xfrm>
            <a:off x="232182" y="817818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069015-F681-4245-8702-656B6D9E25BE}"/>
              </a:ext>
            </a:extLst>
          </p:cNvPr>
          <p:cNvCxnSpPr>
            <a:cxnSpLocks/>
          </p:cNvCxnSpPr>
          <p:nvPr/>
        </p:nvCxnSpPr>
        <p:spPr>
          <a:xfrm>
            <a:off x="12657220" y="5725712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5355933-CBB5-4E20-A049-B5C756A37C03}"/>
              </a:ext>
            </a:extLst>
          </p:cNvPr>
          <p:cNvCxnSpPr>
            <a:cxnSpLocks/>
          </p:cNvCxnSpPr>
          <p:nvPr/>
        </p:nvCxnSpPr>
        <p:spPr>
          <a:xfrm>
            <a:off x="12644725" y="1487893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20BC57-502C-439A-A820-45A276ED8CDF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F49E1-CAF4-4201-ACC3-B043314F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40D3A-7783-4A1C-94CF-EF0F7E5A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3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9C702D-B45E-4C8C-8BB7-9B69D923CBAD}"/>
              </a:ext>
            </a:extLst>
          </p:cNvPr>
          <p:cNvSpPr/>
          <p:nvPr/>
        </p:nvSpPr>
        <p:spPr>
          <a:xfrm>
            <a:off x="158914" y="969877"/>
            <a:ext cx="17938520" cy="40719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28D7A4-F3F8-476F-8CB3-725336C03C68}"/>
              </a:ext>
            </a:extLst>
          </p:cNvPr>
          <p:cNvSpPr/>
          <p:nvPr/>
        </p:nvSpPr>
        <p:spPr>
          <a:xfrm>
            <a:off x="144063" y="5238593"/>
            <a:ext cx="17994356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DD751B-23C3-41AD-BF78-38B387C95C52}"/>
              </a:ext>
            </a:extLst>
          </p:cNvPr>
          <p:cNvSpPr/>
          <p:nvPr/>
        </p:nvSpPr>
        <p:spPr>
          <a:xfrm>
            <a:off x="8067761" y="5238593"/>
            <a:ext cx="4594063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3">
            <a:extLst>
              <a:ext uri="{FF2B5EF4-FFF2-40B4-BE49-F238E27FC236}">
                <a16:creationId xmlns:a16="http://schemas.microsoft.com/office/drawing/2014/main" id="{8F499777-BEE8-4029-ADA7-0748CFCAF4BB}"/>
              </a:ext>
            </a:extLst>
          </p:cNvPr>
          <p:cNvSpPr/>
          <p:nvPr/>
        </p:nvSpPr>
        <p:spPr>
          <a:xfrm rot="5400000">
            <a:off x="14794104" y="6750536"/>
            <a:ext cx="3367901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B33B76-144B-48C6-A573-9A5A38AA982E}"/>
              </a:ext>
            </a:extLst>
          </p:cNvPr>
          <p:cNvSpPr/>
          <p:nvPr/>
        </p:nvSpPr>
        <p:spPr>
          <a:xfrm>
            <a:off x="12657220" y="5238593"/>
            <a:ext cx="3336847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34FC4-973F-42AD-B717-BBCB118B7CA2}"/>
              </a:ext>
            </a:extLst>
          </p:cNvPr>
          <p:cNvSpPr/>
          <p:nvPr/>
        </p:nvSpPr>
        <p:spPr>
          <a:xfrm>
            <a:off x="1672144" y="5238597"/>
            <a:ext cx="4763699" cy="40719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776E43-362A-4D03-9FE7-C51096381BEC}"/>
              </a:ext>
            </a:extLst>
          </p:cNvPr>
          <p:cNvSpPr/>
          <p:nvPr/>
        </p:nvSpPr>
        <p:spPr>
          <a:xfrm rot="5400000">
            <a:off x="5182317" y="6769946"/>
            <a:ext cx="3367897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71888FDF-D6FE-40D5-B9A5-6D17D634542F}"/>
              </a:ext>
            </a:extLst>
          </p:cNvPr>
          <p:cNvSpPr/>
          <p:nvPr/>
        </p:nvSpPr>
        <p:spPr>
          <a:xfrm rot="5400000">
            <a:off x="6871191" y="6751347"/>
            <a:ext cx="3367898" cy="100175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EE9F9BEF-1C82-42A9-BB68-A25E7D53D7CC}"/>
              </a:ext>
            </a:extLst>
          </p:cNvPr>
          <p:cNvSpPr/>
          <p:nvPr/>
        </p:nvSpPr>
        <p:spPr>
          <a:xfrm rot="5400000">
            <a:off x="409069" y="6769943"/>
            <a:ext cx="3367904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D35653-3D86-4907-8184-28F44F3E7003}"/>
              </a:ext>
            </a:extLst>
          </p:cNvPr>
          <p:cNvCxnSpPr>
            <a:cxnSpLocks/>
          </p:cNvCxnSpPr>
          <p:nvPr/>
        </p:nvCxnSpPr>
        <p:spPr>
          <a:xfrm flipH="1">
            <a:off x="101755" y="5725712"/>
            <a:ext cx="1803666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4050BC3-786C-445F-9F9F-2AB29C276EDF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44064" y="7274576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F58CA45-4F99-4305-AAD4-BD83A151DB1A}"/>
              </a:ext>
            </a:extLst>
          </p:cNvPr>
          <p:cNvSpPr/>
          <p:nvPr/>
        </p:nvSpPr>
        <p:spPr>
          <a:xfrm rot="16200000">
            <a:off x="713656" y="6976022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59A574-D169-4AE3-9157-47A985B11BA6}"/>
              </a:ext>
            </a:extLst>
          </p:cNvPr>
          <p:cNvCxnSpPr>
            <a:cxnSpLocks/>
          </p:cNvCxnSpPr>
          <p:nvPr/>
        </p:nvCxnSpPr>
        <p:spPr>
          <a:xfrm flipH="1">
            <a:off x="116737" y="8768061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0CE8DE5-A733-4FD5-B38C-DE002CC04EAF}"/>
              </a:ext>
            </a:extLst>
          </p:cNvPr>
          <p:cNvSpPr/>
          <p:nvPr/>
        </p:nvSpPr>
        <p:spPr>
          <a:xfrm rot="16200000">
            <a:off x="17183370" y="6954703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1ED4370-D256-40E6-A487-B64C55006FC6}"/>
              </a:ext>
            </a:extLst>
          </p:cNvPr>
          <p:cNvCxnSpPr>
            <a:cxnSpLocks/>
          </p:cNvCxnSpPr>
          <p:nvPr/>
        </p:nvCxnSpPr>
        <p:spPr>
          <a:xfrm>
            <a:off x="12657220" y="5725711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A0810A-D01D-434A-A34A-534716A35381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FB04E6-8243-4595-A0A3-3ED129F91184}"/>
              </a:ext>
            </a:extLst>
          </p:cNvPr>
          <p:cNvSpPr/>
          <p:nvPr/>
        </p:nvSpPr>
        <p:spPr>
          <a:xfrm>
            <a:off x="2094598" y="944005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23">
            <a:extLst>
              <a:ext uri="{FF2B5EF4-FFF2-40B4-BE49-F238E27FC236}">
                <a16:creationId xmlns:a16="http://schemas.microsoft.com/office/drawing/2014/main" id="{1451C95D-1894-47E2-94CD-D56F26AFE86A}"/>
              </a:ext>
            </a:extLst>
          </p:cNvPr>
          <p:cNvSpPr/>
          <p:nvPr/>
        </p:nvSpPr>
        <p:spPr>
          <a:xfrm rot="16200000">
            <a:off x="-581465" y="2697869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76DAD8-8521-4BCC-954D-18874720E736}"/>
              </a:ext>
            </a:extLst>
          </p:cNvPr>
          <p:cNvSpPr/>
          <p:nvPr/>
        </p:nvSpPr>
        <p:spPr>
          <a:xfrm>
            <a:off x="1353092" y="969877"/>
            <a:ext cx="7608075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23">
            <a:extLst>
              <a:ext uri="{FF2B5EF4-FFF2-40B4-BE49-F238E27FC236}">
                <a16:creationId xmlns:a16="http://schemas.microsoft.com/office/drawing/2014/main" id="{AB6B26FB-1BD0-4AF6-AF40-FD881914F51E}"/>
              </a:ext>
            </a:extLst>
          </p:cNvPr>
          <p:cNvSpPr/>
          <p:nvPr/>
        </p:nvSpPr>
        <p:spPr>
          <a:xfrm rot="16200000">
            <a:off x="7073796" y="2754720"/>
            <a:ext cx="3367898" cy="515407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B80EA4-6CB1-4B10-B3F5-ABE43D02E7AF}"/>
              </a:ext>
            </a:extLst>
          </p:cNvPr>
          <p:cNvCxnSpPr>
            <a:cxnSpLocks/>
          </p:cNvCxnSpPr>
          <p:nvPr/>
        </p:nvCxnSpPr>
        <p:spPr>
          <a:xfrm flipH="1">
            <a:off x="199900" y="453024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B65D7C-AC75-49E6-A299-E10A6E7C1913}"/>
              </a:ext>
            </a:extLst>
          </p:cNvPr>
          <p:cNvSpPr/>
          <p:nvPr/>
        </p:nvSpPr>
        <p:spPr>
          <a:xfrm>
            <a:off x="3746061" y="1671532"/>
            <a:ext cx="62125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EAEB4E-7326-4F05-9251-102558DF05F5}"/>
              </a:ext>
            </a:extLst>
          </p:cNvPr>
          <p:cNvSpPr/>
          <p:nvPr/>
        </p:nvSpPr>
        <p:spPr>
          <a:xfrm>
            <a:off x="1610668" y="1665940"/>
            <a:ext cx="873550" cy="3715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91698D-84C6-456A-9383-A1DD7E84E8BD}"/>
              </a:ext>
            </a:extLst>
          </p:cNvPr>
          <p:cNvSpPr/>
          <p:nvPr/>
        </p:nvSpPr>
        <p:spPr>
          <a:xfrm>
            <a:off x="2544465" y="1665940"/>
            <a:ext cx="115089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1C0401-E1A1-4505-8C2E-AE7C619E2AD2}"/>
              </a:ext>
            </a:extLst>
          </p:cNvPr>
          <p:cNvSpPr/>
          <p:nvPr/>
        </p:nvSpPr>
        <p:spPr>
          <a:xfrm>
            <a:off x="2007721" y="3016671"/>
            <a:ext cx="733037" cy="29008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내부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AE9749-4F72-46DB-B834-E95448DCBF91}"/>
              </a:ext>
            </a:extLst>
          </p:cNvPr>
          <p:cNvSpPr/>
          <p:nvPr/>
        </p:nvSpPr>
        <p:spPr>
          <a:xfrm>
            <a:off x="2012375" y="2695240"/>
            <a:ext cx="728383" cy="29008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외부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9C216D-14B3-4B64-9C98-48D20CE3D72B}"/>
              </a:ext>
            </a:extLst>
          </p:cNvPr>
          <p:cNvSpPr/>
          <p:nvPr/>
        </p:nvSpPr>
        <p:spPr>
          <a:xfrm>
            <a:off x="2767338" y="3014902"/>
            <a:ext cx="1581682" cy="29008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86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79FBAA-B64F-469F-A4DB-20944FA70200}"/>
              </a:ext>
            </a:extLst>
          </p:cNvPr>
          <p:cNvSpPr/>
          <p:nvPr/>
        </p:nvSpPr>
        <p:spPr>
          <a:xfrm>
            <a:off x="2773023" y="2682018"/>
            <a:ext cx="1578508" cy="29008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1653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456BC1-13EA-4155-B9E4-1906A5B850A5}"/>
              </a:ext>
            </a:extLst>
          </p:cNvPr>
          <p:cNvSpPr/>
          <p:nvPr/>
        </p:nvSpPr>
        <p:spPr>
          <a:xfrm>
            <a:off x="1613506" y="2701272"/>
            <a:ext cx="361950" cy="60371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휘</a:t>
            </a:r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BD874C-EEA3-4A48-9EBF-D6F723528F08}"/>
              </a:ext>
            </a:extLst>
          </p:cNvPr>
          <p:cNvSpPr/>
          <p:nvPr/>
        </p:nvSpPr>
        <p:spPr>
          <a:xfrm>
            <a:off x="3746061" y="2058260"/>
            <a:ext cx="62125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C771CE-CC51-40A4-8101-E545F0F699C8}"/>
              </a:ext>
            </a:extLst>
          </p:cNvPr>
          <p:cNvSpPr/>
          <p:nvPr/>
        </p:nvSpPr>
        <p:spPr>
          <a:xfrm>
            <a:off x="1610668" y="2052668"/>
            <a:ext cx="873550" cy="3715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953AA5-9B86-4828-94AF-E521604EA8A4}"/>
              </a:ext>
            </a:extLst>
          </p:cNvPr>
          <p:cNvSpPr/>
          <p:nvPr/>
        </p:nvSpPr>
        <p:spPr>
          <a:xfrm>
            <a:off x="2544465" y="2052668"/>
            <a:ext cx="115089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FFD313-21C2-4D84-8AF8-9CA4BC6F1F19}"/>
              </a:ext>
            </a:extLst>
          </p:cNvPr>
          <p:cNvSpPr/>
          <p:nvPr/>
        </p:nvSpPr>
        <p:spPr>
          <a:xfrm>
            <a:off x="3736026" y="3569527"/>
            <a:ext cx="62125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6E03EB1-EFAA-470F-AA87-F0A180155EBF}"/>
              </a:ext>
            </a:extLst>
          </p:cNvPr>
          <p:cNvSpPr/>
          <p:nvPr/>
        </p:nvSpPr>
        <p:spPr>
          <a:xfrm>
            <a:off x="1600633" y="3563935"/>
            <a:ext cx="873550" cy="3715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B75AA4-4A5F-4B10-B1B6-B0E09702ED06}"/>
              </a:ext>
            </a:extLst>
          </p:cNvPr>
          <p:cNvSpPr/>
          <p:nvPr/>
        </p:nvSpPr>
        <p:spPr>
          <a:xfrm>
            <a:off x="2534430" y="3563935"/>
            <a:ext cx="115089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158F118-0E85-4569-9F15-90C05CD09C13}"/>
              </a:ext>
            </a:extLst>
          </p:cNvPr>
          <p:cNvSpPr/>
          <p:nvPr/>
        </p:nvSpPr>
        <p:spPr>
          <a:xfrm>
            <a:off x="3736026" y="3956255"/>
            <a:ext cx="62125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055E42-3E29-4031-9FE6-E4D0C672CFCA}"/>
              </a:ext>
            </a:extLst>
          </p:cNvPr>
          <p:cNvSpPr/>
          <p:nvPr/>
        </p:nvSpPr>
        <p:spPr>
          <a:xfrm>
            <a:off x="1600633" y="3950663"/>
            <a:ext cx="873550" cy="37153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199189-CE84-40EF-B61A-6BAE25CCC26A}"/>
              </a:ext>
            </a:extLst>
          </p:cNvPr>
          <p:cNvSpPr/>
          <p:nvPr/>
        </p:nvSpPr>
        <p:spPr>
          <a:xfrm>
            <a:off x="2534430" y="3950663"/>
            <a:ext cx="1150891" cy="37152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25CA91A-7979-4E31-8C76-1E9D68ECC828}"/>
              </a:ext>
            </a:extLst>
          </p:cNvPr>
          <p:cNvCxnSpPr>
            <a:cxnSpLocks/>
          </p:cNvCxnSpPr>
          <p:nvPr/>
        </p:nvCxnSpPr>
        <p:spPr>
          <a:xfrm>
            <a:off x="4911199" y="1450929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34DA102-ED35-4FF3-A848-A18C4E428C94}"/>
              </a:ext>
            </a:extLst>
          </p:cNvPr>
          <p:cNvSpPr/>
          <p:nvPr/>
        </p:nvSpPr>
        <p:spPr>
          <a:xfrm>
            <a:off x="7385662" y="1638008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A5CFAC-B9AA-4731-A0B6-274EDB1E8A91}"/>
              </a:ext>
            </a:extLst>
          </p:cNvPr>
          <p:cNvSpPr/>
          <p:nvPr/>
        </p:nvSpPr>
        <p:spPr>
          <a:xfrm>
            <a:off x="5250269" y="1632416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817D11A-7A37-455B-BAE7-45BE63C91C03}"/>
              </a:ext>
            </a:extLst>
          </p:cNvPr>
          <p:cNvSpPr/>
          <p:nvPr/>
        </p:nvSpPr>
        <p:spPr>
          <a:xfrm>
            <a:off x="6184066" y="1632416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8419ECF-1745-4FD8-BF80-ECBF6431B23F}"/>
              </a:ext>
            </a:extLst>
          </p:cNvPr>
          <p:cNvSpPr/>
          <p:nvPr/>
        </p:nvSpPr>
        <p:spPr>
          <a:xfrm>
            <a:off x="5647322" y="2983147"/>
            <a:ext cx="733037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내부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DB898B19-D752-49BA-A60E-D26CC3053265}"/>
              </a:ext>
            </a:extLst>
          </p:cNvPr>
          <p:cNvSpPr/>
          <p:nvPr/>
        </p:nvSpPr>
        <p:spPr>
          <a:xfrm>
            <a:off x="5651976" y="2661716"/>
            <a:ext cx="728383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외부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020F377-63AF-4498-8C7E-4102DBD304CD}"/>
              </a:ext>
            </a:extLst>
          </p:cNvPr>
          <p:cNvSpPr/>
          <p:nvPr/>
        </p:nvSpPr>
        <p:spPr>
          <a:xfrm>
            <a:off x="6406939" y="2981378"/>
            <a:ext cx="1581682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86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22762A5-7D9C-4C0F-BB47-069B32FDCFBE}"/>
              </a:ext>
            </a:extLst>
          </p:cNvPr>
          <p:cNvSpPr/>
          <p:nvPr/>
        </p:nvSpPr>
        <p:spPr>
          <a:xfrm>
            <a:off x="6412624" y="2648494"/>
            <a:ext cx="1578508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1653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930E65D-878D-4D3A-BF1E-F9FD008A057F}"/>
              </a:ext>
            </a:extLst>
          </p:cNvPr>
          <p:cNvSpPr/>
          <p:nvPr/>
        </p:nvSpPr>
        <p:spPr>
          <a:xfrm>
            <a:off x="5253107" y="2667748"/>
            <a:ext cx="361950" cy="60371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휘</a:t>
            </a:r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도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8BBAE17-075C-4DF2-BDDF-ABB3C36F160A}"/>
              </a:ext>
            </a:extLst>
          </p:cNvPr>
          <p:cNvSpPr/>
          <p:nvPr/>
        </p:nvSpPr>
        <p:spPr>
          <a:xfrm>
            <a:off x="7385662" y="2024736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7DC149E-877A-4A57-B33D-6613A53A43A8}"/>
              </a:ext>
            </a:extLst>
          </p:cNvPr>
          <p:cNvSpPr/>
          <p:nvPr/>
        </p:nvSpPr>
        <p:spPr>
          <a:xfrm>
            <a:off x="5250269" y="2019144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6D7FEE1-66F7-4F64-B7EE-111C1C803C98}"/>
              </a:ext>
            </a:extLst>
          </p:cNvPr>
          <p:cNvSpPr/>
          <p:nvPr/>
        </p:nvSpPr>
        <p:spPr>
          <a:xfrm>
            <a:off x="6184066" y="2019144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DBBBF6EE-FED5-4FA7-9F66-9F3859A27056}"/>
              </a:ext>
            </a:extLst>
          </p:cNvPr>
          <p:cNvSpPr/>
          <p:nvPr/>
        </p:nvSpPr>
        <p:spPr>
          <a:xfrm>
            <a:off x="7375627" y="3536003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01D0184A-47ED-4C69-BE10-281E8F2B431C}"/>
              </a:ext>
            </a:extLst>
          </p:cNvPr>
          <p:cNvSpPr/>
          <p:nvPr/>
        </p:nvSpPr>
        <p:spPr>
          <a:xfrm>
            <a:off x="5240234" y="3530411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387883DA-6BE2-4804-9CB7-06D35749E5C6}"/>
              </a:ext>
            </a:extLst>
          </p:cNvPr>
          <p:cNvSpPr/>
          <p:nvPr/>
        </p:nvSpPr>
        <p:spPr>
          <a:xfrm>
            <a:off x="6174031" y="3530411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B823388-2187-410D-8923-A2E1EC89C049}"/>
              </a:ext>
            </a:extLst>
          </p:cNvPr>
          <p:cNvSpPr/>
          <p:nvPr/>
        </p:nvSpPr>
        <p:spPr>
          <a:xfrm>
            <a:off x="7375627" y="3922731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6A17ACF-9F43-4CC8-B54E-59AB725CCF2D}"/>
              </a:ext>
            </a:extLst>
          </p:cNvPr>
          <p:cNvSpPr/>
          <p:nvPr/>
        </p:nvSpPr>
        <p:spPr>
          <a:xfrm>
            <a:off x="5240234" y="3917139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8883D00-5A6B-4409-BCDC-D8BB7AA90828}"/>
              </a:ext>
            </a:extLst>
          </p:cNvPr>
          <p:cNvSpPr/>
          <p:nvPr/>
        </p:nvSpPr>
        <p:spPr>
          <a:xfrm>
            <a:off x="6174031" y="3917139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9E0493-625F-4036-888E-3BCA8A5DEA2E}"/>
              </a:ext>
            </a:extLst>
          </p:cNvPr>
          <p:cNvCxnSpPr>
            <a:cxnSpLocks/>
          </p:cNvCxnSpPr>
          <p:nvPr/>
        </p:nvCxnSpPr>
        <p:spPr>
          <a:xfrm flipH="1">
            <a:off x="116737" y="1456996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15212F1-AB0E-4161-8DF5-589A580E73B1}"/>
              </a:ext>
            </a:extLst>
          </p:cNvPr>
          <p:cNvSpPr/>
          <p:nvPr/>
        </p:nvSpPr>
        <p:spPr>
          <a:xfrm>
            <a:off x="10832139" y="953047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3">
            <a:extLst>
              <a:ext uri="{FF2B5EF4-FFF2-40B4-BE49-F238E27FC236}">
                <a16:creationId xmlns:a16="http://schemas.microsoft.com/office/drawing/2014/main" id="{88D8D8BE-838A-4EFA-8393-8376054A3F1E}"/>
              </a:ext>
            </a:extLst>
          </p:cNvPr>
          <p:cNvSpPr/>
          <p:nvPr/>
        </p:nvSpPr>
        <p:spPr>
          <a:xfrm rot="16200000">
            <a:off x="8156076" y="2706911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AA8DA42-18D4-4DFD-A36E-0EE759AAC323}"/>
              </a:ext>
            </a:extLst>
          </p:cNvPr>
          <p:cNvSpPr/>
          <p:nvPr/>
        </p:nvSpPr>
        <p:spPr>
          <a:xfrm>
            <a:off x="10090633" y="978919"/>
            <a:ext cx="7608075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3">
            <a:extLst>
              <a:ext uri="{FF2B5EF4-FFF2-40B4-BE49-F238E27FC236}">
                <a16:creationId xmlns:a16="http://schemas.microsoft.com/office/drawing/2014/main" id="{BF889BD2-939E-4816-91C0-7B2BC1A0AD95}"/>
              </a:ext>
            </a:extLst>
          </p:cNvPr>
          <p:cNvSpPr/>
          <p:nvPr/>
        </p:nvSpPr>
        <p:spPr>
          <a:xfrm rot="16200000">
            <a:off x="15811337" y="2763762"/>
            <a:ext cx="3367898" cy="515407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F2800BE-BD64-4FCB-8B5B-B6146B8CE731}"/>
              </a:ext>
            </a:extLst>
          </p:cNvPr>
          <p:cNvSpPr/>
          <p:nvPr/>
        </p:nvSpPr>
        <p:spPr>
          <a:xfrm>
            <a:off x="12483602" y="1680574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96DF842-553B-45C6-A5F0-28C899A40F5A}"/>
              </a:ext>
            </a:extLst>
          </p:cNvPr>
          <p:cNvSpPr/>
          <p:nvPr/>
        </p:nvSpPr>
        <p:spPr>
          <a:xfrm>
            <a:off x="10348209" y="1674982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4269444-17AD-43DC-BDD7-E15EDC56BC39}"/>
              </a:ext>
            </a:extLst>
          </p:cNvPr>
          <p:cNvSpPr/>
          <p:nvPr/>
        </p:nvSpPr>
        <p:spPr>
          <a:xfrm>
            <a:off x="11282006" y="1674982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844026DE-3411-4E9C-919D-F60729E459E4}"/>
              </a:ext>
            </a:extLst>
          </p:cNvPr>
          <p:cNvSpPr/>
          <p:nvPr/>
        </p:nvSpPr>
        <p:spPr>
          <a:xfrm>
            <a:off x="10745262" y="3025713"/>
            <a:ext cx="733037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내부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236A087-1E7F-4DD5-A3B7-C2D47333F0FA}"/>
              </a:ext>
            </a:extLst>
          </p:cNvPr>
          <p:cNvSpPr/>
          <p:nvPr/>
        </p:nvSpPr>
        <p:spPr>
          <a:xfrm>
            <a:off x="10749916" y="2704282"/>
            <a:ext cx="728383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외부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ACDB84C-7F82-450B-B025-A531090A8839}"/>
              </a:ext>
            </a:extLst>
          </p:cNvPr>
          <p:cNvSpPr/>
          <p:nvPr/>
        </p:nvSpPr>
        <p:spPr>
          <a:xfrm>
            <a:off x="11504879" y="3023944"/>
            <a:ext cx="1581682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86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1A1665A-5559-40FA-99AA-2CBCB256E6B1}"/>
              </a:ext>
            </a:extLst>
          </p:cNvPr>
          <p:cNvSpPr/>
          <p:nvPr/>
        </p:nvSpPr>
        <p:spPr>
          <a:xfrm>
            <a:off x="11510564" y="2691060"/>
            <a:ext cx="1578508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1653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33BA328-2069-41AE-A747-8B5DFB45DE7D}"/>
              </a:ext>
            </a:extLst>
          </p:cNvPr>
          <p:cNvSpPr/>
          <p:nvPr/>
        </p:nvSpPr>
        <p:spPr>
          <a:xfrm>
            <a:off x="10351047" y="2710314"/>
            <a:ext cx="361950" cy="60371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휘</a:t>
            </a:r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도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FAE3D1A-0506-4575-A79F-E0246756506B}"/>
              </a:ext>
            </a:extLst>
          </p:cNvPr>
          <p:cNvSpPr/>
          <p:nvPr/>
        </p:nvSpPr>
        <p:spPr>
          <a:xfrm>
            <a:off x="12483602" y="2067302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8AF0CC08-4A70-4F44-9EF6-6388361982EB}"/>
              </a:ext>
            </a:extLst>
          </p:cNvPr>
          <p:cNvSpPr/>
          <p:nvPr/>
        </p:nvSpPr>
        <p:spPr>
          <a:xfrm>
            <a:off x="10348209" y="2061710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302E54B4-40C4-42FC-B59E-131CE9394EE4}"/>
              </a:ext>
            </a:extLst>
          </p:cNvPr>
          <p:cNvSpPr/>
          <p:nvPr/>
        </p:nvSpPr>
        <p:spPr>
          <a:xfrm>
            <a:off x="11282006" y="2061710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EB2199D-45B4-44DB-8523-03F31CC016BB}"/>
              </a:ext>
            </a:extLst>
          </p:cNvPr>
          <p:cNvSpPr/>
          <p:nvPr/>
        </p:nvSpPr>
        <p:spPr>
          <a:xfrm>
            <a:off x="12473567" y="3578569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9463A1A-7F2B-421F-89F6-08F58A093937}"/>
              </a:ext>
            </a:extLst>
          </p:cNvPr>
          <p:cNvSpPr/>
          <p:nvPr/>
        </p:nvSpPr>
        <p:spPr>
          <a:xfrm>
            <a:off x="10338174" y="3572977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3EF73CA-668C-4A96-862C-281E7F7C1E92}"/>
              </a:ext>
            </a:extLst>
          </p:cNvPr>
          <p:cNvSpPr/>
          <p:nvPr/>
        </p:nvSpPr>
        <p:spPr>
          <a:xfrm>
            <a:off x="11271971" y="3572977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361471F-1D96-4213-B2E8-FA05280289AD}"/>
              </a:ext>
            </a:extLst>
          </p:cNvPr>
          <p:cNvSpPr/>
          <p:nvPr/>
        </p:nvSpPr>
        <p:spPr>
          <a:xfrm>
            <a:off x="12473567" y="3965297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AE9A93A9-277A-478D-A229-DC7215492088}"/>
              </a:ext>
            </a:extLst>
          </p:cNvPr>
          <p:cNvSpPr/>
          <p:nvPr/>
        </p:nvSpPr>
        <p:spPr>
          <a:xfrm>
            <a:off x="10338174" y="3959705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62F9D78-DD27-49F6-B35B-7BF10377B852}"/>
              </a:ext>
            </a:extLst>
          </p:cNvPr>
          <p:cNvSpPr/>
          <p:nvPr/>
        </p:nvSpPr>
        <p:spPr>
          <a:xfrm>
            <a:off x="11271971" y="3959705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018AFD6B-BEB3-483B-A3C2-EC1DA2D371B5}"/>
              </a:ext>
            </a:extLst>
          </p:cNvPr>
          <p:cNvCxnSpPr>
            <a:cxnSpLocks/>
          </p:cNvCxnSpPr>
          <p:nvPr/>
        </p:nvCxnSpPr>
        <p:spPr>
          <a:xfrm>
            <a:off x="13648740" y="1459971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6C66DAB-7AF7-40B0-9437-EC3001E130BF}"/>
              </a:ext>
            </a:extLst>
          </p:cNvPr>
          <p:cNvSpPr/>
          <p:nvPr/>
        </p:nvSpPr>
        <p:spPr>
          <a:xfrm>
            <a:off x="16123203" y="1647050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861B54E1-D65F-4129-8860-4C8C21CBAD06}"/>
              </a:ext>
            </a:extLst>
          </p:cNvPr>
          <p:cNvSpPr/>
          <p:nvPr/>
        </p:nvSpPr>
        <p:spPr>
          <a:xfrm>
            <a:off x="13987810" y="1641458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482F205-1AA1-4790-B196-5D06D9879F1F}"/>
              </a:ext>
            </a:extLst>
          </p:cNvPr>
          <p:cNvSpPr/>
          <p:nvPr/>
        </p:nvSpPr>
        <p:spPr>
          <a:xfrm>
            <a:off x="14921607" y="1641458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FB5CEE2-5323-49B8-A390-77F43C9C9FCA}"/>
              </a:ext>
            </a:extLst>
          </p:cNvPr>
          <p:cNvSpPr/>
          <p:nvPr/>
        </p:nvSpPr>
        <p:spPr>
          <a:xfrm>
            <a:off x="14384863" y="2992189"/>
            <a:ext cx="733037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내부</a:t>
            </a: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C7FF14DF-607A-4D45-B2B5-7DEDEB092D53}"/>
              </a:ext>
            </a:extLst>
          </p:cNvPr>
          <p:cNvSpPr/>
          <p:nvPr/>
        </p:nvSpPr>
        <p:spPr>
          <a:xfrm>
            <a:off x="14389517" y="2670758"/>
            <a:ext cx="728383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외부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AA8D4A5-F06F-4FA3-9D5F-099871AF1230}"/>
              </a:ext>
            </a:extLst>
          </p:cNvPr>
          <p:cNvSpPr/>
          <p:nvPr/>
        </p:nvSpPr>
        <p:spPr>
          <a:xfrm>
            <a:off x="15144480" y="2990420"/>
            <a:ext cx="1581682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86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C5D8D3F-A9E5-4178-B355-A956B7D3ECB0}"/>
              </a:ext>
            </a:extLst>
          </p:cNvPr>
          <p:cNvSpPr/>
          <p:nvPr/>
        </p:nvSpPr>
        <p:spPr>
          <a:xfrm>
            <a:off x="15150165" y="2657536"/>
            <a:ext cx="1578508" cy="29008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1653 cd/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㎡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1E0E40C-1A82-409E-A2DC-4B1B97E655D3}"/>
              </a:ext>
            </a:extLst>
          </p:cNvPr>
          <p:cNvSpPr/>
          <p:nvPr/>
        </p:nvSpPr>
        <p:spPr>
          <a:xfrm>
            <a:off x="13990648" y="2676790"/>
            <a:ext cx="361950" cy="603716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휘</a:t>
            </a:r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도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566B58E-12C6-49B7-AB8C-EF4D3F708AC7}"/>
              </a:ext>
            </a:extLst>
          </p:cNvPr>
          <p:cNvSpPr/>
          <p:nvPr/>
        </p:nvSpPr>
        <p:spPr>
          <a:xfrm>
            <a:off x="16123203" y="2033778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DBEEDCB5-E095-40DB-B3D1-C52438619D02}"/>
              </a:ext>
            </a:extLst>
          </p:cNvPr>
          <p:cNvSpPr/>
          <p:nvPr/>
        </p:nvSpPr>
        <p:spPr>
          <a:xfrm>
            <a:off x="13987810" y="2028186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670BB30-78B5-47E2-9E7A-A6B08799A6C2}"/>
              </a:ext>
            </a:extLst>
          </p:cNvPr>
          <p:cNvSpPr/>
          <p:nvPr/>
        </p:nvSpPr>
        <p:spPr>
          <a:xfrm>
            <a:off x="14921607" y="2028186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20FFC3D-88CC-4882-AECE-1CCACDB7C6BC}"/>
              </a:ext>
            </a:extLst>
          </p:cNvPr>
          <p:cNvSpPr/>
          <p:nvPr/>
        </p:nvSpPr>
        <p:spPr>
          <a:xfrm>
            <a:off x="16113168" y="3545045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21BBFE8A-ADCA-406C-9B2F-E79EFC3A4411}"/>
              </a:ext>
            </a:extLst>
          </p:cNvPr>
          <p:cNvSpPr/>
          <p:nvPr/>
        </p:nvSpPr>
        <p:spPr>
          <a:xfrm>
            <a:off x="13977775" y="3539453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latin typeface="+mj-ea"/>
                <a:ea typeface="+mj-ea"/>
              </a:rPr>
              <a:t>주간등</a:t>
            </a:r>
            <a:endParaRPr lang="ko-KR" altLang="en-US" sz="1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1BADB8A1-4A5E-426A-ACBA-F1301152FDB4}"/>
              </a:ext>
            </a:extLst>
          </p:cNvPr>
          <p:cNvSpPr/>
          <p:nvPr/>
        </p:nvSpPr>
        <p:spPr>
          <a:xfrm>
            <a:off x="14911572" y="3539453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B088C0B-6295-4CE8-8DEA-94B665A1FDB4}"/>
              </a:ext>
            </a:extLst>
          </p:cNvPr>
          <p:cNvSpPr/>
          <p:nvPr/>
        </p:nvSpPr>
        <p:spPr>
          <a:xfrm>
            <a:off x="16113168" y="3931773"/>
            <a:ext cx="62125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4188470F-0DEE-4AD9-88FA-EA5EA211FF60}"/>
              </a:ext>
            </a:extLst>
          </p:cNvPr>
          <p:cNvSpPr/>
          <p:nvPr/>
        </p:nvSpPr>
        <p:spPr>
          <a:xfrm>
            <a:off x="13977775" y="3926181"/>
            <a:ext cx="873550" cy="371530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상시등</a:t>
            </a: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FAB053CC-4C6C-4E72-8712-521C1EEE2FE3}"/>
              </a:ext>
            </a:extLst>
          </p:cNvPr>
          <p:cNvSpPr/>
          <p:nvPr/>
        </p:nvSpPr>
        <p:spPr>
          <a:xfrm>
            <a:off x="14911572" y="3926181"/>
            <a:ext cx="1150891" cy="371528"/>
          </a:xfrm>
          <a:prstGeom prst="rect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디밍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100%</a:t>
            </a:r>
            <a:endParaRPr lang="ko-KR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1BFC591-09D3-427B-9F29-58EC7FEBDBEC}"/>
              </a:ext>
            </a:extLst>
          </p:cNvPr>
          <p:cNvSpPr/>
          <p:nvPr/>
        </p:nvSpPr>
        <p:spPr>
          <a:xfrm rot="5400000">
            <a:off x="8758086" y="2755154"/>
            <a:ext cx="502601" cy="51540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E797E7-35B1-4B6B-A054-BB3027C7E22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8915" y="3005860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DDEAE9-96A9-486B-9921-5B9A785C3786}"/>
              </a:ext>
            </a:extLst>
          </p:cNvPr>
          <p:cNvSpPr/>
          <p:nvPr/>
        </p:nvSpPr>
        <p:spPr>
          <a:xfrm>
            <a:off x="158914" y="969877"/>
            <a:ext cx="17938520" cy="40719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A5BCA-0466-451D-B73A-4D200C649A76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1EAC9-BACF-44FF-8947-33362AD27B3C}"/>
              </a:ext>
            </a:extLst>
          </p:cNvPr>
          <p:cNvSpPr/>
          <p:nvPr/>
        </p:nvSpPr>
        <p:spPr>
          <a:xfrm>
            <a:off x="1734117" y="944005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3">
            <a:extLst>
              <a:ext uri="{FF2B5EF4-FFF2-40B4-BE49-F238E27FC236}">
                <a16:creationId xmlns:a16="http://schemas.microsoft.com/office/drawing/2014/main" id="{577D1EC8-57C4-404C-B0DC-D6024354EB1E}"/>
              </a:ext>
            </a:extLst>
          </p:cNvPr>
          <p:cNvSpPr/>
          <p:nvPr/>
        </p:nvSpPr>
        <p:spPr>
          <a:xfrm rot="16200000">
            <a:off x="-941946" y="2697869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0F2807-5C84-40EC-96AD-B1A37F71AFBD}"/>
              </a:ext>
            </a:extLst>
          </p:cNvPr>
          <p:cNvSpPr/>
          <p:nvPr/>
        </p:nvSpPr>
        <p:spPr>
          <a:xfrm>
            <a:off x="992611" y="969877"/>
            <a:ext cx="7608075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3">
            <a:extLst>
              <a:ext uri="{FF2B5EF4-FFF2-40B4-BE49-F238E27FC236}">
                <a16:creationId xmlns:a16="http://schemas.microsoft.com/office/drawing/2014/main" id="{F31179D1-09A5-4915-AE1E-F11414F877AB}"/>
              </a:ext>
            </a:extLst>
          </p:cNvPr>
          <p:cNvSpPr/>
          <p:nvPr/>
        </p:nvSpPr>
        <p:spPr>
          <a:xfrm rot="16200000">
            <a:off x="6713315" y="2754720"/>
            <a:ext cx="3367898" cy="515407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A0FB88-EA62-4C0D-AF6E-07DE618CC68E}"/>
              </a:ext>
            </a:extLst>
          </p:cNvPr>
          <p:cNvSpPr/>
          <p:nvPr/>
        </p:nvSpPr>
        <p:spPr>
          <a:xfrm>
            <a:off x="10471658" y="953047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23">
            <a:extLst>
              <a:ext uri="{FF2B5EF4-FFF2-40B4-BE49-F238E27FC236}">
                <a16:creationId xmlns:a16="http://schemas.microsoft.com/office/drawing/2014/main" id="{E12BA6E7-5D7C-40BA-82AB-F998C8667BB6}"/>
              </a:ext>
            </a:extLst>
          </p:cNvPr>
          <p:cNvSpPr/>
          <p:nvPr/>
        </p:nvSpPr>
        <p:spPr>
          <a:xfrm rot="16200000">
            <a:off x="7795595" y="2706911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790DCE-CF9F-4DE0-8B93-26AC0A86126A}"/>
              </a:ext>
            </a:extLst>
          </p:cNvPr>
          <p:cNvSpPr/>
          <p:nvPr/>
        </p:nvSpPr>
        <p:spPr>
          <a:xfrm>
            <a:off x="9730152" y="969877"/>
            <a:ext cx="7608075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23">
            <a:extLst>
              <a:ext uri="{FF2B5EF4-FFF2-40B4-BE49-F238E27FC236}">
                <a16:creationId xmlns:a16="http://schemas.microsoft.com/office/drawing/2014/main" id="{5BFFE8AF-4088-41F3-8D75-8459B62764B6}"/>
              </a:ext>
            </a:extLst>
          </p:cNvPr>
          <p:cNvSpPr/>
          <p:nvPr/>
        </p:nvSpPr>
        <p:spPr>
          <a:xfrm rot="16200000">
            <a:off x="15450856" y="2763762"/>
            <a:ext cx="3367898" cy="515407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아래쪽 99">
            <a:extLst>
              <a:ext uri="{FF2B5EF4-FFF2-40B4-BE49-F238E27FC236}">
                <a16:creationId xmlns:a16="http://schemas.microsoft.com/office/drawing/2014/main" id="{8E29082F-1154-46AF-8571-C97B52275FE6}"/>
              </a:ext>
            </a:extLst>
          </p:cNvPr>
          <p:cNvSpPr/>
          <p:nvPr/>
        </p:nvSpPr>
        <p:spPr>
          <a:xfrm rot="5400000">
            <a:off x="8397605" y="2755154"/>
            <a:ext cx="502601" cy="51540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4AF283A-2455-42D9-A76B-16A134E007E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8915" y="3005860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BAFA1D0-1670-4E2C-BC1B-3946A7A5F336}"/>
              </a:ext>
            </a:extLst>
          </p:cNvPr>
          <p:cNvCxnSpPr>
            <a:cxnSpLocks/>
          </p:cNvCxnSpPr>
          <p:nvPr/>
        </p:nvCxnSpPr>
        <p:spPr>
          <a:xfrm flipH="1">
            <a:off x="116737" y="1456996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7BD9D5-83EB-468E-927E-30DB2179E928}"/>
              </a:ext>
            </a:extLst>
          </p:cNvPr>
          <p:cNvCxnSpPr>
            <a:cxnSpLocks/>
          </p:cNvCxnSpPr>
          <p:nvPr/>
        </p:nvCxnSpPr>
        <p:spPr>
          <a:xfrm flipH="1">
            <a:off x="147148" y="453024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E90D0A1-7C6A-4800-9E2D-AF35B2EDBE67}"/>
              </a:ext>
            </a:extLst>
          </p:cNvPr>
          <p:cNvSpPr/>
          <p:nvPr/>
        </p:nvSpPr>
        <p:spPr>
          <a:xfrm>
            <a:off x="158914" y="5255779"/>
            <a:ext cx="17938520" cy="40719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E640D12-5BBF-4E3E-AE2D-9468FC44A43C}"/>
              </a:ext>
            </a:extLst>
          </p:cNvPr>
          <p:cNvSpPr/>
          <p:nvPr/>
        </p:nvSpPr>
        <p:spPr>
          <a:xfrm>
            <a:off x="1734117" y="5229907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E0B270-5BAB-4179-9208-DA23DB16C6B2}"/>
              </a:ext>
            </a:extLst>
          </p:cNvPr>
          <p:cNvSpPr/>
          <p:nvPr/>
        </p:nvSpPr>
        <p:spPr>
          <a:xfrm>
            <a:off x="992611" y="5255779"/>
            <a:ext cx="7608075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80C817-2ABF-46B4-82AE-202023BA2304}"/>
              </a:ext>
            </a:extLst>
          </p:cNvPr>
          <p:cNvSpPr/>
          <p:nvPr/>
        </p:nvSpPr>
        <p:spPr>
          <a:xfrm>
            <a:off x="10471658" y="5238949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91C0491-B563-4E11-A2A5-F149A43CED9A}"/>
              </a:ext>
            </a:extLst>
          </p:cNvPr>
          <p:cNvSpPr/>
          <p:nvPr/>
        </p:nvSpPr>
        <p:spPr>
          <a:xfrm>
            <a:off x="9730152" y="5255779"/>
            <a:ext cx="7608075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23">
            <a:extLst>
              <a:ext uri="{FF2B5EF4-FFF2-40B4-BE49-F238E27FC236}">
                <a16:creationId xmlns:a16="http://schemas.microsoft.com/office/drawing/2014/main" id="{658EFFC4-5E1A-4788-870B-17833E02A8B7}"/>
              </a:ext>
            </a:extLst>
          </p:cNvPr>
          <p:cNvSpPr/>
          <p:nvPr/>
        </p:nvSpPr>
        <p:spPr>
          <a:xfrm rot="5400000">
            <a:off x="-475956" y="6972972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23">
            <a:extLst>
              <a:ext uri="{FF2B5EF4-FFF2-40B4-BE49-F238E27FC236}">
                <a16:creationId xmlns:a16="http://schemas.microsoft.com/office/drawing/2014/main" id="{03FE4B77-3FD8-4BD2-8BA8-79D149EB0C10}"/>
              </a:ext>
            </a:extLst>
          </p:cNvPr>
          <p:cNvSpPr/>
          <p:nvPr/>
        </p:nvSpPr>
        <p:spPr>
          <a:xfrm rot="5400000">
            <a:off x="7137660" y="6972972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23">
            <a:extLst>
              <a:ext uri="{FF2B5EF4-FFF2-40B4-BE49-F238E27FC236}">
                <a16:creationId xmlns:a16="http://schemas.microsoft.com/office/drawing/2014/main" id="{182F0215-18ED-4552-93B9-EF23992237B6}"/>
              </a:ext>
            </a:extLst>
          </p:cNvPr>
          <p:cNvSpPr/>
          <p:nvPr/>
        </p:nvSpPr>
        <p:spPr>
          <a:xfrm rot="5400000">
            <a:off x="8288979" y="6972972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23">
            <a:extLst>
              <a:ext uri="{FF2B5EF4-FFF2-40B4-BE49-F238E27FC236}">
                <a16:creationId xmlns:a16="http://schemas.microsoft.com/office/drawing/2014/main" id="{58878FC6-D33B-4FD8-A294-093B5330208C}"/>
              </a:ext>
            </a:extLst>
          </p:cNvPr>
          <p:cNvSpPr/>
          <p:nvPr/>
        </p:nvSpPr>
        <p:spPr>
          <a:xfrm rot="5400000">
            <a:off x="15865339" y="6972972"/>
            <a:ext cx="3367901" cy="603918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6C7D24AB-E490-4D3D-BD75-4510DC9C6DD8}"/>
              </a:ext>
            </a:extLst>
          </p:cNvPr>
          <p:cNvSpPr/>
          <p:nvPr/>
        </p:nvSpPr>
        <p:spPr>
          <a:xfrm rot="16200000">
            <a:off x="9391137" y="7041056"/>
            <a:ext cx="502601" cy="51540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D458B53-EC2B-45FC-B848-50B3C8F3B5D6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158915" y="729176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3B43A90-95E1-42A5-91F4-FFF677C29234}"/>
              </a:ext>
            </a:extLst>
          </p:cNvPr>
          <p:cNvCxnSpPr>
            <a:cxnSpLocks/>
          </p:cNvCxnSpPr>
          <p:nvPr/>
        </p:nvCxnSpPr>
        <p:spPr>
          <a:xfrm flipH="1">
            <a:off x="155940" y="8816144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64CBE4D-53DF-403A-9754-6EBAC2750704}"/>
              </a:ext>
            </a:extLst>
          </p:cNvPr>
          <p:cNvCxnSpPr>
            <a:cxnSpLocks/>
          </p:cNvCxnSpPr>
          <p:nvPr/>
        </p:nvCxnSpPr>
        <p:spPr>
          <a:xfrm flipH="1">
            <a:off x="116737" y="5742898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F378CAF-DF83-4460-B302-6620B72FE3E9}"/>
              </a:ext>
            </a:extLst>
          </p:cNvPr>
          <p:cNvCxnSpPr>
            <a:cxnSpLocks/>
          </p:cNvCxnSpPr>
          <p:nvPr/>
        </p:nvCxnSpPr>
        <p:spPr>
          <a:xfrm>
            <a:off x="4779313" y="1487893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B5BABBD-6A17-4661-BFDF-2972BBDC07E1}"/>
              </a:ext>
            </a:extLst>
          </p:cNvPr>
          <p:cNvCxnSpPr>
            <a:cxnSpLocks/>
          </p:cNvCxnSpPr>
          <p:nvPr/>
        </p:nvCxnSpPr>
        <p:spPr>
          <a:xfrm>
            <a:off x="13439735" y="1487893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2918E5F-A054-4954-A360-6E526DB12A66}"/>
              </a:ext>
            </a:extLst>
          </p:cNvPr>
          <p:cNvCxnSpPr>
            <a:cxnSpLocks/>
          </p:cNvCxnSpPr>
          <p:nvPr/>
        </p:nvCxnSpPr>
        <p:spPr>
          <a:xfrm>
            <a:off x="4779313" y="5773795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8BF95ED-EF4A-4B14-8C6B-6F46AE6F64D4}"/>
              </a:ext>
            </a:extLst>
          </p:cNvPr>
          <p:cNvCxnSpPr>
            <a:cxnSpLocks/>
          </p:cNvCxnSpPr>
          <p:nvPr/>
        </p:nvCxnSpPr>
        <p:spPr>
          <a:xfrm>
            <a:off x="13439735" y="5773795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4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30D797-DB68-43CF-8EC8-96A51FB4A0F0}"/>
              </a:ext>
            </a:extLst>
          </p:cNvPr>
          <p:cNvSpPr/>
          <p:nvPr/>
        </p:nvSpPr>
        <p:spPr>
          <a:xfrm>
            <a:off x="158914" y="969877"/>
            <a:ext cx="17938520" cy="40719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1E795D-39B3-45B7-99FB-818B493202FC}"/>
              </a:ext>
            </a:extLst>
          </p:cNvPr>
          <p:cNvSpPr/>
          <p:nvPr/>
        </p:nvSpPr>
        <p:spPr>
          <a:xfrm>
            <a:off x="10798974" y="976442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23">
            <a:extLst>
              <a:ext uri="{FF2B5EF4-FFF2-40B4-BE49-F238E27FC236}">
                <a16:creationId xmlns:a16="http://schemas.microsoft.com/office/drawing/2014/main" id="{F248D85C-4F78-48EF-9907-B38F1BB60AEA}"/>
              </a:ext>
            </a:extLst>
          </p:cNvPr>
          <p:cNvSpPr/>
          <p:nvPr/>
        </p:nvSpPr>
        <p:spPr>
          <a:xfrm rot="16200000">
            <a:off x="8829927" y="2493927"/>
            <a:ext cx="3367901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95DDB2-9AE2-4DD9-B727-9E7EE8D5E1F1}"/>
              </a:ext>
            </a:extLst>
          </p:cNvPr>
          <p:cNvSpPr/>
          <p:nvPr/>
        </p:nvSpPr>
        <p:spPr>
          <a:xfrm>
            <a:off x="11014009" y="969877"/>
            <a:ext cx="6651534" cy="407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23">
            <a:extLst>
              <a:ext uri="{FF2B5EF4-FFF2-40B4-BE49-F238E27FC236}">
                <a16:creationId xmlns:a16="http://schemas.microsoft.com/office/drawing/2014/main" id="{91D57069-3D75-498F-AE57-EDAE56AD95FD}"/>
              </a:ext>
            </a:extLst>
          </p:cNvPr>
          <p:cNvSpPr/>
          <p:nvPr/>
        </p:nvSpPr>
        <p:spPr>
          <a:xfrm rot="16200000">
            <a:off x="15505947" y="2484185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43174FE5-52E0-4966-B0A3-7DA4920B4644}"/>
              </a:ext>
            </a:extLst>
          </p:cNvPr>
          <p:cNvSpPr/>
          <p:nvPr/>
        </p:nvSpPr>
        <p:spPr>
          <a:xfrm rot="5400000">
            <a:off x="9303210" y="2755154"/>
            <a:ext cx="502601" cy="51540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06C81A-8235-42CC-A539-8FFAF4B9BDCB}"/>
              </a:ext>
            </a:extLst>
          </p:cNvPr>
          <p:cNvSpPr/>
          <p:nvPr/>
        </p:nvSpPr>
        <p:spPr>
          <a:xfrm>
            <a:off x="144063" y="5238593"/>
            <a:ext cx="17994356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D8498F-3E92-4C2B-AD83-6E592225313E}"/>
              </a:ext>
            </a:extLst>
          </p:cNvPr>
          <p:cNvSpPr/>
          <p:nvPr/>
        </p:nvSpPr>
        <p:spPr>
          <a:xfrm>
            <a:off x="8067761" y="5238593"/>
            <a:ext cx="4594063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23">
            <a:extLst>
              <a:ext uri="{FF2B5EF4-FFF2-40B4-BE49-F238E27FC236}">
                <a16:creationId xmlns:a16="http://schemas.microsoft.com/office/drawing/2014/main" id="{7A96B1D7-E9F6-44D4-9D46-69DE58D486F0}"/>
              </a:ext>
            </a:extLst>
          </p:cNvPr>
          <p:cNvSpPr/>
          <p:nvPr/>
        </p:nvSpPr>
        <p:spPr>
          <a:xfrm rot="5400000">
            <a:off x="14794104" y="6750536"/>
            <a:ext cx="3367901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B30A42-2F42-40C5-8B0F-6357123FE639}"/>
              </a:ext>
            </a:extLst>
          </p:cNvPr>
          <p:cNvSpPr/>
          <p:nvPr/>
        </p:nvSpPr>
        <p:spPr>
          <a:xfrm>
            <a:off x="12657220" y="5238593"/>
            <a:ext cx="3336847" cy="4071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80B7B4-8A7E-4F1C-AE59-FE514CBDBC0C}"/>
              </a:ext>
            </a:extLst>
          </p:cNvPr>
          <p:cNvSpPr/>
          <p:nvPr/>
        </p:nvSpPr>
        <p:spPr>
          <a:xfrm>
            <a:off x="1672144" y="5238597"/>
            <a:ext cx="4763699" cy="40719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23">
            <a:extLst>
              <a:ext uri="{FF2B5EF4-FFF2-40B4-BE49-F238E27FC236}">
                <a16:creationId xmlns:a16="http://schemas.microsoft.com/office/drawing/2014/main" id="{D89B750D-2470-4880-953B-52DCD6AB3316}"/>
              </a:ext>
            </a:extLst>
          </p:cNvPr>
          <p:cNvSpPr/>
          <p:nvPr/>
        </p:nvSpPr>
        <p:spPr>
          <a:xfrm rot="5400000">
            <a:off x="5182317" y="6769946"/>
            <a:ext cx="3367897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23">
            <a:extLst>
              <a:ext uri="{FF2B5EF4-FFF2-40B4-BE49-F238E27FC236}">
                <a16:creationId xmlns:a16="http://schemas.microsoft.com/office/drawing/2014/main" id="{B1C4D1EC-3579-4207-A631-9004486D50D1}"/>
              </a:ext>
            </a:extLst>
          </p:cNvPr>
          <p:cNvSpPr/>
          <p:nvPr/>
        </p:nvSpPr>
        <p:spPr>
          <a:xfrm rot="5400000">
            <a:off x="6871191" y="6751347"/>
            <a:ext cx="3367898" cy="100175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23">
            <a:extLst>
              <a:ext uri="{FF2B5EF4-FFF2-40B4-BE49-F238E27FC236}">
                <a16:creationId xmlns:a16="http://schemas.microsoft.com/office/drawing/2014/main" id="{CB0F53B6-97AE-4A69-9FCD-582A99493106}"/>
              </a:ext>
            </a:extLst>
          </p:cNvPr>
          <p:cNvSpPr/>
          <p:nvPr/>
        </p:nvSpPr>
        <p:spPr>
          <a:xfrm rot="5400000">
            <a:off x="409069" y="6769943"/>
            <a:ext cx="3367904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ABB26D0-E598-4F2E-B464-E9ADF07AE6C2}"/>
              </a:ext>
            </a:extLst>
          </p:cNvPr>
          <p:cNvCxnSpPr>
            <a:cxnSpLocks/>
          </p:cNvCxnSpPr>
          <p:nvPr/>
        </p:nvCxnSpPr>
        <p:spPr>
          <a:xfrm flipH="1">
            <a:off x="101755" y="5725712"/>
            <a:ext cx="1803666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D50E989-08A9-4F41-A9C7-BC41EB969CB3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144064" y="7274576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39947D0-3588-4C07-9C8F-0DCE4AF57269}"/>
              </a:ext>
            </a:extLst>
          </p:cNvPr>
          <p:cNvSpPr/>
          <p:nvPr/>
        </p:nvSpPr>
        <p:spPr>
          <a:xfrm rot="16200000">
            <a:off x="713656" y="6976022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2CC234-69E7-46A6-8CA4-C5D49387CFEE}"/>
              </a:ext>
            </a:extLst>
          </p:cNvPr>
          <p:cNvCxnSpPr>
            <a:cxnSpLocks/>
          </p:cNvCxnSpPr>
          <p:nvPr/>
        </p:nvCxnSpPr>
        <p:spPr>
          <a:xfrm flipH="1">
            <a:off x="116737" y="8768061"/>
            <a:ext cx="1799435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30AD234C-46FE-4BAF-BC78-65E30402012F}"/>
              </a:ext>
            </a:extLst>
          </p:cNvPr>
          <p:cNvSpPr/>
          <p:nvPr/>
        </p:nvSpPr>
        <p:spPr>
          <a:xfrm rot="16200000">
            <a:off x="17183370" y="6954703"/>
            <a:ext cx="764634" cy="61974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4B03819-06CC-4734-B239-66D3D91F4AAA}"/>
              </a:ext>
            </a:extLst>
          </p:cNvPr>
          <p:cNvCxnSpPr>
            <a:cxnSpLocks/>
          </p:cNvCxnSpPr>
          <p:nvPr/>
        </p:nvCxnSpPr>
        <p:spPr>
          <a:xfrm>
            <a:off x="12657220" y="5725711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FE9186-8780-4925-BA49-AB16DCF3834B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D3CB5E-EA00-434D-B5AC-C0500024D8C9}"/>
              </a:ext>
            </a:extLst>
          </p:cNvPr>
          <p:cNvSpPr/>
          <p:nvPr/>
        </p:nvSpPr>
        <p:spPr>
          <a:xfrm>
            <a:off x="2147350" y="944005"/>
            <a:ext cx="3957042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608E8D-904D-4CFF-9E7C-30490DB6C1E6}"/>
              </a:ext>
            </a:extLst>
          </p:cNvPr>
          <p:cNvSpPr/>
          <p:nvPr/>
        </p:nvSpPr>
        <p:spPr>
          <a:xfrm>
            <a:off x="2362385" y="969877"/>
            <a:ext cx="6651534" cy="4071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9522FF-41EC-4BFF-BAB9-09FFF54D2183}"/>
              </a:ext>
            </a:extLst>
          </p:cNvPr>
          <p:cNvCxnSpPr>
            <a:cxnSpLocks/>
          </p:cNvCxnSpPr>
          <p:nvPr/>
        </p:nvCxnSpPr>
        <p:spPr>
          <a:xfrm flipH="1">
            <a:off x="116737" y="1456996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23">
            <a:extLst>
              <a:ext uri="{FF2B5EF4-FFF2-40B4-BE49-F238E27FC236}">
                <a16:creationId xmlns:a16="http://schemas.microsoft.com/office/drawing/2014/main" id="{ADB594E0-C483-4D41-B69A-73A3CB3C5DD9}"/>
              </a:ext>
            </a:extLst>
          </p:cNvPr>
          <p:cNvSpPr/>
          <p:nvPr/>
        </p:nvSpPr>
        <p:spPr>
          <a:xfrm rot="16200000">
            <a:off x="6884928" y="2513102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A219838-9E36-40DD-B0AE-B3D264CC3DC7}"/>
              </a:ext>
            </a:extLst>
          </p:cNvPr>
          <p:cNvCxnSpPr>
            <a:cxnSpLocks/>
          </p:cNvCxnSpPr>
          <p:nvPr/>
        </p:nvCxnSpPr>
        <p:spPr>
          <a:xfrm>
            <a:off x="13791427" y="148468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CC3E293-9807-4931-99F1-A87A7E10A7CB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158915" y="3005860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EE660E3-7EE4-43FC-A407-27C36A371E57}"/>
              </a:ext>
            </a:extLst>
          </p:cNvPr>
          <p:cNvCxnSpPr>
            <a:cxnSpLocks/>
          </p:cNvCxnSpPr>
          <p:nvPr/>
        </p:nvCxnSpPr>
        <p:spPr>
          <a:xfrm flipH="1">
            <a:off x="199900" y="4530242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7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4F9-B343-441D-A812-D37FBB96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F9C1A-7E25-4B39-848F-14E00C45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E99468-0CE3-4CB3-ADC4-9DB1FF422C9E}"/>
              </a:ext>
            </a:extLst>
          </p:cNvPr>
          <p:cNvGrpSpPr/>
          <p:nvPr/>
        </p:nvGrpSpPr>
        <p:grpSpPr>
          <a:xfrm>
            <a:off x="101755" y="4948445"/>
            <a:ext cx="18036664" cy="4071969"/>
            <a:chOff x="387175" y="390367"/>
            <a:chExt cx="17472664" cy="40719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35994B-3740-44E4-8A5C-437C0D18D7DE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CE0BA1E-52FB-4EFA-BE93-91275EB57E65}"/>
                </a:ext>
              </a:extLst>
            </p:cNvPr>
            <p:cNvSpPr/>
            <p:nvPr/>
          </p:nvSpPr>
          <p:spPr>
            <a:xfrm>
              <a:off x="8098579" y="390367"/>
              <a:ext cx="4450408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F160F-8A62-4F94-B270-EEC004BD1D6F}"/>
                </a:ext>
              </a:extLst>
            </p:cNvPr>
            <p:cNvGrpSpPr/>
            <p:nvPr/>
          </p:nvGrpSpPr>
          <p:grpSpPr>
            <a:xfrm>
              <a:off x="12550035" y="390367"/>
              <a:ext cx="4187359" cy="4071965"/>
              <a:chOff x="12557995" y="4918824"/>
              <a:chExt cx="41873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" name="타원 23">
                <a:extLst>
                  <a:ext uri="{FF2B5EF4-FFF2-40B4-BE49-F238E27FC236}">
                    <a16:creationId xmlns:a16="http://schemas.microsoft.com/office/drawing/2014/main" id="{C2014786-D165-4EB7-979A-832020FF6D5D}"/>
                  </a:ext>
                </a:extLst>
              </p:cNvPr>
              <p:cNvSpPr/>
              <p:nvPr/>
            </p:nvSpPr>
            <p:spPr>
              <a:xfrm rot="5400000">
                <a:off x="14575403" y="6446455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9DE47A-F040-4454-AB27-B5244AF36863}"/>
                  </a:ext>
                </a:extLst>
              </p:cNvPr>
              <p:cNvSpPr/>
              <p:nvPr/>
            </p:nvSpPr>
            <p:spPr>
              <a:xfrm>
                <a:off x="12557995" y="4918824"/>
                <a:ext cx="3232505" cy="40719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086CFC-04E9-4D67-8EAC-2B104C71184C}"/>
                </a:ext>
              </a:extLst>
            </p:cNvPr>
            <p:cNvSpPr/>
            <p:nvPr/>
          </p:nvSpPr>
          <p:spPr>
            <a:xfrm>
              <a:off x="1831805" y="390371"/>
              <a:ext cx="4614740" cy="40719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23">
              <a:extLst>
                <a:ext uri="{FF2B5EF4-FFF2-40B4-BE49-F238E27FC236}">
                  <a16:creationId xmlns:a16="http://schemas.microsoft.com/office/drawing/2014/main" id="{A19101D7-6062-4845-A1DF-7C235CE96307}"/>
                </a:ext>
              </a:extLst>
            </p:cNvPr>
            <p:cNvSpPr/>
            <p:nvPr/>
          </p:nvSpPr>
          <p:spPr>
            <a:xfrm rot="5400000">
              <a:off x="5225458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23">
              <a:extLst>
                <a:ext uri="{FF2B5EF4-FFF2-40B4-BE49-F238E27FC236}">
                  <a16:creationId xmlns:a16="http://schemas.microsoft.com/office/drawing/2014/main" id="{9665F8EF-CD12-4DCB-8B7C-ACE994B01B21}"/>
                </a:ext>
              </a:extLst>
            </p:cNvPr>
            <p:cNvSpPr/>
            <p:nvPr/>
          </p:nvSpPr>
          <p:spPr>
            <a:xfrm rot="5400000">
              <a:off x="6892277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23">
              <a:extLst>
                <a:ext uri="{FF2B5EF4-FFF2-40B4-BE49-F238E27FC236}">
                  <a16:creationId xmlns:a16="http://schemas.microsoft.com/office/drawing/2014/main" id="{5D74C4A5-6E39-441C-B6CD-288C31052541}"/>
                </a:ext>
              </a:extLst>
            </p:cNvPr>
            <p:cNvSpPr/>
            <p:nvPr/>
          </p:nvSpPr>
          <p:spPr>
            <a:xfrm rot="5400000">
              <a:off x="632223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9282CF2-57EC-4BB8-8F1D-247186775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CD6A10-DE25-450B-B6DB-E1BCDC37D06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44391471-2F41-48A9-9B10-2316128CB6E1}"/>
                </a:ext>
              </a:extLst>
            </p:cNvPr>
            <p:cNvSpPr/>
            <p:nvPr/>
          </p:nvSpPr>
          <p:spPr>
            <a:xfrm rot="16200000">
              <a:off x="967987" y="2137486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D05E1DA-1C0F-46C4-A540-02F1CB521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143B9D47-70F3-499B-B9FB-FE739C016071}"/>
                </a:ext>
              </a:extLst>
            </p:cNvPr>
            <p:cNvSpPr/>
            <p:nvPr/>
          </p:nvSpPr>
          <p:spPr>
            <a:xfrm rot="162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1248BB-9500-49E5-AE07-A94E679A16F3}"/>
              </a:ext>
            </a:extLst>
          </p:cNvPr>
          <p:cNvSpPr/>
          <p:nvPr/>
        </p:nvSpPr>
        <p:spPr>
          <a:xfrm>
            <a:off x="199900" y="679971"/>
            <a:ext cx="17938520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C5E203-A87E-4E0F-B93B-CD7D477902EC}"/>
              </a:ext>
            </a:extLst>
          </p:cNvPr>
          <p:cNvSpPr/>
          <p:nvPr/>
        </p:nvSpPr>
        <p:spPr>
          <a:xfrm>
            <a:off x="9068023" y="679729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942588-B906-4743-B828-F11031785B6E}"/>
              </a:ext>
            </a:extLst>
          </p:cNvPr>
          <p:cNvGrpSpPr/>
          <p:nvPr/>
        </p:nvGrpSpPr>
        <p:grpSpPr>
          <a:xfrm>
            <a:off x="8067761" y="679729"/>
            <a:ext cx="8907639" cy="4071965"/>
            <a:chOff x="8121508" y="4918824"/>
            <a:chExt cx="8655959" cy="4071965"/>
          </a:xfrm>
          <a:solidFill>
            <a:schemeClr val="accent6">
              <a:lumMod val="75000"/>
            </a:schemeClr>
          </a:solidFill>
        </p:grpSpPr>
        <p:sp>
          <p:nvSpPr>
            <p:cNvPr id="22" name="타원 23">
              <a:extLst>
                <a:ext uri="{FF2B5EF4-FFF2-40B4-BE49-F238E27FC236}">
                  <a16:creationId xmlns:a16="http://schemas.microsoft.com/office/drawing/2014/main" id="{1BD138D0-26AD-4240-BDC5-F8A9AE1C61FA}"/>
                </a:ext>
              </a:extLst>
            </p:cNvPr>
            <p:cNvSpPr/>
            <p:nvPr/>
          </p:nvSpPr>
          <p:spPr>
            <a:xfrm rot="16200000">
              <a:off x="6923557" y="6446454"/>
              <a:ext cx="3367901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86D854-C5CF-40C2-9796-B24E6F0ADD5C}"/>
                </a:ext>
              </a:extLst>
            </p:cNvPr>
            <p:cNvSpPr/>
            <p:nvPr/>
          </p:nvSpPr>
          <p:spPr>
            <a:xfrm>
              <a:off x="12932229" y="4918824"/>
              <a:ext cx="3845238" cy="4071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AA842A-F18C-4FE3-A095-0E427E04A25C}"/>
              </a:ext>
            </a:extLst>
          </p:cNvPr>
          <p:cNvSpPr/>
          <p:nvPr/>
        </p:nvSpPr>
        <p:spPr>
          <a:xfrm>
            <a:off x="2619036" y="679733"/>
            <a:ext cx="4748918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A8AC1132-B890-480E-AB14-A27D108A8190}"/>
              </a:ext>
            </a:extLst>
          </p:cNvPr>
          <p:cNvSpPr/>
          <p:nvPr/>
        </p:nvSpPr>
        <p:spPr>
          <a:xfrm rot="16200000">
            <a:off x="443316" y="2187890"/>
            <a:ext cx="3367897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581CE9AC-5CCD-40CB-BA77-38A2CB608CDD}"/>
              </a:ext>
            </a:extLst>
          </p:cNvPr>
          <p:cNvSpPr/>
          <p:nvPr/>
        </p:nvSpPr>
        <p:spPr>
          <a:xfrm rot="16200000">
            <a:off x="14820146" y="2194037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3">
            <a:extLst>
              <a:ext uri="{FF2B5EF4-FFF2-40B4-BE49-F238E27FC236}">
                <a16:creationId xmlns:a16="http://schemas.microsoft.com/office/drawing/2014/main" id="{7F53CF5A-B814-4061-A09B-9D4D18772719}"/>
              </a:ext>
            </a:extLst>
          </p:cNvPr>
          <p:cNvSpPr/>
          <p:nvPr/>
        </p:nvSpPr>
        <p:spPr>
          <a:xfrm rot="16200000">
            <a:off x="5603584" y="2161277"/>
            <a:ext cx="3367904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FC9FDF-A2DB-4ADE-9981-E84A35558730}"/>
              </a:ext>
            </a:extLst>
          </p:cNvPr>
          <p:cNvCxnSpPr>
            <a:cxnSpLocks/>
          </p:cNvCxnSpPr>
          <p:nvPr/>
        </p:nvCxnSpPr>
        <p:spPr>
          <a:xfrm flipH="1">
            <a:off x="116737" y="1166848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C921D7-DE30-482D-88AF-C26BEE5A0E7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99901" y="2715954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D51FBB0-494D-465D-9BA0-FEA6B86C787E}"/>
              </a:ext>
            </a:extLst>
          </p:cNvPr>
          <p:cNvSpPr/>
          <p:nvPr/>
        </p:nvSpPr>
        <p:spPr>
          <a:xfrm rot="5400000">
            <a:off x="629911" y="2403858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7979C7-F13B-4614-84B9-270BDDA31CE1}"/>
              </a:ext>
            </a:extLst>
          </p:cNvPr>
          <p:cNvCxnSpPr>
            <a:cxnSpLocks/>
          </p:cNvCxnSpPr>
          <p:nvPr/>
        </p:nvCxnSpPr>
        <p:spPr>
          <a:xfrm flipH="1">
            <a:off x="199900" y="4240094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F180E41C-08C6-4469-A7D9-27ABF8E186A2}"/>
              </a:ext>
            </a:extLst>
          </p:cNvPr>
          <p:cNvSpPr/>
          <p:nvPr/>
        </p:nvSpPr>
        <p:spPr>
          <a:xfrm rot="5400000">
            <a:off x="17144161" y="2396801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4581D0-A747-49CB-8AE9-1A095A043D3B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FFC6C6-C35E-450F-9B5C-2EB11B276202}"/>
              </a:ext>
            </a:extLst>
          </p:cNvPr>
          <p:cNvSpPr/>
          <p:nvPr/>
        </p:nvSpPr>
        <p:spPr>
          <a:xfrm>
            <a:off x="3056368" y="349321"/>
            <a:ext cx="2600195" cy="33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4F39B4-0288-41C0-A53C-3AEB7FB75E13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/>
              <a:t>(</a:t>
            </a:r>
            <a:r>
              <a:rPr lang="ko-KR" altLang="en-US" sz="1400" b="1"/>
              <a:t>주</a:t>
            </a:r>
            <a:r>
              <a:rPr lang="en-US" altLang="ko-KR" sz="1400" b="1"/>
              <a:t>)</a:t>
            </a:r>
            <a:r>
              <a:rPr lang="ko-KR" altLang="en-US" sz="1400" b="1" err="1"/>
              <a:t>리산테크</a:t>
            </a:r>
            <a:r>
              <a:rPr lang="ko-KR" altLang="en-US" sz="1400" b="1"/>
              <a:t> </a:t>
            </a:r>
            <a:r>
              <a:rPr lang="ko-KR" altLang="en-US" sz="1400" b="1" err="1"/>
              <a:t>터널등</a:t>
            </a:r>
            <a:r>
              <a:rPr lang="ko-KR" altLang="en-US" sz="1400" b="1"/>
              <a:t> 제어기 프로그램 </a:t>
            </a:r>
            <a:r>
              <a:rPr lang="en-US" altLang="ko-KR" sz="1400" b="1"/>
              <a:t>V1.00</a:t>
            </a:r>
            <a:endParaRPr lang="ko-KR" altLang="en-US" sz="14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29D3EB-A1CE-46C9-BBC2-114113DF4822}"/>
              </a:ext>
            </a:extLst>
          </p:cNvPr>
          <p:cNvSpPr/>
          <p:nvPr/>
        </p:nvSpPr>
        <p:spPr>
          <a:xfrm>
            <a:off x="9323142" y="349321"/>
            <a:ext cx="2356261" cy="32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rgbClr val="002060"/>
                </a:solidFill>
              </a:rPr>
              <a:t>홍지문</a:t>
            </a:r>
            <a:r>
              <a:rPr lang="ko-KR" altLang="en-US" b="1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56AF72-BE7B-4B8F-9B14-B32BE019E533}"/>
              </a:ext>
            </a:extLst>
          </p:cNvPr>
          <p:cNvSpPr/>
          <p:nvPr/>
        </p:nvSpPr>
        <p:spPr>
          <a:xfrm>
            <a:off x="13161863" y="334807"/>
            <a:ext cx="2752713" cy="346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rgbClr val="002060"/>
                </a:solidFill>
              </a:rPr>
              <a:t>홍지문</a:t>
            </a:r>
            <a:r>
              <a:rPr lang="ko-KR" altLang="en-US" b="1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797C5C-4A94-4396-8F37-792A425F4957}"/>
              </a:ext>
            </a:extLst>
          </p:cNvPr>
          <p:cNvSpPr/>
          <p:nvPr/>
        </p:nvSpPr>
        <p:spPr>
          <a:xfrm>
            <a:off x="13803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마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장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방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E057C6-4482-49F5-84B8-143DCF9C574F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성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산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방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FA028A-3929-4DC6-A4A7-809192320C84}"/>
              </a:ext>
            </a:extLst>
          </p:cNvPr>
          <p:cNvSpPr/>
          <p:nvPr/>
        </p:nvSpPr>
        <p:spPr>
          <a:xfrm>
            <a:off x="5656563" y="347145"/>
            <a:ext cx="777668" cy="3319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B31B34-C0C3-4EFE-B873-31C047DAA576}"/>
              </a:ext>
            </a:extLst>
          </p:cNvPr>
          <p:cNvSpPr/>
          <p:nvPr/>
        </p:nvSpPr>
        <p:spPr>
          <a:xfrm>
            <a:off x="15908057" y="347146"/>
            <a:ext cx="777668" cy="3304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72A5C-C7A9-4A90-A548-08231991DE52}"/>
              </a:ext>
            </a:extLst>
          </p:cNvPr>
          <p:cNvSpPr/>
          <p:nvPr/>
        </p:nvSpPr>
        <p:spPr>
          <a:xfrm>
            <a:off x="11680503" y="368216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158B3D-572D-4CFF-8FD8-8F581E7551B5}"/>
              </a:ext>
            </a:extLst>
          </p:cNvPr>
          <p:cNvSpPr/>
          <p:nvPr/>
        </p:nvSpPr>
        <p:spPr>
          <a:xfrm>
            <a:off x="2876257" y="9084570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1E0086-5E2A-45C8-82B0-1CF2E3E1860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bg1"/>
                </a:solidFill>
              </a:rPr>
              <a:t>터널등</a:t>
            </a:r>
            <a:r>
              <a:rPr lang="ko-KR" altLang="en-US" sz="1400" b="1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995F51-0E7C-4565-A32E-A753A8C1B349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ABEED8-F863-4456-A761-10A86CBFD770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bg1"/>
                </a:solidFill>
              </a:rPr>
              <a:t>터널등</a:t>
            </a:r>
            <a:r>
              <a:rPr lang="ko-KR" altLang="en-US" sz="1400" b="1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E3BBD-F06C-4CF4-A1F3-A0DF357740B7}"/>
              </a:ext>
            </a:extLst>
          </p:cNvPr>
          <p:cNvSpPr/>
          <p:nvPr/>
        </p:nvSpPr>
        <p:spPr>
          <a:xfrm>
            <a:off x="12534815" y="9071852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B3491D-D4AB-4370-AAD1-F3325C2A3CEE}"/>
              </a:ext>
            </a:extLst>
          </p:cNvPr>
          <p:cNvSpPr/>
          <p:nvPr/>
        </p:nvSpPr>
        <p:spPr>
          <a:xfrm>
            <a:off x="12534814" y="9466787"/>
            <a:ext cx="3058711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bg1"/>
                </a:solidFill>
              </a:rPr>
              <a:t>터널등</a:t>
            </a:r>
            <a:r>
              <a:rPr lang="ko-KR" altLang="en-US" sz="1400" b="1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ED507EB-1819-4045-B9ED-96EE60436278}"/>
              </a:ext>
            </a:extLst>
          </p:cNvPr>
          <p:cNvSpPr/>
          <p:nvPr/>
        </p:nvSpPr>
        <p:spPr>
          <a:xfrm>
            <a:off x="5438999" y="4989463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FF00"/>
                </a:solidFill>
              </a:rPr>
              <a:t>화</a:t>
            </a:r>
            <a:endParaRPr lang="en-US" altLang="ko-KR" sz="3600" b="1">
              <a:solidFill>
                <a:srgbClr val="FFFF00"/>
              </a:solidFill>
            </a:endParaRPr>
          </a:p>
          <a:p>
            <a:pPr algn="ctr"/>
            <a:r>
              <a:rPr lang="ko-KR" altLang="en-US" sz="3600" b="1">
                <a:solidFill>
                  <a:srgbClr val="FFFF00"/>
                </a:solidFill>
              </a:rPr>
              <a:t>재</a:t>
            </a:r>
            <a:endParaRPr lang="en-US" altLang="ko-KR" sz="3600" b="1">
              <a:solidFill>
                <a:srgbClr val="FFFF00"/>
              </a:solidFill>
            </a:endParaRPr>
          </a:p>
          <a:p>
            <a:pPr algn="ctr"/>
            <a:r>
              <a:rPr lang="ko-KR" altLang="en-US" sz="3600" b="1">
                <a:solidFill>
                  <a:srgbClr val="FFFF00"/>
                </a:solidFill>
              </a:rPr>
              <a:t>운</a:t>
            </a:r>
            <a:endParaRPr lang="en-US" altLang="ko-KR" sz="3600" b="1">
              <a:solidFill>
                <a:srgbClr val="FFFF00"/>
              </a:solidFill>
            </a:endParaRPr>
          </a:p>
          <a:p>
            <a:pPr algn="ctr"/>
            <a:r>
              <a:rPr lang="ko-KR" altLang="en-US" sz="3600" b="1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D972E4-5A75-4945-80FD-333237FB9CEA}"/>
              </a:ext>
            </a:extLst>
          </p:cNvPr>
          <p:cNvSpPr/>
          <p:nvPr/>
        </p:nvSpPr>
        <p:spPr>
          <a:xfrm>
            <a:off x="689374" y="361526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추월차로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6512FC-2267-448E-AFF2-2F2EBA36A30D}"/>
              </a:ext>
            </a:extLst>
          </p:cNvPr>
          <p:cNvSpPr/>
          <p:nvPr/>
        </p:nvSpPr>
        <p:spPr>
          <a:xfrm>
            <a:off x="698447" y="578583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추월차로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A9E066-696F-4630-9882-4F9F9722B9F7}"/>
              </a:ext>
            </a:extLst>
          </p:cNvPr>
          <p:cNvSpPr/>
          <p:nvPr/>
        </p:nvSpPr>
        <p:spPr>
          <a:xfrm>
            <a:off x="771502" y="133703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주행차로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BA7E18-D191-49EF-AC74-FD4F8F25E61A}"/>
              </a:ext>
            </a:extLst>
          </p:cNvPr>
          <p:cNvSpPr/>
          <p:nvPr/>
        </p:nvSpPr>
        <p:spPr>
          <a:xfrm>
            <a:off x="676162" y="770249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주행차로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D25FA7-1084-4939-ACED-F3A2C493A58F}"/>
              </a:ext>
            </a:extLst>
          </p:cNvPr>
          <p:cNvSpPr/>
          <p:nvPr/>
        </p:nvSpPr>
        <p:spPr>
          <a:xfrm>
            <a:off x="5098121" y="1462054"/>
            <a:ext cx="593151" cy="2900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/>
              <a:t>ON</a:t>
            </a:r>
            <a:endParaRPr lang="ko-KR" altLang="en-US" sz="2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7313E9-0E29-4608-B096-092A577778BC}"/>
              </a:ext>
            </a:extLst>
          </p:cNvPr>
          <p:cNvSpPr/>
          <p:nvPr/>
        </p:nvSpPr>
        <p:spPr>
          <a:xfrm>
            <a:off x="3259673" y="1462054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err="1">
                <a:solidFill>
                  <a:schemeClr val="tx1"/>
                </a:solidFill>
              </a:rPr>
              <a:t>주간등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0D6A90-CDCD-4A40-B50B-69357A377244}"/>
              </a:ext>
            </a:extLst>
          </p:cNvPr>
          <p:cNvSpPr/>
          <p:nvPr/>
        </p:nvSpPr>
        <p:spPr>
          <a:xfrm>
            <a:off x="4133222" y="1462054"/>
            <a:ext cx="946623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err="1"/>
              <a:t>디밍</a:t>
            </a:r>
            <a:r>
              <a:rPr lang="ko-KR" altLang="en-US" sz="1400" b="1"/>
              <a:t> </a:t>
            </a:r>
            <a:r>
              <a:rPr lang="en-US" altLang="ko-KR" sz="1400" b="1"/>
              <a:t>0%</a:t>
            </a:r>
            <a:endParaRPr lang="ko-KR" altLang="en-US" sz="14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179679-D036-4131-8FCB-19938C847FD2}"/>
              </a:ext>
            </a:extLst>
          </p:cNvPr>
          <p:cNvSpPr/>
          <p:nvPr/>
        </p:nvSpPr>
        <p:spPr>
          <a:xfrm>
            <a:off x="3672754" y="2733977"/>
            <a:ext cx="437093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내부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D8BB41-7BAC-4E9F-B4B5-EB9876A64E5C}"/>
              </a:ext>
            </a:extLst>
          </p:cNvPr>
          <p:cNvSpPr/>
          <p:nvPr/>
        </p:nvSpPr>
        <p:spPr>
          <a:xfrm>
            <a:off x="3662134" y="2429614"/>
            <a:ext cx="443364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외부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79592D-193E-4135-9544-E9B7D6AE52FE}"/>
              </a:ext>
            </a:extLst>
          </p:cNvPr>
          <p:cNvSpPr/>
          <p:nvPr/>
        </p:nvSpPr>
        <p:spPr>
          <a:xfrm>
            <a:off x="4160365" y="2730682"/>
            <a:ext cx="1581682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/>
              <a:t>86 cd/</a:t>
            </a:r>
            <a:r>
              <a:rPr lang="ko-KR" altLang="en-US" sz="1400" b="1"/>
              <a:t>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B80195-5BB7-4EF4-A331-B4E0532D2DF9}"/>
              </a:ext>
            </a:extLst>
          </p:cNvPr>
          <p:cNvSpPr/>
          <p:nvPr/>
        </p:nvSpPr>
        <p:spPr>
          <a:xfrm>
            <a:off x="4163539" y="2400946"/>
            <a:ext cx="1578508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/>
              <a:t>1653 cd/</a:t>
            </a:r>
            <a:r>
              <a:rPr lang="ko-KR" altLang="en-US" sz="1400" b="1"/>
              <a:t>㎡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8F0692-DE8C-45F2-8933-060E084A915C}"/>
              </a:ext>
            </a:extLst>
          </p:cNvPr>
          <p:cNvSpPr/>
          <p:nvPr/>
        </p:nvSpPr>
        <p:spPr>
          <a:xfrm>
            <a:off x="3258591" y="1765780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err="1">
                <a:solidFill>
                  <a:schemeClr val="tx1"/>
                </a:solidFill>
              </a:rPr>
              <a:t>상시등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E9B7CB8-1D80-4B3E-9B4F-DBC31002964D}"/>
              </a:ext>
            </a:extLst>
          </p:cNvPr>
          <p:cNvSpPr/>
          <p:nvPr/>
        </p:nvSpPr>
        <p:spPr>
          <a:xfrm>
            <a:off x="4132140" y="1765779"/>
            <a:ext cx="946623" cy="316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err="1"/>
              <a:t>디밍</a:t>
            </a:r>
            <a:r>
              <a:rPr lang="ko-KR" altLang="en-US" sz="1400" b="1"/>
              <a:t> </a:t>
            </a:r>
            <a:r>
              <a:rPr lang="en-US" altLang="ko-KR" sz="1400" b="1"/>
              <a:t>0%</a:t>
            </a:r>
            <a:endParaRPr lang="ko-KR" altLang="en-US" sz="1400" b="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06D72B-1E97-4472-B8C9-C3327E4D4253}"/>
              </a:ext>
            </a:extLst>
          </p:cNvPr>
          <p:cNvSpPr/>
          <p:nvPr/>
        </p:nvSpPr>
        <p:spPr>
          <a:xfrm>
            <a:off x="5157695" y="3307759"/>
            <a:ext cx="782200" cy="2900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/>
              <a:t>ON</a:t>
            </a:r>
            <a:endParaRPr lang="ko-KR" altLang="en-US" sz="2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9E4D288-500B-4750-922D-1737F063BD48}"/>
              </a:ext>
            </a:extLst>
          </p:cNvPr>
          <p:cNvSpPr/>
          <p:nvPr/>
        </p:nvSpPr>
        <p:spPr>
          <a:xfrm>
            <a:off x="3319247" y="3307759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err="1">
                <a:solidFill>
                  <a:schemeClr val="tx1"/>
                </a:solidFill>
              </a:rPr>
              <a:t>주간등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9D53B1-A673-4A42-93D1-5A43CB1095A2}"/>
              </a:ext>
            </a:extLst>
          </p:cNvPr>
          <p:cNvSpPr/>
          <p:nvPr/>
        </p:nvSpPr>
        <p:spPr>
          <a:xfrm>
            <a:off x="4192796" y="3307759"/>
            <a:ext cx="946623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err="1"/>
              <a:t>디밍</a:t>
            </a:r>
            <a:r>
              <a:rPr lang="ko-KR" altLang="en-US" sz="1400" b="1"/>
              <a:t> </a:t>
            </a:r>
            <a:r>
              <a:rPr lang="en-US" altLang="ko-KR" sz="1400" b="1"/>
              <a:t>0%</a:t>
            </a:r>
            <a:endParaRPr lang="ko-KR" altLang="en-US" sz="1400" b="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306CD9-995E-4222-B637-108E59CFEC12}"/>
              </a:ext>
            </a:extLst>
          </p:cNvPr>
          <p:cNvSpPr/>
          <p:nvPr/>
        </p:nvSpPr>
        <p:spPr>
          <a:xfrm>
            <a:off x="5156613" y="3611485"/>
            <a:ext cx="782200" cy="2900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/>
              <a:t>OFF</a:t>
            </a:r>
            <a:endParaRPr lang="ko-KR" altLang="en-US" sz="2000" b="1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79B51C-BB44-4584-8D53-2CB7DB50FD7D}"/>
              </a:ext>
            </a:extLst>
          </p:cNvPr>
          <p:cNvSpPr/>
          <p:nvPr/>
        </p:nvSpPr>
        <p:spPr>
          <a:xfrm>
            <a:off x="3318165" y="3611485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err="1">
                <a:solidFill>
                  <a:schemeClr val="tx1"/>
                </a:solidFill>
              </a:rPr>
              <a:t>상시등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38DFB8-025A-4A19-BC7C-BC7054FA79B1}"/>
              </a:ext>
            </a:extLst>
          </p:cNvPr>
          <p:cNvSpPr/>
          <p:nvPr/>
        </p:nvSpPr>
        <p:spPr>
          <a:xfrm>
            <a:off x="4191714" y="3611485"/>
            <a:ext cx="946623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err="1"/>
              <a:t>디밍</a:t>
            </a:r>
            <a:r>
              <a:rPr lang="ko-KR" altLang="en-US" sz="1400" b="1"/>
              <a:t> </a:t>
            </a:r>
            <a:r>
              <a:rPr lang="en-US" altLang="ko-KR" sz="1400" b="1"/>
              <a:t>0%</a:t>
            </a:r>
            <a:endParaRPr lang="ko-KR" altLang="en-US" sz="1400" b="1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8AC2CA8-8F03-4EA3-9606-B3E04868EEC8}"/>
              </a:ext>
            </a:extLst>
          </p:cNvPr>
          <p:cNvGrpSpPr/>
          <p:nvPr/>
        </p:nvGrpSpPr>
        <p:grpSpPr>
          <a:xfrm>
            <a:off x="3033248" y="7126780"/>
            <a:ext cx="2621730" cy="1201268"/>
            <a:chOff x="2249613" y="3869984"/>
            <a:chExt cx="2439232" cy="139068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11F4B74-BAF4-4E1E-8F8D-5B140804C5E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54E8AF5-83BC-4BE2-AF49-3BD63102A6F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E3CBEF2-DA14-4FAE-BA83-5CAB8762DF2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048FDF6-6B25-4113-B919-7830A1F6E6A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22D30A5-A878-4EA9-BB85-8880EA776D8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2F61EC-6A5A-4F19-A2A3-D080FA7F69A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1B41E93-519F-4F8D-8CB7-2C0CE67BD59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2F3277C-1608-4FE1-8974-A3EC4C7DC6F4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1D3E0B-18FE-442A-966A-01CC1D0BD8A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BE2B02-49FA-4459-9CB9-709A47994C3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08D057B-E4EA-4877-ABDB-ABA68BB2476A}"/>
              </a:ext>
            </a:extLst>
          </p:cNvPr>
          <p:cNvGrpSpPr/>
          <p:nvPr/>
        </p:nvGrpSpPr>
        <p:grpSpPr>
          <a:xfrm>
            <a:off x="3046425" y="5640509"/>
            <a:ext cx="2621730" cy="1201268"/>
            <a:chOff x="2249613" y="3869984"/>
            <a:chExt cx="2439232" cy="139068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535AC8F-CF98-4C8E-8E1B-3680D8AD5D42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5E7A64E-7A8C-4D6A-B7EB-46CDD437333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3FD3C40-E786-47D9-AB5B-D1A86D744F4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1E80D2-2597-44E3-9DC4-A44E9AF3F63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57A3399-A311-4E28-A46C-6897BDAC6B4A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3D793E2-84E1-4B8F-9EDC-8632FA44C77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3EFE0CB-83A2-4F27-B579-9A1D137FC5F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FF7C095-56D9-42E9-B52D-1DD72053B43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A134AF7-548F-4925-ABBC-794E31C5315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A26BC51-5E4F-45F9-89F7-5930971F26B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9D47869-3DE4-4557-900E-1890EB6B0372}"/>
              </a:ext>
            </a:extLst>
          </p:cNvPr>
          <p:cNvGrpSpPr/>
          <p:nvPr/>
        </p:nvGrpSpPr>
        <p:grpSpPr>
          <a:xfrm>
            <a:off x="9090279" y="1317961"/>
            <a:ext cx="2621730" cy="1201268"/>
            <a:chOff x="2249613" y="3869984"/>
            <a:chExt cx="2439232" cy="139068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FCF7B19-7348-4BF3-952A-F5C5ABAF69F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08EB9A8-38D8-489B-A6A9-29A31F963E5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A64F53-5409-4D4E-B35A-2108094A726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41DD3BA-E881-4C66-8556-C3CFF8C5B73E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34448EC-171C-4A53-8134-1FF8F422ED9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F41A59C-C7C9-4D9F-975F-93AB739ACEC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D1BE42F-992F-42C7-80C3-000361174EC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CAB5B5B-8390-4B34-99A9-1EF34E02D6B2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C991770-2232-4DFD-904E-728CDF07C96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FF21E8C-CD6A-4D1D-92FF-795DE098F3A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EFB8EF0-027C-4603-912B-65BEA99F55D1}"/>
              </a:ext>
            </a:extLst>
          </p:cNvPr>
          <p:cNvGrpSpPr/>
          <p:nvPr/>
        </p:nvGrpSpPr>
        <p:grpSpPr>
          <a:xfrm>
            <a:off x="9067012" y="2834580"/>
            <a:ext cx="2621730" cy="1201268"/>
            <a:chOff x="2249613" y="3869984"/>
            <a:chExt cx="2439232" cy="1390681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89A205E-A03B-4220-A0D9-64F4EB4D751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11D2A00-96DC-4F5A-B9F4-668F4E36BF1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FE87CBF-5D61-4765-B04D-EC171F70126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1F78FCA-2BAD-40F0-8E71-69A13C5E63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45533C8-630C-42B4-A106-ACED8080232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9D8F15D-3767-4EEA-ACED-BC3E7CD6A64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90DEB56-19B4-4074-A374-713F8826835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487AB13-7004-4184-918E-D466AB11ACD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3A99116-DAEA-45C8-A99A-588F1AD7D3D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4D26423-6E9F-4D90-BAA9-D4EDEEE3227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1D43EA9-8BA2-4C07-A5DA-46AA2D4782BE}"/>
              </a:ext>
            </a:extLst>
          </p:cNvPr>
          <p:cNvGrpSpPr/>
          <p:nvPr/>
        </p:nvGrpSpPr>
        <p:grpSpPr>
          <a:xfrm>
            <a:off x="13189540" y="1325778"/>
            <a:ext cx="2621730" cy="1201268"/>
            <a:chOff x="2249613" y="3869984"/>
            <a:chExt cx="2439232" cy="139068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4171C34-75EC-4951-A57B-AE792BCF7A6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6F771CA-3608-4E6C-956E-EA430AE9896C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AA2304E-35D7-462A-8DDF-9A0D0476C19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23A570F-DD84-4905-8AC9-4E928E62AAB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505BCF1-51BD-458D-BE73-93E7161FCF7B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2D792E7-17DB-426D-B012-61CFA3F6603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72A9670-E1A3-4279-83C3-01056CDE5FC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2451C4B-3691-4704-AEE8-2DF8FB98799A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B3C2425-A798-4576-A6DB-BA9E7C2B2BB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843E576-E563-4148-A2F9-71A9361E1C9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427D098-7886-4140-A0E0-5A0CFC3F37CB}"/>
              </a:ext>
            </a:extLst>
          </p:cNvPr>
          <p:cNvGrpSpPr/>
          <p:nvPr/>
        </p:nvGrpSpPr>
        <p:grpSpPr>
          <a:xfrm>
            <a:off x="13195792" y="2855748"/>
            <a:ext cx="2621730" cy="1201268"/>
            <a:chOff x="2249613" y="3869984"/>
            <a:chExt cx="2439232" cy="139068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A4D0643-BF62-4802-BD2E-A793FBD7F2B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5119403-0B60-4661-8F46-CFDD029CFA0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636C15-7C61-4E9E-AFD5-909910B985B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A243DF9-52FE-477F-A9C1-828E1108076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CBDA9CA-1A5F-4A51-8F28-FE8BA76A72F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EA1A184-CEAC-45F5-81A9-C6CC5BAD968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B4EC23D-57CC-4C90-A941-463F19F6AEF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B086CF8-B1DE-412F-A112-560C7A72570A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6012EF7-D67B-4CC5-A6C4-08C8711EAA4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287895C-3F71-4BC1-A744-196D2B08360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59ED5E6-DC51-450B-ACA7-CB47FDEADD70}"/>
              </a:ext>
            </a:extLst>
          </p:cNvPr>
          <p:cNvGrpSpPr/>
          <p:nvPr/>
        </p:nvGrpSpPr>
        <p:grpSpPr>
          <a:xfrm>
            <a:off x="13183677" y="5615048"/>
            <a:ext cx="2621730" cy="1201268"/>
            <a:chOff x="2249613" y="3869984"/>
            <a:chExt cx="2439232" cy="1390681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7A8D2C5-BB73-46F6-90F4-7BABE190FEC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CD1F977-FE8C-47D5-AA1C-70E10288376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0D6531E-BDF4-473C-A897-890CE966FAF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8FA48B1-158B-4E11-8ABD-901BB96D4D43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8229D1C-7EC0-400A-A97F-59A57521DB9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700AD7F-17BE-4CD2-A01B-9AB46BE41E8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F8C444-BAC1-44FA-9CF1-5A9DDEC09AE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9CBA11E-ADFD-4CFD-82F1-67A1E099A39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26F6E1E9-BD8D-4E2A-BAB3-1D425E3AED9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7DD786B-7468-4489-B6DB-9EA4568DD24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42C55B8-658E-4DA5-97D9-99DA903E25EF}"/>
              </a:ext>
            </a:extLst>
          </p:cNvPr>
          <p:cNvGrpSpPr/>
          <p:nvPr/>
        </p:nvGrpSpPr>
        <p:grpSpPr>
          <a:xfrm>
            <a:off x="13189929" y="7145018"/>
            <a:ext cx="2621730" cy="1201268"/>
            <a:chOff x="2249613" y="3869984"/>
            <a:chExt cx="2439232" cy="1390681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0ADEDD5-54F9-4843-90CD-6EC08198502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0E46978-B77C-4E8D-99CA-F398A728670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1074C85-D456-4BD2-B897-2914DF158F8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754ED1B-BCE9-4B7C-B511-870D47AFF32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EFFB433-86FF-4284-83EC-C9BBEEDAEA9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88656ADA-5AA3-4188-A3EA-E81DF059F6F2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9DD8F25-01BA-4CA0-BAE6-55E1EC86940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F0C0A15-287C-4C31-91A0-0FF92AC721DB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A153E46-0E1B-4FDC-82F9-1CE4C1EF0AF1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67587D6-03DC-497A-BDF2-2B672BECE15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767FE57-48CA-4C37-9EA4-0835E3E46AF0}"/>
              </a:ext>
            </a:extLst>
          </p:cNvPr>
          <p:cNvGrpSpPr/>
          <p:nvPr/>
        </p:nvGrpSpPr>
        <p:grpSpPr>
          <a:xfrm>
            <a:off x="9527594" y="5608228"/>
            <a:ext cx="2621730" cy="1201268"/>
            <a:chOff x="2249613" y="3869984"/>
            <a:chExt cx="2439232" cy="1390681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3681E9-735E-42E0-A3BB-89C58AE52B1E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6E603C0-2529-41AE-8810-F9CBC733E5E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21DFE23-D394-48B9-9E21-217D798BCB9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A1BB212-BB08-44AA-9355-CB846449428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FE84B10-ED84-461D-92A1-ADB06EB06F7C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F1A9AF9-E8FB-4282-9DAB-F1B15D28645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814D427-FDF1-4EE2-95D0-C90678A1D08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FEFB9D7-36DE-4591-9F6F-A10A5E4971E6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BF077FF-9F60-43FD-9574-F3A569BABFE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5DAEC65-F40C-4AEC-B1F9-57772F7E3A8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BFEDD68-1354-4E82-AF7D-0A73CC043CEF}"/>
              </a:ext>
            </a:extLst>
          </p:cNvPr>
          <p:cNvGrpSpPr/>
          <p:nvPr/>
        </p:nvGrpSpPr>
        <p:grpSpPr>
          <a:xfrm>
            <a:off x="9509034" y="7141113"/>
            <a:ext cx="2621730" cy="1201268"/>
            <a:chOff x="2249613" y="3869984"/>
            <a:chExt cx="2439232" cy="1390681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6D86B69-46AA-4504-AEBC-20181C2AAC9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ON</a:t>
              </a:r>
              <a:endParaRPr lang="ko-KR" altLang="en-US" sz="2000" b="1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B7147F-D6D6-48B1-B597-5C6486BBC2B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주간등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01A284B-8336-4111-9370-47A3BF53925C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0C56BEF-2AC1-478F-8B00-01594B4D5D23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내부휘도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BE923F6-DACD-438E-B329-1FBE4CBBF84C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외부휘도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A15BAAB-F573-479A-B07A-5BCBB77AE62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86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82A6287C-E804-475C-83E1-4D3718FFD97D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/>
                <a:t>1653 cd/</a:t>
              </a:r>
              <a:r>
                <a:rPr lang="ko-KR" altLang="en-US" sz="1400" b="1"/>
                <a:t>㎡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0F4C2C3-9763-45DF-A9E5-0D8361553A0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/>
                <a:t>OFF</a:t>
              </a:r>
              <a:endParaRPr lang="ko-KR" altLang="en-US" sz="2000" b="1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80C8996-0750-45B3-8F53-61ACA27FBDC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err="1">
                  <a:solidFill>
                    <a:schemeClr val="tx1"/>
                  </a:solidFill>
                </a:rPr>
                <a:t>상시등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707C7137-8EF5-4FB3-95D5-6FEF6C5CD37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err="1"/>
                <a:t>디밍</a:t>
              </a:r>
              <a:r>
                <a:rPr lang="ko-KR" altLang="en-US" sz="1400" b="1"/>
                <a:t> </a:t>
              </a:r>
              <a:r>
                <a:rPr lang="en-US" altLang="ko-KR" sz="1400" b="1"/>
                <a:t>0%</a:t>
              </a:r>
              <a:endParaRPr lang="ko-KR" altLang="en-US" sz="1400" b="1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EC590CFC-3969-46FA-8E8A-31272FF13B13}"/>
              </a:ext>
            </a:extLst>
          </p:cNvPr>
          <p:cNvCxnSpPr>
            <a:cxnSpLocks/>
          </p:cNvCxnSpPr>
          <p:nvPr/>
        </p:nvCxnSpPr>
        <p:spPr>
          <a:xfrm>
            <a:off x="12660467" y="1166848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655235D0-B892-4554-9230-0483A4B314F3}"/>
              </a:ext>
            </a:extLst>
          </p:cNvPr>
          <p:cNvCxnSpPr>
            <a:cxnSpLocks/>
          </p:cNvCxnSpPr>
          <p:nvPr/>
        </p:nvCxnSpPr>
        <p:spPr>
          <a:xfrm>
            <a:off x="12657220" y="543556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49A7687-8C94-4D8B-B4C4-0F2DBDF1B887}"/>
              </a:ext>
            </a:extLst>
          </p:cNvPr>
          <p:cNvSpPr/>
          <p:nvPr/>
        </p:nvSpPr>
        <p:spPr>
          <a:xfrm>
            <a:off x="3295019" y="2426867"/>
            <a:ext cx="341893" cy="593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휘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F85EAE6-47A9-4DAA-A956-954D3BC52DF4}"/>
              </a:ext>
            </a:extLst>
          </p:cNvPr>
          <p:cNvSpPr/>
          <p:nvPr/>
        </p:nvSpPr>
        <p:spPr>
          <a:xfrm>
            <a:off x="5098121" y="1752140"/>
            <a:ext cx="593151" cy="2900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/>
              <a:t>ON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38902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359493-9C9D-4154-B096-F49ADE848ADE}"/>
              </a:ext>
            </a:extLst>
          </p:cNvPr>
          <p:cNvSpPr/>
          <p:nvPr/>
        </p:nvSpPr>
        <p:spPr>
          <a:xfrm>
            <a:off x="2619036" y="969881"/>
            <a:ext cx="4748918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23">
            <a:extLst>
              <a:ext uri="{FF2B5EF4-FFF2-40B4-BE49-F238E27FC236}">
                <a16:creationId xmlns:a16="http://schemas.microsoft.com/office/drawing/2014/main" id="{7C478909-BF2D-49EC-BC1C-7DDCB1D9AEDF}"/>
              </a:ext>
            </a:extLst>
          </p:cNvPr>
          <p:cNvSpPr/>
          <p:nvPr/>
        </p:nvSpPr>
        <p:spPr>
          <a:xfrm rot="16200000">
            <a:off x="488327" y="2478038"/>
            <a:ext cx="3367897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23">
            <a:extLst>
              <a:ext uri="{FF2B5EF4-FFF2-40B4-BE49-F238E27FC236}">
                <a16:creationId xmlns:a16="http://schemas.microsoft.com/office/drawing/2014/main" id="{0CCF7356-8584-4B53-A171-B8D27B191295}"/>
              </a:ext>
            </a:extLst>
          </p:cNvPr>
          <p:cNvSpPr/>
          <p:nvPr/>
        </p:nvSpPr>
        <p:spPr>
          <a:xfrm rot="16200000">
            <a:off x="5498080" y="2451425"/>
            <a:ext cx="3367904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A2D4D28-68D6-4FC7-B231-056986E76E3E}"/>
              </a:ext>
            </a:extLst>
          </p:cNvPr>
          <p:cNvCxnSpPr>
            <a:cxnSpLocks/>
          </p:cNvCxnSpPr>
          <p:nvPr/>
        </p:nvCxnSpPr>
        <p:spPr>
          <a:xfrm flipH="1">
            <a:off x="2224455" y="1456996"/>
            <a:ext cx="545770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9ADD3C8-D925-42C8-8497-82F676690495}"/>
              </a:ext>
            </a:extLst>
          </p:cNvPr>
          <p:cNvCxnSpPr>
            <a:cxnSpLocks/>
          </p:cNvCxnSpPr>
          <p:nvPr/>
        </p:nvCxnSpPr>
        <p:spPr>
          <a:xfrm flipH="1">
            <a:off x="1672144" y="3005860"/>
            <a:ext cx="6010020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0EA2D98-34EF-44D2-8E89-D906D7A2B6CB}"/>
              </a:ext>
            </a:extLst>
          </p:cNvPr>
          <p:cNvCxnSpPr>
            <a:cxnSpLocks/>
          </p:cNvCxnSpPr>
          <p:nvPr/>
        </p:nvCxnSpPr>
        <p:spPr>
          <a:xfrm flipH="1">
            <a:off x="2224456" y="4530242"/>
            <a:ext cx="5457708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60D850-944C-45F7-B564-D9CF983492EF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FD2828-4E04-4092-A2C9-4275B5D11408}"/>
              </a:ext>
            </a:extLst>
          </p:cNvPr>
          <p:cNvSpPr/>
          <p:nvPr/>
        </p:nvSpPr>
        <p:spPr>
          <a:xfrm>
            <a:off x="1603440" y="1115909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39284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ACECC2-A450-4660-8368-CA4B0F04CF85}"/>
              </a:ext>
            </a:extLst>
          </p:cNvPr>
          <p:cNvSpPr/>
          <p:nvPr/>
        </p:nvSpPr>
        <p:spPr>
          <a:xfrm>
            <a:off x="1672144" y="5238597"/>
            <a:ext cx="4763699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63422-E181-4685-B609-DD69467EA786}"/>
              </a:ext>
            </a:extLst>
          </p:cNvPr>
          <p:cNvSpPr/>
          <p:nvPr/>
        </p:nvSpPr>
        <p:spPr>
          <a:xfrm rot="5400000">
            <a:off x="5182317" y="6769946"/>
            <a:ext cx="3367897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EF8065F6-9F07-4309-B5D3-9B3151A6251D}"/>
              </a:ext>
            </a:extLst>
          </p:cNvPr>
          <p:cNvSpPr/>
          <p:nvPr/>
        </p:nvSpPr>
        <p:spPr>
          <a:xfrm rot="5400000">
            <a:off x="409069" y="6769943"/>
            <a:ext cx="3367904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C57D6-DE63-40CA-96A2-0C3229BA73B8}"/>
              </a:ext>
            </a:extLst>
          </p:cNvPr>
          <p:cNvCxnSpPr>
            <a:cxnSpLocks/>
          </p:cNvCxnSpPr>
          <p:nvPr/>
        </p:nvCxnSpPr>
        <p:spPr>
          <a:xfrm flipH="1">
            <a:off x="1591333" y="5725712"/>
            <a:ext cx="5169952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087045-C2AD-4609-96E0-7D530305A104}"/>
              </a:ext>
            </a:extLst>
          </p:cNvPr>
          <p:cNvCxnSpPr>
            <a:cxnSpLocks/>
          </p:cNvCxnSpPr>
          <p:nvPr/>
        </p:nvCxnSpPr>
        <p:spPr>
          <a:xfrm flipH="1">
            <a:off x="1591333" y="7274576"/>
            <a:ext cx="5917298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3CF7E5C-5906-4601-BD2C-7050779A2D9B}"/>
              </a:ext>
            </a:extLst>
          </p:cNvPr>
          <p:cNvCxnSpPr>
            <a:cxnSpLocks/>
          </p:cNvCxnSpPr>
          <p:nvPr/>
        </p:nvCxnSpPr>
        <p:spPr>
          <a:xfrm flipH="1">
            <a:off x="1591334" y="8768061"/>
            <a:ext cx="5169951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17041F-CC17-4B07-BD79-0ED44BC77380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ACEC55-7691-42F5-8488-108A09BAF34F}"/>
              </a:ext>
            </a:extLst>
          </p:cNvPr>
          <p:cNvSpPr/>
          <p:nvPr/>
        </p:nvSpPr>
        <p:spPr>
          <a:xfrm>
            <a:off x="5975335" y="5297195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403069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F62B22-28B0-4344-875F-5B6D8737EDB9}"/>
              </a:ext>
            </a:extLst>
          </p:cNvPr>
          <p:cNvSpPr/>
          <p:nvPr/>
        </p:nvSpPr>
        <p:spPr>
          <a:xfrm>
            <a:off x="9068023" y="969877"/>
            <a:ext cx="3617689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23">
            <a:extLst>
              <a:ext uri="{FF2B5EF4-FFF2-40B4-BE49-F238E27FC236}">
                <a16:creationId xmlns:a16="http://schemas.microsoft.com/office/drawing/2014/main" id="{AFE68321-CBDB-4209-96EE-F35FDCD9E6DC}"/>
              </a:ext>
            </a:extLst>
          </p:cNvPr>
          <p:cNvSpPr/>
          <p:nvPr/>
        </p:nvSpPr>
        <p:spPr>
          <a:xfrm rot="16200000">
            <a:off x="6883941" y="2483376"/>
            <a:ext cx="3367901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02F5E3-A3B0-479D-9E0C-6AA5CA86C573}"/>
              </a:ext>
            </a:extLst>
          </p:cNvPr>
          <p:cNvCxnSpPr>
            <a:cxnSpLocks/>
          </p:cNvCxnSpPr>
          <p:nvPr/>
        </p:nvCxnSpPr>
        <p:spPr>
          <a:xfrm flipH="1">
            <a:off x="8607669" y="1456996"/>
            <a:ext cx="407804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305CDF-32DE-4421-9550-1AA74DAC2289}"/>
              </a:ext>
            </a:extLst>
          </p:cNvPr>
          <p:cNvCxnSpPr>
            <a:cxnSpLocks/>
            <a:endCxn id="40" idx="1"/>
          </p:cNvCxnSpPr>
          <p:nvPr/>
        </p:nvCxnSpPr>
        <p:spPr>
          <a:xfrm flipH="1" flipV="1">
            <a:off x="8022298" y="2983507"/>
            <a:ext cx="4663416" cy="22354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E0C5BE-1210-402B-B205-5D3203BDF6D4}"/>
              </a:ext>
            </a:extLst>
          </p:cNvPr>
          <p:cNvCxnSpPr>
            <a:cxnSpLocks/>
          </p:cNvCxnSpPr>
          <p:nvPr/>
        </p:nvCxnSpPr>
        <p:spPr>
          <a:xfrm flipH="1">
            <a:off x="8607669" y="4530242"/>
            <a:ext cx="407804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EA0E95-F31B-404D-A982-4ED7F1796F6F}"/>
              </a:ext>
            </a:extLst>
          </p:cNvPr>
          <p:cNvCxnSpPr>
            <a:cxnSpLocks/>
          </p:cNvCxnSpPr>
          <p:nvPr/>
        </p:nvCxnSpPr>
        <p:spPr>
          <a:xfrm>
            <a:off x="12644725" y="1487893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3A0C23-9660-4FD1-AC0F-C20750EE34BA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68CB07-2447-4525-ABD0-A0AE3A2CB875}"/>
              </a:ext>
            </a:extLst>
          </p:cNvPr>
          <p:cNvSpPr/>
          <p:nvPr/>
        </p:nvSpPr>
        <p:spPr>
          <a:xfrm>
            <a:off x="8022298" y="1020538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341666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B6426D-9D88-4AC3-A552-1AB3900322D0}"/>
              </a:ext>
            </a:extLst>
          </p:cNvPr>
          <p:cNvSpPr/>
          <p:nvPr/>
        </p:nvSpPr>
        <p:spPr>
          <a:xfrm>
            <a:off x="8067761" y="5238593"/>
            <a:ext cx="4594063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AE578DD8-8C50-49F9-8A23-90E647EEA207}"/>
              </a:ext>
            </a:extLst>
          </p:cNvPr>
          <p:cNvSpPr/>
          <p:nvPr/>
        </p:nvSpPr>
        <p:spPr>
          <a:xfrm rot="5400000">
            <a:off x="6871191" y="6751347"/>
            <a:ext cx="3367898" cy="100175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01DD5AB-6E71-47A1-8AF2-B9E824BCEA10}"/>
              </a:ext>
            </a:extLst>
          </p:cNvPr>
          <p:cNvCxnSpPr>
            <a:cxnSpLocks/>
          </p:cNvCxnSpPr>
          <p:nvPr/>
        </p:nvCxnSpPr>
        <p:spPr>
          <a:xfrm flipH="1">
            <a:off x="8054264" y="5725712"/>
            <a:ext cx="460295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FB6BDD-0206-4A18-BAD9-B42C42F02E4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8067761" y="7274576"/>
            <a:ext cx="459406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95C98D9-7F02-4825-B086-8E7A3622C014}"/>
              </a:ext>
            </a:extLst>
          </p:cNvPr>
          <p:cNvCxnSpPr>
            <a:cxnSpLocks/>
          </p:cNvCxnSpPr>
          <p:nvPr/>
        </p:nvCxnSpPr>
        <p:spPr>
          <a:xfrm flipH="1">
            <a:off x="8054264" y="8768061"/>
            <a:ext cx="4602956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925479-DDF0-41C2-8BF8-DE298C9C31E3}"/>
              </a:ext>
            </a:extLst>
          </p:cNvPr>
          <p:cNvCxnSpPr>
            <a:cxnSpLocks/>
          </p:cNvCxnSpPr>
          <p:nvPr/>
        </p:nvCxnSpPr>
        <p:spPr>
          <a:xfrm>
            <a:off x="12657220" y="5725712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080A8D-8FF9-4C09-9A53-1294787D0CB8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DD143-BE64-414A-BAB4-64DED3FE2E95}"/>
              </a:ext>
            </a:extLst>
          </p:cNvPr>
          <p:cNvSpPr/>
          <p:nvPr/>
        </p:nvSpPr>
        <p:spPr>
          <a:xfrm>
            <a:off x="7738470" y="5311606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254458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4BBF50-2B72-4A71-AEB2-20A0E0839FED}"/>
              </a:ext>
            </a:extLst>
          </p:cNvPr>
          <p:cNvSpPr/>
          <p:nvPr/>
        </p:nvSpPr>
        <p:spPr>
          <a:xfrm>
            <a:off x="12644724" y="969877"/>
            <a:ext cx="4335018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23">
            <a:extLst>
              <a:ext uri="{FF2B5EF4-FFF2-40B4-BE49-F238E27FC236}">
                <a16:creationId xmlns:a16="http://schemas.microsoft.com/office/drawing/2014/main" id="{AE623C38-4BD5-424E-8796-5F031BBEC926}"/>
              </a:ext>
            </a:extLst>
          </p:cNvPr>
          <p:cNvSpPr/>
          <p:nvPr/>
        </p:nvSpPr>
        <p:spPr>
          <a:xfrm rot="16200000">
            <a:off x="14820146" y="2484185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28CB28-6BA7-4A6B-B237-649DDC10D7F3}"/>
              </a:ext>
            </a:extLst>
          </p:cNvPr>
          <p:cNvCxnSpPr>
            <a:cxnSpLocks/>
          </p:cNvCxnSpPr>
          <p:nvPr/>
        </p:nvCxnSpPr>
        <p:spPr>
          <a:xfrm flipH="1">
            <a:off x="12644724" y="1456996"/>
            <a:ext cx="4335018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0DF25F-20D9-460F-A9DD-540E7C2D4CD9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12644724" y="3005860"/>
            <a:ext cx="435869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52E91B-5F5E-41B3-A8BF-B7C0F610BCD3}"/>
              </a:ext>
            </a:extLst>
          </p:cNvPr>
          <p:cNvCxnSpPr>
            <a:cxnSpLocks/>
          </p:cNvCxnSpPr>
          <p:nvPr/>
        </p:nvCxnSpPr>
        <p:spPr>
          <a:xfrm flipH="1">
            <a:off x="12644724" y="4530242"/>
            <a:ext cx="435869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9C9E6B8-984F-4D26-9EE1-43001E1BB49A}"/>
              </a:ext>
            </a:extLst>
          </p:cNvPr>
          <p:cNvCxnSpPr>
            <a:cxnSpLocks/>
          </p:cNvCxnSpPr>
          <p:nvPr/>
        </p:nvCxnSpPr>
        <p:spPr>
          <a:xfrm>
            <a:off x="12644725" y="1487893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B10F3F-01DE-46EC-A674-83F12BD163A8}"/>
              </a:ext>
            </a:extLst>
          </p:cNvPr>
          <p:cNvSpPr/>
          <p:nvPr/>
        </p:nvSpPr>
        <p:spPr>
          <a:xfrm>
            <a:off x="15924108" y="1042890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724983-DAA2-467B-B2F0-3B2F27303161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0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3">
            <a:extLst>
              <a:ext uri="{FF2B5EF4-FFF2-40B4-BE49-F238E27FC236}">
                <a16:creationId xmlns:a16="http://schemas.microsoft.com/office/drawing/2014/main" id="{0A5C9409-1060-475A-A688-ED6328F5267D}"/>
              </a:ext>
            </a:extLst>
          </p:cNvPr>
          <p:cNvSpPr/>
          <p:nvPr/>
        </p:nvSpPr>
        <p:spPr>
          <a:xfrm rot="5400000">
            <a:off x="14794104" y="6750536"/>
            <a:ext cx="3367901" cy="1003375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A0217E-5927-46AF-B46F-D9F5A8627C03}"/>
              </a:ext>
            </a:extLst>
          </p:cNvPr>
          <p:cNvSpPr/>
          <p:nvPr/>
        </p:nvSpPr>
        <p:spPr>
          <a:xfrm>
            <a:off x="12657220" y="5238593"/>
            <a:ext cx="3336847" cy="40719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D1DB0C1-E93E-4A90-9C6E-F021086F9057}"/>
              </a:ext>
            </a:extLst>
          </p:cNvPr>
          <p:cNvCxnSpPr>
            <a:cxnSpLocks/>
          </p:cNvCxnSpPr>
          <p:nvPr/>
        </p:nvCxnSpPr>
        <p:spPr>
          <a:xfrm flipH="1">
            <a:off x="12657220" y="5725712"/>
            <a:ext cx="374043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555A2A-5859-490E-9668-0FA35568148F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flipH="1">
            <a:off x="12657220" y="7252223"/>
            <a:ext cx="4322522" cy="22353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6C7F8D-2F8D-4942-B2F5-1B5B3B1E06B5}"/>
              </a:ext>
            </a:extLst>
          </p:cNvPr>
          <p:cNvCxnSpPr>
            <a:cxnSpLocks/>
          </p:cNvCxnSpPr>
          <p:nvPr/>
        </p:nvCxnSpPr>
        <p:spPr>
          <a:xfrm flipH="1">
            <a:off x="12657220" y="8768061"/>
            <a:ext cx="3740434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E612662-EFC5-4246-BB43-C9C281F556D7}"/>
              </a:ext>
            </a:extLst>
          </p:cNvPr>
          <p:cNvCxnSpPr>
            <a:cxnSpLocks/>
          </p:cNvCxnSpPr>
          <p:nvPr/>
        </p:nvCxnSpPr>
        <p:spPr>
          <a:xfrm>
            <a:off x="12657220" y="5725712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7C0B7F-8F2C-40BB-A627-1EE375D301B1}"/>
              </a:ext>
            </a:extLst>
          </p:cNvPr>
          <p:cNvSpPr/>
          <p:nvPr/>
        </p:nvSpPr>
        <p:spPr>
          <a:xfrm>
            <a:off x="11108" y="3207"/>
            <a:ext cx="18276891" cy="1028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C32B72-CF6D-4AD8-B391-BEC1E76B365A}"/>
              </a:ext>
            </a:extLst>
          </p:cNvPr>
          <p:cNvSpPr/>
          <p:nvPr/>
        </p:nvSpPr>
        <p:spPr>
          <a:xfrm>
            <a:off x="15660339" y="5283917"/>
            <a:ext cx="1402771" cy="39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3031766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853B2053-FE31-425D-9504-D70546F80BAF}"/>
              </a:ext>
            </a:extLst>
          </p:cNvPr>
          <p:cNvGrpSpPr/>
          <p:nvPr/>
        </p:nvGrpSpPr>
        <p:grpSpPr>
          <a:xfrm>
            <a:off x="101755" y="4948445"/>
            <a:ext cx="18036664" cy="4071969"/>
            <a:chOff x="387175" y="390367"/>
            <a:chExt cx="17472664" cy="4071969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7E2DB73F-1055-4A92-A48A-F3BB63657169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90C68E7C-16B5-41EC-B51C-5FC2D48D8652}"/>
                </a:ext>
              </a:extLst>
            </p:cNvPr>
            <p:cNvSpPr/>
            <p:nvPr/>
          </p:nvSpPr>
          <p:spPr>
            <a:xfrm>
              <a:off x="8098579" y="390367"/>
              <a:ext cx="4450408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9E95D793-2840-4F97-A08B-5468F8D085C1}"/>
                </a:ext>
              </a:extLst>
            </p:cNvPr>
            <p:cNvGrpSpPr/>
            <p:nvPr/>
          </p:nvGrpSpPr>
          <p:grpSpPr>
            <a:xfrm>
              <a:off x="12550035" y="390367"/>
              <a:ext cx="4187359" cy="4071965"/>
              <a:chOff x="12557995" y="4918824"/>
              <a:chExt cx="41873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4" name="타원 23">
                <a:extLst>
                  <a:ext uri="{FF2B5EF4-FFF2-40B4-BE49-F238E27FC236}">
                    <a16:creationId xmlns:a16="http://schemas.microsoft.com/office/drawing/2014/main" id="{AF568B2F-186D-4854-8E73-7DD6478B64BA}"/>
                  </a:ext>
                </a:extLst>
              </p:cNvPr>
              <p:cNvSpPr/>
              <p:nvPr/>
            </p:nvSpPr>
            <p:spPr>
              <a:xfrm rot="5400000">
                <a:off x="14575403" y="6446455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1AD597A1-7568-41D9-A7C8-7AE4725D5C59}"/>
                  </a:ext>
                </a:extLst>
              </p:cNvPr>
              <p:cNvSpPr/>
              <p:nvPr/>
            </p:nvSpPr>
            <p:spPr>
              <a:xfrm>
                <a:off x="12557995" y="4918824"/>
                <a:ext cx="3232505" cy="40719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4B892BB3-A4F9-4CF8-BF78-2B8A41492413}"/>
                </a:ext>
              </a:extLst>
            </p:cNvPr>
            <p:cNvSpPr/>
            <p:nvPr/>
          </p:nvSpPr>
          <p:spPr>
            <a:xfrm>
              <a:off x="1831805" y="390371"/>
              <a:ext cx="4614740" cy="40719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23">
              <a:extLst>
                <a:ext uri="{FF2B5EF4-FFF2-40B4-BE49-F238E27FC236}">
                  <a16:creationId xmlns:a16="http://schemas.microsoft.com/office/drawing/2014/main" id="{B03F4548-F41F-4F31-95EF-06E2E225287D}"/>
                </a:ext>
              </a:extLst>
            </p:cNvPr>
            <p:cNvSpPr/>
            <p:nvPr/>
          </p:nvSpPr>
          <p:spPr>
            <a:xfrm rot="5400000">
              <a:off x="5225458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타원 23">
              <a:extLst>
                <a:ext uri="{FF2B5EF4-FFF2-40B4-BE49-F238E27FC236}">
                  <a16:creationId xmlns:a16="http://schemas.microsoft.com/office/drawing/2014/main" id="{B10859B3-92D1-4525-8118-32F3A8E3C8F4}"/>
                </a:ext>
              </a:extLst>
            </p:cNvPr>
            <p:cNvSpPr/>
            <p:nvPr/>
          </p:nvSpPr>
          <p:spPr>
            <a:xfrm rot="5400000">
              <a:off x="6892277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타원 23">
              <a:extLst>
                <a:ext uri="{FF2B5EF4-FFF2-40B4-BE49-F238E27FC236}">
                  <a16:creationId xmlns:a16="http://schemas.microsoft.com/office/drawing/2014/main" id="{B89AA070-DF3A-4F5C-9EA8-291A233C10C7}"/>
                </a:ext>
              </a:extLst>
            </p:cNvPr>
            <p:cNvSpPr/>
            <p:nvPr/>
          </p:nvSpPr>
          <p:spPr>
            <a:xfrm rot="5400000">
              <a:off x="632223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0D76D69F-D312-4FE3-95D4-BDFB21C62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D70B708F-01D4-4384-8618-3CEFD502AE04}"/>
                </a:ext>
              </a:extLst>
            </p:cNvPr>
            <p:cNvCxnSpPr>
              <a:cxnSpLocks/>
              <a:stCxn id="402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화살표: 아래쪽 410">
              <a:extLst>
                <a:ext uri="{FF2B5EF4-FFF2-40B4-BE49-F238E27FC236}">
                  <a16:creationId xmlns:a16="http://schemas.microsoft.com/office/drawing/2014/main" id="{815369F2-967B-4DA4-BF02-AC040AD1B3D5}"/>
                </a:ext>
              </a:extLst>
            </p:cNvPr>
            <p:cNvSpPr/>
            <p:nvPr/>
          </p:nvSpPr>
          <p:spPr>
            <a:xfrm rot="16200000">
              <a:off x="967987" y="2137486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FE5C2478-11AC-41A8-8F81-006E96ED9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화살표: 아래쪽 412">
              <a:extLst>
                <a:ext uri="{FF2B5EF4-FFF2-40B4-BE49-F238E27FC236}">
                  <a16:creationId xmlns:a16="http://schemas.microsoft.com/office/drawing/2014/main" id="{52471625-2884-4E91-86A9-B128A1398998}"/>
                </a:ext>
              </a:extLst>
            </p:cNvPr>
            <p:cNvSpPr/>
            <p:nvPr/>
          </p:nvSpPr>
          <p:spPr>
            <a:xfrm rot="162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095C3DE-D055-401F-B7FD-D07F127D9FF5}"/>
              </a:ext>
            </a:extLst>
          </p:cNvPr>
          <p:cNvGrpSpPr/>
          <p:nvPr/>
        </p:nvGrpSpPr>
        <p:grpSpPr>
          <a:xfrm>
            <a:off x="116737" y="679729"/>
            <a:ext cx="17980697" cy="4071969"/>
            <a:chOff x="387175" y="390367"/>
            <a:chExt cx="17472665" cy="4071969"/>
          </a:xfrm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F277723D-7FCF-4653-BD0B-5476355BA384}"/>
                </a:ext>
              </a:extLst>
            </p:cNvPr>
            <p:cNvSpPr/>
            <p:nvPr/>
          </p:nvSpPr>
          <p:spPr>
            <a:xfrm>
              <a:off x="428160" y="390367"/>
              <a:ext cx="17431680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1C9BB98-0DF9-4236-ABED-999DF2B45833}"/>
                </a:ext>
              </a:extLst>
            </p:cNvPr>
            <p:cNvSpPr/>
            <p:nvPr/>
          </p:nvSpPr>
          <p:spPr>
            <a:xfrm>
              <a:off x="9085549" y="390367"/>
              <a:ext cx="3845239" cy="40719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2DCC2771-25D0-428B-8E7F-92E75A0E62FA}"/>
                </a:ext>
              </a:extLst>
            </p:cNvPr>
            <p:cNvGrpSpPr/>
            <p:nvPr/>
          </p:nvGrpSpPr>
          <p:grpSpPr>
            <a:xfrm>
              <a:off x="8113548" y="390367"/>
              <a:ext cx="8655960" cy="4071965"/>
              <a:chOff x="8121508" y="4918824"/>
              <a:chExt cx="86559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84" name="타원 23">
                <a:extLst>
                  <a:ext uri="{FF2B5EF4-FFF2-40B4-BE49-F238E27FC236}">
                    <a16:creationId xmlns:a16="http://schemas.microsoft.com/office/drawing/2014/main" id="{45A80E86-4614-4442-8A91-355CD4B622E9}"/>
                  </a:ext>
                </a:extLst>
              </p:cNvPr>
              <p:cNvSpPr/>
              <p:nvPr/>
            </p:nvSpPr>
            <p:spPr>
              <a:xfrm rot="16200000">
                <a:off x="6923557" y="6446454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C7FB3716-BB0C-4302-8B2B-B6553E80E307}"/>
                  </a:ext>
                </a:extLst>
              </p:cNvPr>
              <p:cNvSpPr/>
              <p:nvPr/>
            </p:nvSpPr>
            <p:spPr>
              <a:xfrm>
                <a:off x="12932229" y="4918824"/>
                <a:ext cx="3845238" cy="4071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2A8C91F-3CF0-4AB8-B10D-0A519EE1D4B1}"/>
                </a:ext>
              </a:extLst>
            </p:cNvPr>
            <p:cNvSpPr/>
            <p:nvPr/>
          </p:nvSpPr>
          <p:spPr>
            <a:xfrm>
              <a:off x="2818773" y="390371"/>
              <a:ext cx="4614741" cy="40719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23">
              <a:extLst>
                <a:ext uri="{FF2B5EF4-FFF2-40B4-BE49-F238E27FC236}">
                  <a16:creationId xmlns:a16="http://schemas.microsoft.com/office/drawing/2014/main" id="{E4BCB7E3-321C-41C6-8710-83E2FE7B6283}"/>
                </a:ext>
              </a:extLst>
            </p:cNvPr>
            <p:cNvSpPr/>
            <p:nvPr/>
          </p:nvSpPr>
          <p:spPr>
            <a:xfrm rot="16200000">
              <a:off x="653451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타원 23">
              <a:extLst>
                <a:ext uri="{FF2B5EF4-FFF2-40B4-BE49-F238E27FC236}">
                  <a16:creationId xmlns:a16="http://schemas.microsoft.com/office/drawing/2014/main" id="{4A6D9A5A-7421-47F9-9FD1-4334C93D9662}"/>
                </a:ext>
              </a:extLst>
            </p:cNvPr>
            <p:cNvSpPr/>
            <p:nvPr/>
          </p:nvSpPr>
          <p:spPr>
            <a:xfrm rot="16200000">
              <a:off x="14627571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타원 23">
              <a:extLst>
                <a:ext uri="{FF2B5EF4-FFF2-40B4-BE49-F238E27FC236}">
                  <a16:creationId xmlns:a16="http://schemas.microsoft.com/office/drawing/2014/main" id="{C21DA815-F655-4586-B63B-5BB11D07980A}"/>
                </a:ext>
              </a:extLst>
            </p:cNvPr>
            <p:cNvSpPr/>
            <p:nvPr/>
          </p:nvSpPr>
          <p:spPr>
            <a:xfrm rot="16200000">
              <a:off x="5276792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B91AF307-052A-4FB1-B46F-6DA81CACD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5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4CAB1240-FAC5-46FD-A4A1-3933A3CDDFDB}"/>
                </a:ext>
              </a:extLst>
            </p:cNvPr>
            <p:cNvCxnSpPr>
              <a:cxnSpLocks/>
              <a:stCxn id="367" idx="3"/>
            </p:cNvCxnSpPr>
            <p:nvPr/>
          </p:nvCxnSpPr>
          <p:spPr>
            <a:xfrm flipH="1">
              <a:off x="428161" y="2426350"/>
              <a:ext cx="17431679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화살표: 아래쪽 380">
              <a:extLst>
                <a:ext uri="{FF2B5EF4-FFF2-40B4-BE49-F238E27FC236}">
                  <a16:creationId xmlns:a16="http://schemas.microsoft.com/office/drawing/2014/main" id="{928A5964-F12C-4304-ACC2-2D4FDDF4F006}"/>
                </a:ext>
              </a:extLst>
            </p:cNvPr>
            <p:cNvSpPr/>
            <p:nvPr/>
          </p:nvSpPr>
          <p:spPr>
            <a:xfrm rot="5400000">
              <a:off x="875048" y="2123224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2852D805-26A8-4E82-B49A-C77761E11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9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화살표: 아래쪽 382">
              <a:extLst>
                <a:ext uri="{FF2B5EF4-FFF2-40B4-BE49-F238E27FC236}">
                  <a16:creationId xmlns:a16="http://schemas.microsoft.com/office/drawing/2014/main" id="{6126540C-65C1-4A66-BE54-A8680A594177}"/>
                </a:ext>
              </a:extLst>
            </p:cNvPr>
            <p:cNvSpPr/>
            <p:nvPr/>
          </p:nvSpPr>
          <p:spPr>
            <a:xfrm rot="54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3056368" y="349321"/>
            <a:ext cx="2600195" cy="33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(</a:t>
            </a:r>
            <a:r>
              <a:rPr lang="ko-KR" altLang="en-US" sz="1400" b="1" dirty="0"/>
              <a:t>주</a:t>
            </a:r>
            <a:r>
              <a:rPr lang="en-US" altLang="ko-KR" sz="1400" b="1" dirty="0"/>
              <a:t>)</a:t>
            </a:r>
            <a:r>
              <a:rPr lang="ko-KR" altLang="en-US" sz="1400" b="1" dirty="0" err="1"/>
              <a:t>리산테크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터널등</a:t>
            </a:r>
            <a:r>
              <a:rPr lang="ko-KR" altLang="en-US" sz="1400" b="1" dirty="0"/>
              <a:t> 제어기 프로그램 </a:t>
            </a:r>
            <a:r>
              <a:rPr lang="en-US" altLang="ko-KR" sz="1400" b="1" dirty="0"/>
              <a:t>V1.00</a:t>
            </a:r>
            <a:endParaRPr lang="ko-KR" altLang="en-US" sz="14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323142" y="349321"/>
            <a:ext cx="2356261" cy="32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161863" y="334807"/>
            <a:ext cx="2752713" cy="346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3803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2A7ABF32-38AB-4C26-AC39-788C96BB3CE2}"/>
              </a:ext>
            </a:extLst>
          </p:cNvPr>
          <p:cNvSpPr/>
          <p:nvPr/>
        </p:nvSpPr>
        <p:spPr>
          <a:xfrm>
            <a:off x="5656563" y="347145"/>
            <a:ext cx="777668" cy="3319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EB52D431-A06E-480E-A16E-F84A2A898ECE}"/>
              </a:ext>
            </a:extLst>
          </p:cNvPr>
          <p:cNvSpPr/>
          <p:nvPr/>
        </p:nvSpPr>
        <p:spPr>
          <a:xfrm>
            <a:off x="15908057" y="347146"/>
            <a:ext cx="777668" cy="3304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F40979EA-7714-4159-B26A-92DF5FE9D3D8}"/>
              </a:ext>
            </a:extLst>
          </p:cNvPr>
          <p:cNvSpPr/>
          <p:nvPr/>
        </p:nvSpPr>
        <p:spPr>
          <a:xfrm>
            <a:off x="11680503" y="368216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5EBEF9CC-3527-494B-B13D-E3059D6D82A9}"/>
              </a:ext>
            </a:extLst>
          </p:cNvPr>
          <p:cNvSpPr/>
          <p:nvPr/>
        </p:nvSpPr>
        <p:spPr>
          <a:xfrm>
            <a:off x="2876257" y="9084570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9A76E99D-569B-4C79-A083-792AF970D55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4B3D71C-C16A-43A7-9A7F-6E0C06B9FF2F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C9D7E52-6E16-4387-A176-C0034427844A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911D2975-7A55-4A2E-B9E7-44EE4EDFD900}"/>
              </a:ext>
            </a:extLst>
          </p:cNvPr>
          <p:cNvSpPr/>
          <p:nvPr/>
        </p:nvSpPr>
        <p:spPr>
          <a:xfrm>
            <a:off x="12534815" y="9071852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C764BB3-D957-4708-8E71-6C43F865F0CF}"/>
              </a:ext>
            </a:extLst>
          </p:cNvPr>
          <p:cNvSpPr/>
          <p:nvPr/>
        </p:nvSpPr>
        <p:spPr>
          <a:xfrm>
            <a:off x="12534814" y="9466787"/>
            <a:ext cx="3058711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5438999" y="4989463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C887C56D-A902-451A-8B11-548021843397}"/>
              </a:ext>
            </a:extLst>
          </p:cNvPr>
          <p:cNvSpPr/>
          <p:nvPr/>
        </p:nvSpPr>
        <p:spPr>
          <a:xfrm>
            <a:off x="689374" y="361526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1149DFD2-C088-4540-B2B3-686753E19B62}"/>
              </a:ext>
            </a:extLst>
          </p:cNvPr>
          <p:cNvSpPr/>
          <p:nvPr/>
        </p:nvSpPr>
        <p:spPr>
          <a:xfrm>
            <a:off x="698447" y="578583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B2DD39B-5B0C-47C0-800F-84EAA4D91599}"/>
              </a:ext>
            </a:extLst>
          </p:cNvPr>
          <p:cNvSpPr/>
          <p:nvPr/>
        </p:nvSpPr>
        <p:spPr>
          <a:xfrm>
            <a:off x="771502" y="133703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DBD2237D-CA21-4BE2-A575-6226CF2A7713}"/>
              </a:ext>
            </a:extLst>
          </p:cNvPr>
          <p:cNvSpPr/>
          <p:nvPr/>
        </p:nvSpPr>
        <p:spPr>
          <a:xfrm>
            <a:off x="676162" y="770249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grpSp>
        <p:nvGrpSpPr>
          <p:cNvPr id="443" name="그룹 442">
            <a:extLst>
              <a:ext uri="{FF2B5EF4-FFF2-40B4-BE49-F238E27FC236}">
                <a16:creationId xmlns:a16="http://schemas.microsoft.com/office/drawing/2014/main" id="{DB0064E0-3B97-4884-9E43-DC021737923B}"/>
              </a:ext>
            </a:extLst>
          </p:cNvPr>
          <p:cNvGrpSpPr/>
          <p:nvPr/>
        </p:nvGrpSpPr>
        <p:grpSpPr>
          <a:xfrm>
            <a:off x="3056368" y="1355759"/>
            <a:ext cx="2621730" cy="1201268"/>
            <a:chOff x="2249613" y="3869984"/>
            <a:chExt cx="2439232" cy="1390681"/>
          </a:xfrm>
        </p:grpSpPr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FF5AD1D8-304F-4831-8734-41DCD46F7F8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9FC28DD0-9414-4237-B8D5-97CD4CA3020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7BEE8397-0650-4FCD-92AF-0268AD75F9A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9B0012D1-CFE1-45E9-B05E-6E665AB6FC9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6678BE3C-39E6-4800-A434-8614255C2C9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76D8418B-4C82-4369-9F10-16A249CB1EE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EB25C117-C457-464C-84D3-4BC479959DC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FF4899C9-4FEA-4FF5-91DC-87E09024BA0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8A609115-E89B-4343-8AA7-AD133DBC32A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754A17E3-59D5-4802-88C0-5410C13B26E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DB569E14-B8C1-42FB-BE0E-BFEB45FCAB1C}"/>
              </a:ext>
            </a:extLst>
          </p:cNvPr>
          <p:cNvGrpSpPr/>
          <p:nvPr/>
        </p:nvGrpSpPr>
        <p:grpSpPr>
          <a:xfrm>
            <a:off x="3045600" y="2858567"/>
            <a:ext cx="2621730" cy="1201268"/>
            <a:chOff x="2249613" y="3869984"/>
            <a:chExt cx="2439232" cy="1390681"/>
          </a:xfrm>
        </p:grpSpPr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C146FC84-8D7E-4BAC-8D95-7B300CC52063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8E2C8229-9197-455B-8BEE-F5904F3E128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88D54954-B494-40D2-BB33-E4AF5E240E3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08D75728-0271-458D-AD2A-A830DD90BEF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13271DAC-7BBF-433F-92AF-2FC87803E8F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67BB2B54-A02F-4291-8BDC-93732753650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9628486D-26EB-4A37-A74E-EEC18808913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B17C9BA6-3C29-4055-9F1A-DF05C92E7CF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25715446-7606-454C-AC9F-7AA29624F8FE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169DAC30-727D-4704-A9A4-5FF893FA56E9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EDBEA094-899D-4425-9BF0-E4E080ACD587}"/>
              </a:ext>
            </a:extLst>
          </p:cNvPr>
          <p:cNvGrpSpPr/>
          <p:nvPr/>
        </p:nvGrpSpPr>
        <p:grpSpPr>
          <a:xfrm>
            <a:off x="3033248" y="7126780"/>
            <a:ext cx="2621730" cy="1201268"/>
            <a:chOff x="2249613" y="3869984"/>
            <a:chExt cx="2439232" cy="1390681"/>
          </a:xfrm>
        </p:grpSpPr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FB7C9748-00C2-4176-AAD5-020537668C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25452FAB-55E7-478D-AC36-DD0E1758635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6446183-90FA-4DD0-95A6-33D5E16C616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589679A5-5604-498B-B176-A62D3D197D17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59C48D65-4AED-42DA-91F8-F495D9144E0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4F8452E-39EA-470A-802F-64B3840ABB5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C9514F97-5E69-4128-8105-C79E68A0063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90DC2306-4ED9-4CFD-9F26-A4562C2A4C0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7DF4F3F5-C43D-459C-9578-F58DE3FA8C4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4032F64C-81CE-49A5-A875-471EADD5107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B96499D-2AF9-4AB3-86D6-1D4B13D05401}"/>
              </a:ext>
            </a:extLst>
          </p:cNvPr>
          <p:cNvGrpSpPr/>
          <p:nvPr/>
        </p:nvGrpSpPr>
        <p:grpSpPr>
          <a:xfrm>
            <a:off x="3046425" y="5640509"/>
            <a:ext cx="2621730" cy="1201268"/>
            <a:chOff x="2249613" y="3869984"/>
            <a:chExt cx="2439232" cy="1390681"/>
          </a:xfrm>
        </p:grpSpPr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8D3E6067-6C28-4DF9-A981-706D5A0CC99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BA792F2E-8920-46EA-9D5B-389032E4ABE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FB2AB95F-6F80-4D1E-9B44-B7A79A67F53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6F6CC332-BDAD-4F4C-860A-DF7274AA90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32041CF8-3664-4D16-8DB5-30D790E2A0C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702A6859-6F2F-4E17-92A8-BAD860AA7F3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26B9B6A8-253B-4CE1-B8F5-3824686FE31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53F8F7FE-1AC8-48BD-8F75-A16D572762E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9D7E340D-44CA-4F23-B265-A7B78BBE9C1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D86868AC-EB36-49DF-AC5E-323EBD4429F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6EF36949-CF73-4500-A12B-EF245989B1F3}"/>
              </a:ext>
            </a:extLst>
          </p:cNvPr>
          <p:cNvGrpSpPr/>
          <p:nvPr/>
        </p:nvGrpSpPr>
        <p:grpSpPr>
          <a:xfrm>
            <a:off x="9090279" y="1317961"/>
            <a:ext cx="2621730" cy="1201268"/>
            <a:chOff x="2249613" y="3869984"/>
            <a:chExt cx="2439232" cy="1390681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ED209744-401E-44C3-B01C-FC79F0BF811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E8CD3ED0-F193-470B-A6B7-F575D3712EB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F8B13B43-6F42-4D4E-880B-6CCA0A6C925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EEA9455-F09A-432B-BF8F-C3269AAEC307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97AEF24A-CD18-471E-9655-606A3D7A6C6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025CD06F-B8A0-4242-8803-7F478A19926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A87BD425-4C7C-48AE-892C-9997842EDE2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B3376F19-06BB-4CA2-8D46-87E9F117C5C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31977959-DE2F-4944-9A13-7674ADAB7FB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BD2BEEFF-C75B-433D-B282-A901744CED1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005928DA-F8F1-4A2A-90A6-11309E5760D8}"/>
              </a:ext>
            </a:extLst>
          </p:cNvPr>
          <p:cNvGrpSpPr/>
          <p:nvPr/>
        </p:nvGrpSpPr>
        <p:grpSpPr>
          <a:xfrm>
            <a:off x="9067012" y="2834580"/>
            <a:ext cx="2621730" cy="1201268"/>
            <a:chOff x="2249613" y="3869984"/>
            <a:chExt cx="2439232" cy="1390681"/>
          </a:xfrm>
        </p:grpSpPr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34A98962-2E6D-473E-A773-2EA2AF34685E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DD7C84A3-4308-471F-A0AF-A2AD4BC03A3D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F1831E8-5E15-4465-917C-E716C38F500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AC3656D6-BD71-4CF9-BF94-8CC2A453CA8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7831C3EF-C560-4894-9DD1-62B5F82B2A8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03041A3-3376-42FD-BF2E-14A02025E1B1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A50C1C38-CC51-4E91-B31F-3E0E473B1F5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30E9F238-FE70-49CA-B111-2E8411E762C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F8F0BF0C-C45B-4407-891E-CC79E30408E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259FDD82-2EE1-42CB-AEFA-0A9BD4FB7D6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27ABCA6B-BA15-4517-ABF8-D536A38838CB}"/>
              </a:ext>
            </a:extLst>
          </p:cNvPr>
          <p:cNvGrpSpPr/>
          <p:nvPr/>
        </p:nvGrpSpPr>
        <p:grpSpPr>
          <a:xfrm>
            <a:off x="13189540" y="1325778"/>
            <a:ext cx="2621730" cy="1201268"/>
            <a:chOff x="2249613" y="3869984"/>
            <a:chExt cx="2439232" cy="1390681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8ABD2B0B-DAC8-4187-939C-EA9F773D9B1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8AD9609A-A5A6-4AF0-8398-82DB4EB7C87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D6D90335-9B48-4258-AD39-695D685D811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E7ACAFA2-589A-42B5-8F70-22DB33B9BC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5315AE1C-9C1A-4FD5-A233-4BC89F609A1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59101B41-2445-46E4-8202-867B06FB7E6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7092A4B4-89E6-4A87-9376-33694624FBB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B80E0F39-C57B-4D43-A33D-852A390DF87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9D608707-6EAC-43E3-8ADF-798842331C2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F9E247BC-6E0B-4D31-90A3-3ABAC858B88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7DE42798-37AB-4FBD-9D35-18D7AE12C26A}"/>
              </a:ext>
            </a:extLst>
          </p:cNvPr>
          <p:cNvGrpSpPr/>
          <p:nvPr/>
        </p:nvGrpSpPr>
        <p:grpSpPr>
          <a:xfrm>
            <a:off x="13195792" y="2855748"/>
            <a:ext cx="2621730" cy="1201268"/>
            <a:chOff x="2249613" y="3869984"/>
            <a:chExt cx="2439232" cy="1390681"/>
          </a:xfrm>
        </p:grpSpPr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8F8E74FB-2616-4BE1-B661-C8D15E23CD0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EF59A34A-235E-4ED8-B8B3-886DA86F295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BF8D0659-D3E8-412E-AAB0-493403E2A0D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CC4F9D5D-56F2-434E-BBA1-1F6A3E6FA9D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87ABD5BB-8F8A-4162-94F0-063588149D87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2324B2BC-4183-45D9-B739-36624F3857B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98BC9616-19DF-4899-880D-2C97AB474EE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4F24CB40-04DE-4D20-A3D4-3983E5A1A5FA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EFC622CA-3A58-4EA6-B188-F6EF66280AD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9C72F112-D3E6-4356-8A36-C958ADEB9F3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75" name="그룹 574">
            <a:extLst>
              <a:ext uri="{FF2B5EF4-FFF2-40B4-BE49-F238E27FC236}">
                <a16:creationId xmlns:a16="http://schemas.microsoft.com/office/drawing/2014/main" id="{7CF24693-8F07-4C24-9E38-C8886D48316A}"/>
              </a:ext>
            </a:extLst>
          </p:cNvPr>
          <p:cNvGrpSpPr/>
          <p:nvPr/>
        </p:nvGrpSpPr>
        <p:grpSpPr>
          <a:xfrm>
            <a:off x="13183677" y="5615048"/>
            <a:ext cx="2621730" cy="1201268"/>
            <a:chOff x="2249613" y="3869984"/>
            <a:chExt cx="2439232" cy="1390681"/>
          </a:xfrm>
        </p:grpSpPr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8DE1B59-66C3-4740-8E8D-F59A5A87C1F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545EFC7B-BE19-4796-98C1-0CF37DA1DA6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4C9690D8-FC3A-4CA2-BA88-744BEF08F7A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BB9E2581-1ED6-4568-A972-A3C54F33AC6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56D6FE89-0444-4C87-AA14-2AB641C7F72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D3DC1AD3-DDC6-466C-B8B5-51D83C0395A6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EB5A6E71-5966-4F87-A356-3783AC0B63F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EB2B8C79-A28F-4376-8953-5A8D6AB56442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03053E4E-3FBE-4136-8C29-24352BEBDD3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685BAF94-25CB-486F-B0C6-D4070993758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887A4A83-8992-436A-B0A9-CDDC7038ED9B}"/>
              </a:ext>
            </a:extLst>
          </p:cNvPr>
          <p:cNvGrpSpPr/>
          <p:nvPr/>
        </p:nvGrpSpPr>
        <p:grpSpPr>
          <a:xfrm>
            <a:off x="13189929" y="7145018"/>
            <a:ext cx="2621730" cy="1201268"/>
            <a:chOff x="2249613" y="3869984"/>
            <a:chExt cx="2439232" cy="1390681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351A85B9-7CE1-42CB-87C5-F947E9501E2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B64506-3FFC-4E9B-98D9-369A9D07FA7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EF1A3448-2D34-456B-B54D-8E9A0A93829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AEC3F0E1-D425-462F-8FBF-7FEF8F1038D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F3970916-A7AA-4F28-9A6B-E2F702F2AAC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DE91680E-727F-4572-95FF-1E873E073D2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15E0E499-5C9C-4A97-854E-20E29B59663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10FE89DF-8269-49F1-B11B-708170EB7F4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AD0CD13F-CDE2-466B-B8EE-0E4B1128EBC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78F80366-C2CE-4312-BDB3-7223A3EFFE8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D8918EEB-3AFB-4DBF-83ED-56516620A3CC}"/>
              </a:ext>
            </a:extLst>
          </p:cNvPr>
          <p:cNvGrpSpPr/>
          <p:nvPr/>
        </p:nvGrpSpPr>
        <p:grpSpPr>
          <a:xfrm>
            <a:off x="9527594" y="5608228"/>
            <a:ext cx="2621730" cy="1201268"/>
            <a:chOff x="2249613" y="3869984"/>
            <a:chExt cx="2439232" cy="1390681"/>
          </a:xfrm>
        </p:grpSpPr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F04BEC43-8229-4340-BF87-BF29D1EECF1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5FE4523-E9FA-4DA0-BA32-10BA48CA8CF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52C746BC-7B04-4C03-95A7-569F050EA3A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C7F10911-DF84-4E17-80F2-11EE705ECEA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DA97BD62-8617-4D1B-A8F9-F25320E55AA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85BF55EA-8C18-46E2-8D22-B2C59F891C8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C4C85E16-CE4D-4037-B4E4-BB6070F9ABE8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62360C8-7C4A-4815-B9F3-D34363C8858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8D3C309D-94D8-4093-81FE-DDDAD1902C1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D08A7E09-CE1B-42D3-9675-72E6D7197A8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608" name="그룹 607">
            <a:extLst>
              <a:ext uri="{FF2B5EF4-FFF2-40B4-BE49-F238E27FC236}">
                <a16:creationId xmlns:a16="http://schemas.microsoft.com/office/drawing/2014/main" id="{2322C388-19F0-4582-8C10-BBF69CC67323}"/>
              </a:ext>
            </a:extLst>
          </p:cNvPr>
          <p:cNvGrpSpPr/>
          <p:nvPr/>
        </p:nvGrpSpPr>
        <p:grpSpPr>
          <a:xfrm>
            <a:off x="9509034" y="7141113"/>
            <a:ext cx="2621730" cy="1201268"/>
            <a:chOff x="2249613" y="3869984"/>
            <a:chExt cx="2439232" cy="1390681"/>
          </a:xfrm>
        </p:grpSpPr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B5449F82-8B44-471A-93F0-2D7F7B9370C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98658FAB-C89C-4EE8-ACF3-C6FC4A4954D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9B0370E7-579C-4FAE-A05A-98EEB2C187C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6A4B1A20-C910-4775-9430-AB21CF5BD8F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E5EAA155-66A3-4229-B8E2-AF233C617A4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860AE6ED-B421-47FE-80CC-5EA1629ACC3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73642575-7A9E-4299-815D-9CD9208CF95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B9D16836-24D5-4934-865B-6E5D2EFBFE4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23B05C22-87C5-4909-89DB-B1E9F1E341E8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2B020730-146F-4F7D-A4BA-804714F4E84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35FDEF-865A-4018-B145-DF919A2A5B81}"/>
              </a:ext>
            </a:extLst>
          </p:cNvPr>
          <p:cNvCxnSpPr>
            <a:cxnSpLocks/>
          </p:cNvCxnSpPr>
          <p:nvPr/>
        </p:nvCxnSpPr>
        <p:spPr>
          <a:xfrm>
            <a:off x="12660467" y="1166848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8206CDE2-0A69-4C9C-9C1D-00CDADBD1F8C}"/>
              </a:ext>
            </a:extLst>
          </p:cNvPr>
          <p:cNvCxnSpPr>
            <a:cxnSpLocks/>
          </p:cNvCxnSpPr>
          <p:nvPr/>
        </p:nvCxnSpPr>
        <p:spPr>
          <a:xfrm>
            <a:off x="12657220" y="543556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853B2053-FE31-425D-9504-D70546F80BAF}"/>
              </a:ext>
            </a:extLst>
          </p:cNvPr>
          <p:cNvGrpSpPr/>
          <p:nvPr/>
        </p:nvGrpSpPr>
        <p:grpSpPr>
          <a:xfrm>
            <a:off x="101755" y="4948445"/>
            <a:ext cx="18036664" cy="4071969"/>
            <a:chOff x="387175" y="390367"/>
            <a:chExt cx="17472664" cy="4071969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7E2DB73F-1055-4A92-A48A-F3BB63657169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90C68E7C-16B5-41EC-B51C-5FC2D48D8652}"/>
                </a:ext>
              </a:extLst>
            </p:cNvPr>
            <p:cNvSpPr/>
            <p:nvPr/>
          </p:nvSpPr>
          <p:spPr>
            <a:xfrm>
              <a:off x="8098579" y="390367"/>
              <a:ext cx="4450408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9E95D793-2840-4F97-A08B-5468F8D085C1}"/>
                </a:ext>
              </a:extLst>
            </p:cNvPr>
            <p:cNvGrpSpPr/>
            <p:nvPr/>
          </p:nvGrpSpPr>
          <p:grpSpPr>
            <a:xfrm>
              <a:off x="12550035" y="390367"/>
              <a:ext cx="4187359" cy="4071965"/>
              <a:chOff x="12557995" y="4918824"/>
              <a:chExt cx="41873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4" name="타원 23">
                <a:extLst>
                  <a:ext uri="{FF2B5EF4-FFF2-40B4-BE49-F238E27FC236}">
                    <a16:creationId xmlns:a16="http://schemas.microsoft.com/office/drawing/2014/main" id="{AF568B2F-186D-4854-8E73-7DD6478B64BA}"/>
                  </a:ext>
                </a:extLst>
              </p:cNvPr>
              <p:cNvSpPr/>
              <p:nvPr/>
            </p:nvSpPr>
            <p:spPr>
              <a:xfrm rot="5400000">
                <a:off x="14575403" y="6446455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1AD597A1-7568-41D9-A7C8-7AE4725D5C59}"/>
                  </a:ext>
                </a:extLst>
              </p:cNvPr>
              <p:cNvSpPr/>
              <p:nvPr/>
            </p:nvSpPr>
            <p:spPr>
              <a:xfrm>
                <a:off x="12557995" y="4918824"/>
                <a:ext cx="3232505" cy="40719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4B892BB3-A4F9-4CF8-BF78-2B8A41492413}"/>
                </a:ext>
              </a:extLst>
            </p:cNvPr>
            <p:cNvSpPr/>
            <p:nvPr/>
          </p:nvSpPr>
          <p:spPr>
            <a:xfrm>
              <a:off x="1831805" y="390371"/>
              <a:ext cx="4614740" cy="40719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23">
              <a:extLst>
                <a:ext uri="{FF2B5EF4-FFF2-40B4-BE49-F238E27FC236}">
                  <a16:creationId xmlns:a16="http://schemas.microsoft.com/office/drawing/2014/main" id="{B03F4548-F41F-4F31-95EF-06E2E225287D}"/>
                </a:ext>
              </a:extLst>
            </p:cNvPr>
            <p:cNvSpPr/>
            <p:nvPr/>
          </p:nvSpPr>
          <p:spPr>
            <a:xfrm rot="5400000">
              <a:off x="5225458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타원 23">
              <a:extLst>
                <a:ext uri="{FF2B5EF4-FFF2-40B4-BE49-F238E27FC236}">
                  <a16:creationId xmlns:a16="http://schemas.microsoft.com/office/drawing/2014/main" id="{B10859B3-92D1-4525-8118-32F3A8E3C8F4}"/>
                </a:ext>
              </a:extLst>
            </p:cNvPr>
            <p:cNvSpPr/>
            <p:nvPr/>
          </p:nvSpPr>
          <p:spPr>
            <a:xfrm rot="5400000">
              <a:off x="6892277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타원 23">
              <a:extLst>
                <a:ext uri="{FF2B5EF4-FFF2-40B4-BE49-F238E27FC236}">
                  <a16:creationId xmlns:a16="http://schemas.microsoft.com/office/drawing/2014/main" id="{B89AA070-DF3A-4F5C-9EA8-291A233C10C7}"/>
                </a:ext>
              </a:extLst>
            </p:cNvPr>
            <p:cNvSpPr/>
            <p:nvPr/>
          </p:nvSpPr>
          <p:spPr>
            <a:xfrm rot="5400000">
              <a:off x="632223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0D76D69F-D312-4FE3-95D4-BDFB21C62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D70B708F-01D4-4384-8618-3CEFD502AE04}"/>
                </a:ext>
              </a:extLst>
            </p:cNvPr>
            <p:cNvCxnSpPr>
              <a:cxnSpLocks/>
              <a:stCxn id="402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화살표: 아래쪽 410">
              <a:extLst>
                <a:ext uri="{FF2B5EF4-FFF2-40B4-BE49-F238E27FC236}">
                  <a16:creationId xmlns:a16="http://schemas.microsoft.com/office/drawing/2014/main" id="{815369F2-967B-4DA4-BF02-AC040AD1B3D5}"/>
                </a:ext>
              </a:extLst>
            </p:cNvPr>
            <p:cNvSpPr/>
            <p:nvPr/>
          </p:nvSpPr>
          <p:spPr>
            <a:xfrm rot="16200000">
              <a:off x="967987" y="2137486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FE5C2478-11AC-41A8-8F81-006E96ED9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화살표: 아래쪽 412">
              <a:extLst>
                <a:ext uri="{FF2B5EF4-FFF2-40B4-BE49-F238E27FC236}">
                  <a16:creationId xmlns:a16="http://schemas.microsoft.com/office/drawing/2014/main" id="{52471625-2884-4E91-86A9-B128A1398998}"/>
                </a:ext>
              </a:extLst>
            </p:cNvPr>
            <p:cNvSpPr/>
            <p:nvPr/>
          </p:nvSpPr>
          <p:spPr>
            <a:xfrm rot="162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095C3DE-D055-401F-B7FD-D07F127D9FF5}"/>
              </a:ext>
            </a:extLst>
          </p:cNvPr>
          <p:cNvGrpSpPr/>
          <p:nvPr/>
        </p:nvGrpSpPr>
        <p:grpSpPr>
          <a:xfrm>
            <a:off x="116737" y="679729"/>
            <a:ext cx="17980697" cy="4071969"/>
            <a:chOff x="387175" y="390367"/>
            <a:chExt cx="17472664" cy="4071969"/>
          </a:xfrm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F277723D-7FCF-4653-BD0B-5476355BA384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1C9BB98-0DF9-4236-ABED-999DF2B45833}"/>
                </a:ext>
              </a:extLst>
            </p:cNvPr>
            <p:cNvSpPr/>
            <p:nvPr/>
          </p:nvSpPr>
          <p:spPr>
            <a:xfrm>
              <a:off x="9085548" y="390367"/>
              <a:ext cx="3845238" cy="40719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2DCC2771-25D0-428B-8E7F-92E75A0E62FA}"/>
                </a:ext>
              </a:extLst>
            </p:cNvPr>
            <p:cNvGrpSpPr/>
            <p:nvPr/>
          </p:nvGrpSpPr>
          <p:grpSpPr>
            <a:xfrm>
              <a:off x="8113548" y="390367"/>
              <a:ext cx="8655959" cy="4071965"/>
              <a:chOff x="8121508" y="4918824"/>
              <a:chExt cx="86559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84" name="타원 23">
                <a:extLst>
                  <a:ext uri="{FF2B5EF4-FFF2-40B4-BE49-F238E27FC236}">
                    <a16:creationId xmlns:a16="http://schemas.microsoft.com/office/drawing/2014/main" id="{45A80E86-4614-4442-8A91-355CD4B622E9}"/>
                  </a:ext>
                </a:extLst>
              </p:cNvPr>
              <p:cNvSpPr/>
              <p:nvPr/>
            </p:nvSpPr>
            <p:spPr>
              <a:xfrm rot="16200000">
                <a:off x="6923557" y="6446454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C7FB3716-BB0C-4302-8B2B-B6553E80E307}"/>
                  </a:ext>
                </a:extLst>
              </p:cNvPr>
              <p:cNvSpPr/>
              <p:nvPr/>
            </p:nvSpPr>
            <p:spPr>
              <a:xfrm>
                <a:off x="12932229" y="4918824"/>
                <a:ext cx="3845238" cy="4071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2A8C91F-3CF0-4AB8-B10D-0A519EE1D4B1}"/>
                </a:ext>
              </a:extLst>
            </p:cNvPr>
            <p:cNvSpPr/>
            <p:nvPr/>
          </p:nvSpPr>
          <p:spPr>
            <a:xfrm>
              <a:off x="2818773" y="390371"/>
              <a:ext cx="4614740" cy="40719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23">
              <a:extLst>
                <a:ext uri="{FF2B5EF4-FFF2-40B4-BE49-F238E27FC236}">
                  <a16:creationId xmlns:a16="http://schemas.microsoft.com/office/drawing/2014/main" id="{E4BCB7E3-321C-41C6-8710-83E2FE7B6283}"/>
                </a:ext>
              </a:extLst>
            </p:cNvPr>
            <p:cNvSpPr/>
            <p:nvPr/>
          </p:nvSpPr>
          <p:spPr>
            <a:xfrm rot="16200000">
              <a:off x="653451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타원 23">
              <a:extLst>
                <a:ext uri="{FF2B5EF4-FFF2-40B4-BE49-F238E27FC236}">
                  <a16:creationId xmlns:a16="http://schemas.microsoft.com/office/drawing/2014/main" id="{4A6D9A5A-7421-47F9-9FD1-4334C93D9662}"/>
                </a:ext>
              </a:extLst>
            </p:cNvPr>
            <p:cNvSpPr/>
            <p:nvPr/>
          </p:nvSpPr>
          <p:spPr>
            <a:xfrm rot="16200000">
              <a:off x="14627570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타원 23">
              <a:extLst>
                <a:ext uri="{FF2B5EF4-FFF2-40B4-BE49-F238E27FC236}">
                  <a16:creationId xmlns:a16="http://schemas.microsoft.com/office/drawing/2014/main" id="{C21DA815-F655-4586-B63B-5BB11D07980A}"/>
                </a:ext>
              </a:extLst>
            </p:cNvPr>
            <p:cNvSpPr/>
            <p:nvPr/>
          </p:nvSpPr>
          <p:spPr>
            <a:xfrm rot="16200000">
              <a:off x="5276792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B91AF307-052A-4FB1-B46F-6DA81CACD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4CAB1240-FAC5-46FD-A4A1-3933A3CDDFDB}"/>
                </a:ext>
              </a:extLst>
            </p:cNvPr>
            <p:cNvCxnSpPr>
              <a:cxnSpLocks/>
              <a:stCxn id="367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화살표: 아래쪽 380">
              <a:extLst>
                <a:ext uri="{FF2B5EF4-FFF2-40B4-BE49-F238E27FC236}">
                  <a16:creationId xmlns:a16="http://schemas.microsoft.com/office/drawing/2014/main" id="{928A5964-F12C-4304-ACC2-2D4FDDF4F006}"/>
                </a:ext>
              </a:extLst>
            </p:cNvPr>
            <p:cNvSpPr/>
            <p:nvPr/>
          </p:nvSpPr>
          <p:spPr>
            <a:xfrm rot="5400000">
              <a:off x="875047" y="2123224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2852D805-26A8-4E82-B49A-C77761E11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화살표: 아래쪽 382">
              <a:extLst>
                <a:ext uri="{FF2B5EF4-FFF2-40B4-BE49-F238E27FC236}">
                  <a16:creationId xmlns:a16="http://schemas.microsoft.com/office/drawing/2014/main" id="{6126540C-65C1-4A66-BE54-A8680A594177}"/>
                </a:ext>
              </a:extLst>
            </p:cNvPr>
            <p:cNvSpPr/>
            <p:nvPr/>
          </p:nvSpPr>
          <p:spPr>
            <a:xfrm rot="54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3056368" y="349321"/>
            <a:ext cx="2600195" cy="331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리산테크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터널등</a:t>
            </a:r>
            <a:r>
              <a:rPr lang="ko-KR" altLang="en-US" sz="1400" dirty="0"/>
              <a:t> 제어기 프로그램 </a:t>
            </a:r>
            <a:r>
              <a:rPr lang="en-US" altLang="ko-KR" sz="1400" dirty="0"/>
              <a:t>V1.00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323142" y="349321"/>
            <a:ext cx="2356261" cy="3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161863" y="334807"/>
            <a:ext cx="2752713" cy="346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3803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2A7ABF32-38AB-4C26-AC39-788C96BB3CE2}"/>
              </a:ext>
            </a:extLst>
          </p:cNvPr>
          <p:cNvSpPr/>
          <p:nvPr/>
        </p:nvSpPr>
        <p:spPr>
          <a:xfrm>
            <a:off x="5656563" y="347145"/>
            <a:ext cx="777668" cy="3319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EB52D431-A06E-480E-A16E-F84A2A898ECE}"/>
              </a:ext>
            </a:extLst>
          </p:cNvPr>
          <p:cNvSpPr/>
          <p:nvPr/>
        </p:nvSpPr>
        <p:spPr>
          <a:xfrm>
            <a:off x="15908057" y="347146"/>
            <a:ext cx="777668" cy="3304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F40979EA-7714-4159-B26A-92DF5FE9D3D8}"/>
              </a:ext>
            </a:extLst>
          </p:cNvPr>
          <p:cNvSpPr/>
          <p:nvPr/>
        </p:nvSpPr>
        <p:spPr>
          <a:xfrm>
            <a:off x="11680503" y="368216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5EBEF9CC-3527-494B-B13D-E3059D6D82A9}"/>
              </a:ext>
            </a:extLst>
          </p:cNvPr>
          <p:cNvSpPr/>
          <p:nvPr/>
        </p:nvSpPr>
        <p:spPr>
          <a:xfrm>
            <a:off x="2876257" y="9084570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9A76E99D-569B-4C79-A083-792AF970D55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4B3D71C-C16A-43A7-9A7F-6E0C06B9FF2F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C9D7E52-6E16-4387-A176-C0034427844A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911D2975-7A55-4A2E-B9E7-44EE4EDFD900}"/>
              </a:ext>
            </a:extLst>
          </p:cNvPr>
          <p:cNvSpPr/>
          <p:nvPr/>
        </p:nvSpPr>
        <p:spPr>
          <a:xfrm>
            <a:off x="12534815" y="9071852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C764BB3-D957-4708-8E71-6C43F865F0CF}"/>
              </a:ext>
            </a:extLst>
          </p:cNvPr>
          <p:cNvSpPr/>
          <p:nvPr/>
        </p:nvSpPr>
        <p:spPr>
          <a:xfrm>
            <a:off x="12534814" y="9466787"/>
            <a:ext cx="3058711" cy="36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5438999" y="4989463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C887C56D-A902-451A-8B11-548021843397}"/>
              </a:ext>
            </a:extLst>
          </p:cNvPr>
          <p:cNvSpPr/>
          <p:nvPr/>
        </p:nvSpPr>
        <p:spPr>
          <a:xfrm>
            <a:off x="689374" y="361526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1149DFD2-C088-4540-B2B3-686753E19B62}"/>
              </a:ext>
            </a:extLst>
          </p:cNvPr>
          <p:cNvSpPr/>
          <p:nvPr/>
        </p:nvSpPr>
        <p:spPr>
          <a:xfrm>
            <a:off x="698447" y="578583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B2DD39B-5B0C-47C0-800F-84EAA4D91599}"/>
              </a:ext>
            </a:extLst>
          </p:cNvPr>
          <p:cNvSpPr/>
          <p:nvPr/>
        </p:nvSpPr>
        <p:spPr>
          <a:xfrm>
            <a:off x="771502" y="133703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DBD2237D-CA21-4BE2-A575-6226CF2A7713}"/>
              </a:ext>
            </a:extLst>
          </p:cNvPr>
          <p:cNvSpPr/>
          <p:nvPr/>
        </p:nvSpPr>
        <p:spPr>
          <a:xfrm>
            <a:off x="676162" y="770249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grpSp>
        <p:nvGrpSpPr>
          <p:cNvPr id="443" name="그룹 442">
            <a:extLst>
              <a:ext uri="{FF2B5EF4-FFF2-40B4-BE49-F238E27FC236}">
                <a16:creationId xmlns:a16="http://schemas.microsoft.com/office/drawing/2014/main" id="{DB0064E0-3B97-4884-9E43-DC021737923B}"/>
              </a:ext>
            </a:extLst>
          </p:cNvPr>
          <p:cNvGrpSpPr/>
          <p:nvPr/>
        </p:nvGrpSpPr>
        <p:grpSpPr>
          <a:xfrm>
            <a:off x="3056368" y="1355759"/>
            <a:ext cx="2621730" cy="1201268"/>
            <a:chOff x="2249613" y="3869984"/>
            <a:chExt cx="2439232" cy="1390681"/>
          </a:xfrm>
        </p:grpSpPr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FF5AD1D8-304F-4831-8734-41DCD46F7F8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9FC28DD0-9414-4237-B8D5-97CD4CA3020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7BEE8397-0650-4FCD-92AF-0268AD75F9A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9B0012D1-CFE1-45E9-B05E-6E665AB6FC9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6678BE3C-39E6-4800-A434-8614255C2C9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76D8418B-4C82-4369-9F10-16A249CB1EE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EB25C117-C457-464C-84D3-4BC479959DC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FF4899C9-4FEA-4FF5-91DC-87E09024BA0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8A609115-E89B-4343-8AA7-AD133DBC32A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754A17E3-59D5-4802-88C0-5410C13B26E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DB569E14-B8C1-42FB-BE0E-BFEB45FCAB1C}"/>
              </a:ext>
            </a:extLst>
          </p:cNvPr>
          <p:cNvGrpSpPr/>
          <p:nvPr/>
        </p:nvGrpSpPr>
        <p:grpSpPr>
          <a:xfrm>
            <a:off x="3045600" y="2858567"/>
            <a:ext cx="2621730" cy="1201268"/>
            <a:chOff x="2249613" y="3869984"/>
            <a:chExt cx="2439232" cy="1390681"/>
          </a:xfrm>
        </p:grpSpPr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C146FC84-8D7E-4BAC-8D95-7B300CC52063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8E2C8229-9197-455B-8BEE-F5904F3E128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88D54954-B494-40D2-BB33-E4AF5E240E3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08D75728-0271-458D-AD2A-A830DD90BEF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13271DAC-7BBF-433F-92AF-2FC87803E8F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67BB2B54-A02F-4291-8BDC-93732753650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9628486D-26EB-4A37-A74E-EEC18808913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B17C9BA6-3C29-4055-9F1A-DF05C92E7CF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25715446-7606-454C-AC9F-7AA29624F8FE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169DAC30-727D-4704-A9A4-5FF893FA56E9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EDBEA094-899D-4425-9BF0-E4E080ACD587}"/>
              </a:ext>
            </a:extLst>
          </p:cNvPr>
          <p:cNvGrpSpPr/>
          <p:nvPr/>
        </p:nvGrpSpPr>
        <p:grpSpPr>
          <a:xfrm>
            <a:off x="3033248" y="7126780"/>
            <a:ext cx="2621730" cy="1201268"/>
            <a:chOff x="2249613" y="3869984"/>
            <a:chExt cx="2439232" cy="1390681"/>
          </a:xfrm>
        </p:grpSpPr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FB7C9748-00C2-4176-AAD5-020537668C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25452FAB-55E7-478D-AC36-DD0E1758635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6446183-90FA-4DD0-95A6-33D5E16C616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589679A5-5604-498B-B176-A62D3D197D17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59C48D65-4AED-42DA-91F8-F495D9144E0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4F8452E-39EA-470A-802F-64B3840ABB5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C9514F97-5E69-4128-8105-C79E68A0063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90DC2306-4ED9-4CFD-9F26-A4562C2A4C0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7DF4F3F5-C43D-459C-9578-F58DE3FA8C4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4032F64C-81CE-49A5-A875-471EADD5107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B96499D-2AF9-4AB3-86D6-1D4B13D05401}"/>
              </a:ext>
            </a:extLst>
          </p:cNvPr>
          <p:cNvGrpSpPr/>
          <p:nvPr/>
        </p:nvGrpSpPr>
        <p:grpSpPr>
          <a:xfrm>
            <a:off x="3046425" y="5640509"/>
            <a:ext cx="2621730" cy="1201268"/>
            <a:chOff x="2249613" y="3869984"/>
            <a:chExt cx="2439232" cy="1390681"/>
          </a:xfrm>
        </p:grpSpPr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8D3E6067-6C28-4DF9-A981-706D5A0CC99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BA792F2E-8920-46EA-9D5B-389032E4ABE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FB2AB95F-6F80-4D1E-9B44-B7A79A67F53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6F6CC332-BDAD-4F4C-860A-DF7274AA90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32041CF8-3664-4D16-8DB5-30D790E2A0C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702A6859-6F2F-4E17-92A8-BAD860AA7F3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26B9B6A8-253B-4CE1-B8F5-3824686FE31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53F8F7FE-1AC8-48BD-8F75-A16D572762E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9D7E340D-44CA-4F23-B265-A7B78BBE9C1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D86868AC-EB36-49DF-AC5E-323EBD4429F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6EF36949-CF73-4500-A12B-EF245989B1F3}"/>
              </a:ext>
            </a:extLst>
          </p:cNvPr>
          <p:cNvGrpSpPr/>
          <p:nvPr/>
        </p:nvGrpSpPr>
        <p:grpSpPr>
          <a:xfrm>
            <a:off x="9090279" y="1317961"/>
            <a:ext cx="2621730" cy="1201268"/>
            <a:chOff x="2249613" y="3869984"/>
            <a:chExt cx="2439232" cy="1390681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ED209744-401E-44C3-B01C-FC79F0BF811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E8CD3ED0-F193-470B-A6B7-F575D3712EB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F8B13B43-6F42-4D4E-880B-6CCA0A6C925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EEA9455-F09A-432B-BF8F-C3269AAEC307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97AEF24A-CD18-471E-9655-606A3D7A6C6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025CD06F-B8A0-4242-8803-7F478A19926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A87BD425-4C7C-48AE-892C-9997842EDE2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B3376F19-06BB-4CA2-8D46-87E9F117C5C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31977959-DE2F-4944-9A13-7674ADAB7FB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BD2BEEFF-C75B-433D-B282-A901744CED1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005928DA-F8F1-4A2A-90A6-11309E5760D8}"/>
              </a:ext>
            </a:extLst>
          </p:cNvPr>
          <p:cNvGrpSpPr/>
          <p:nvPr/>
        </p:nvGrpSpPr>
        <p:grpSpPr>
          <a:xfrm>
            <a:off x="9067012" y="2834580"/>
            <a:ext cx="2621730" cy="1201268"/>
            <a:chOff x="2249613" y="3869984"/>
            <a:chExt cx="2439232" cy="1390681"/>
          </a:xfrm>
        </p:grpSpPr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34A98962-2E6D-473E-A773-2EA2AF34685E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DD7C84A3-4308-471F-A0AF-A2AD4BC03A3D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F1831E8-5E15-4465-917C-E716C38F500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AC3656D6-BD71-4CF9-BF94-8CC2A453CA8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7831C3EF-C560-4894-9DD1-62B5F82B2A8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03041A3-3376-42FD-BF2E-14A02025E1B1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A50C1C38-CC51-4E91-B31F-3E0E473B1F5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30E9F238-FE70-49CA-B111-2E8411E762C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F8F0BF0C-C45B-4407-891E-CC79E30408E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259FDD82-2EE1-42CB-AEFA-0A9BD4FB7D6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27ABCA6B-BA15-4517-ABF8-D536A38838CB}"/>
              </a:ext>
            </a:extLst>
          </p:cNvPr>
          <p:cNvGrpSpPr/>
          <p:nvPr/>
        </p:nvGrpSpPr>
        <p:grpSpPr>
          <a:xfrm>
            <a:off x="13189540" y="1325778"/>
            <a:ext cx="2621730" cy="1201268"/>
            <a:chOff x="2249613" y="3869984"/>
            <a:chExt cx="2439232" cy="1390681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8ABD2B0B-DAC8-4187-939C-EA9F773D9B1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8AD9609A-A5A6-4AF0-8398-82DB4EB7C87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D6D90335-9B48-4258-AD39-695D685D811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E7ACAFA2-589A-42B5-8F70-22DB33B9BC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5315AE1C-9C1A-4FD5-A233-4BC89F609A1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59101B41-2445-46E4-8202-867B06FB7E6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7092A4B4-89E6-4A87-9376-33694624FBB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B80E0F39-C57B-4D43-A33D-852A390DF87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9D608707-6EAC-43E3-8ADF-798842331C2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F9E247BC-6E0B-4D31-90A3-3ABAC858B88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7DE42798-37AB-4FBD-9D35-18D7AE12C26A}"/>
              </a:ext>
            </a:extLst>
          </p:cNvPr>
          <p:cNvGrpSpPr/>
          <p:nvPr/>
        </p:nvGrpSpPr>
        <p:grpSpPr>
          <a:xfrm>
            <a:off x="13195792" y="2855748"/>
            <a:ext cx="2621730" cy="1201268"/>
            <a:chOff x="2249613" y="3869984"/>
            <a:chExt cx="2439232" cy="1390681"/>
          </a:xfrm>
        </p:grpSpPr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8F8E74FB-2616-4BE1-B661-C8D15E23CD0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EF59A34A-235E-4ED8-B8B3-886DA86F295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BF8D0659-D3E8-412E-AAB0-493403E2A0D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CC4F9D5D-56F2-434E-BBA1-1F6A3E6FA9D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87ABD5BB-8F8A-4162-94F0-063588149D87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2324B2BC-4183-45D9-B739-36624F3857B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98BC9616-19DF-4899-880D-2C97AB474EE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4F24CB40-04DE-4D20-A3D4-3983E5A1A5FA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EFC622CA-3A58-4EA6-B188-F6EF66280AD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9C72F112-D3E6-4356-8A36-C958ADEB9F3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75" name="그룹 574">
            <a:extLst>
              <a:ext uri="{FF2B5EF4-FFF2-40B4-BE49-F238E27FC236}">
                <a16:creationId xmlns:a16="http://schemas.microsoft.com/office/drawing/2014/main" id="{7CF24693-8F07-4C24-9E38-C8886D48316A}"/>
              </a:ext>
            </a:extLst>
          </p:cNvPr>
          <p:cNvGrpSpPr/>
          <p:nvPr/>
        </p:nvGrpSpPr>
        <p:grpSpPr>
          <a:xfrm>
            <a:off x="13183677" y="5615048"/>
            <a:ext cx="2621730" cy="1201268"/>
            <a:chOff x="2249613" y="3869984"/>
            <a:chExt cx="2439232" cy="1390681"/>
          </a:xfrm>
        </p:grpSpPr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8DE1B59-66C3-4740-8E8D-F59A5A87C1F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545EFC7B-BE19-4796-98C1-0CF37DA1DA6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4C9690D8-FC3A-4CA2-BA88-744BEF08F7A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BB9E2581-1ED6-4568-A972-A3C54F33AC6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56D6FE89-0444-4C87-AA14-2AB641C7F72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D3DC1AD3-DDC6-466C-B8B5-51D83C0395A6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EB5A6E71-5966-4F87-A356-3783AC0B63F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EB2B8C79-A28F-4376-8953-5A8D6AB56442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03053E4E-3FBE-4136-8C29-24352BEBDD3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685BAF94-25CB-486F-B0C6-D4070993758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887A4A83-8992-436A-B0A9-CDDC7038ED9B}"/>
              </a:ext>
            </a:extLst>
          </p:cNvPr>
          <p:cNvGrpSpPr/>
          <p:nvPr/>
        </p:nvGrpSpPr>
        <p:grpSpPr>
          <a:xfrm>
            <a:off x="13189929" y="7145018"/>
            <a:ext cx="2621730" cy="1201268"/>
            <a:chOff x="2249613" y="3869984"/>
            <a:chExt cx="2439232" cy="1390681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351A85B9-7CE1-42CB-87C5-F947E9501E2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B64506-3FFC-4E9B-98D9-369A9D07FA7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EF1A3448-2D34-456B-B54D-8E9A0A93829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AEC3F0E1-D425-462F-8FBF-7FEF8F1038D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F3970916-A7AA-4F28-9A6B-E2F702F2AAC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DE91680E-727F-4572-95FF-1E873E073D2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15E0E499-5C9C-4A97-854E-20E29B59663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10FE89DF-8269-49F1-B11B-708170EB7F4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AD0CD13F-CDE2-466B-B8EE-0E4B1128EBC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78F80366-C2CE-4312-BDB3-7223A3EFFE8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D8918EEB-3AFB-4DBF-83ED-56516620A3CC}"/>
              </a:ext>
            </a:extLst>
          </p:cNvPr>
          <p:cNvGrpSpPr/>
          <p:nvPr/>
        </p:nvGrpSpPr>
        <p:grpSpPr>
          <a:xfrm>
            <a:off x="9527594" y="5608228"/>
            <a:ext cx="2621730" cy="1201268"/>
            <a:chOff x="2249613" y="3869984"/>
            <a:chExt cx="2439232" cy="1390681"/>
          </a:xfrm>
        </p:grpSpPr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F04BEC43-8229-4340-BF87-BF29D1EECF1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5FE4523-E9FA-4DA0-BA32-10BA48CA8CF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52C746BC-7B04-4C03-95A7-569F050EA3A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C7F10911-DF84-4E17-80F2-11EE705ECEA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DA97BD62-8617-4D1B-A8F9-F25320E55AA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85BF55EA-8C18-46E2-8D22-B2C59F891C8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C4C85E16-CE4D-4037-B4E4-BB6070F9ABE8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62360C8-7C4A-4815-B9F3-D34363C8858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8D3C309D-94D8-4093-81FE-DDDAD1902C1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D08A7E09-CE1B-42D3-9675-72E6D7197A8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608" name="그룹 607">
            <a:extLst>
              <a:ext uri="{FF2B5EF4-FFF2-40B4-BE49-F238E27FC236}">
                <a16:creationId xmlns:a16="http://schemas.microsoft.com/office/drawing/2014/main" id="{2322C388-19F0-4582-8C10-BBF69CC67323}"/>
              </a:ext>
            </a:extLst>
          </p:cNvPr>
          <p:cNvGrpSpPr/>
          <p:nvPr/>
        </p:nvGrpSpPr>
        <p:grpSpPr>
          <a:xfrm>
            <a:off x="9509034" y="7141113"/>
            <a:ext cx="2621730" cy="1201268"/>
            <a:chOff x="2249613" y="3869984"/>
            <a:chExt cx="2439232" cy="1390681"/>
          </a:xfrm>
        </p:grpSpPr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B5449F82-8B44-471A-93F0-2D7F7B9370C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98658FAB-C89C-4EE8-ACF3-C6FC4A4954D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9B0370E7-579C-4FAE-A05A-98EEB2C187C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6A4B1A20-C910-4775-9430-AB21CF5BD8F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E5EAA155-66A3-4229-B8E2-AF233C617A4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860AE6ED-B421-47FE-80CC-5EA1629ACC3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73642575-7A9E-4299-815D-9CD9208CF95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B9D16836-24D5-4934-865B-6E5D2EFBFE4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23B05C22-87C5-4909-89DB-B1E9F1E341E8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2B020730-146F-4F7D-A4BA-804714F4E84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35FDEF-865A-4018-B145-DF919A2A5B81}"/>
              </a:ext>
            </a:extLst>
          </p:cNvPr>
          <p:cNvCxnSpPr>
            <a:cxnSpLocks/>
          </p:cNvCxnSpPr>
          <p:nvPr/>
        </p:nvCxnSpPr>
        <p:spPr>
          <a:xfrm>
            <a:off x="12660467" y="1166848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8206CDE2-0A69-4C9C-9C1D-00CDADBD1F8C}"/>
              </a:ext>
            </a:extLst>
          </p:cNvPr>
          <p:cNvCxnSpPr>
            <a:cxnSpLocks/>
          </p:cNvCxnSpPr>
          <p:nvPr/>
        </p:nvCxnSpPr>
        <p:spPr>
          <a:xfrm>
            <a:off x="12657220" y="543556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49869B4-1616-4C74-9462-8E679BFCDC0F}"/>
              </a:ext>
            </a:extLst>
          </p:cNvPr>
          <p:cNvSpPr/>
          <p:nvPr/>
        </p:nvSpPr>
        <p:spPr>
          <a:xfrm>
            <a:off x="2536968" y="2222496"/>
            <a:ext cx="12510513" cy="6326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BEB443B-394A-4F23-8E31-EECCE19222FF}"/>
              </a:ext>
            </a:extLst>
          </p:cNvPr>
          <p:cNvSpPr/>
          <p:nvPr/>
        </p:nvSpPr>
        <p:spPr>
          <a:xfrm>
            <a:off x="2536968" y="1703930"/>
            <a:ext cx="12510513" cy="51856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설정 상태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D44886B-172B-4EF9-905F-4A68206A32D4}"/>
              </a:ext>
            </a:extLst>
          </p:cNvPr>
          <p:cNvSpPr/>
          <p:nvPr/>
        </p:nvSpPr>
        <p:spPr>
          <a:xfrm>
            <a:off x="8831053" y="5221270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0" name="표 59">
            <a:extLst>
              <a:ext uri="{FF2B5EF4-FFF2-40B4-BE49-F238E27FC236}">
                <a16:creationId xmlns:a16="http://schemas.microsoft.com/office/drawing/2014/main" id="{E0F5FFAE-AF35-4868-9485-BAF9602CE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52408"/>
              </p:ext>
            </p:extLst>
          </p:nvPr>
        </p:nvGraphicFramePr>
        <p:xfrm>
          <a:off x="2769701" y="5691086"/>
          <a:ext cx="7337891" cy="12064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2982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147102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298861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222982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222982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222982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566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56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id="{B6123D7A-063E-428F-A874-5C5D6FA06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51346"/>
              </p:ext>
            </p:extLst>
          </p:nvPr>
        </p:nvGraphicFramePr>
        <p:xfrm>
          <a:off x="2743776" y="2879148"/>
          <a:ext cx="12070967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82694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528013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</a:rPr>
                        <a:t>단계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4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5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6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7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8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9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10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11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12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13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14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15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16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17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18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19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20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21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1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522EFF5-11BC-4A74-A6EC-1514AADABCE8}"/>
              </a:ext>
            </a:extLst>
          </p:cNvPr>
          <p:cNvSpPr/>
          <p:nvPr/>
        </p:nvSpPr>
        <p:spPr>
          <a:xfrm>
            <a:off x="2644432" y="2318525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C000"/>
                </a:solidFill>
              </a:rPr>
              <a:t>단계별 </a:t>
            </a:r>
            <a:r>
              <a:rPr lang="ko-KR" altLang="en-US" sz="2000" b="1" dirty="0" err="1">
                <a:solidFill>
                  <a:srgbClr val="FFC000"/>
                </a:solidFill>
              </a:rPr>
              <a:t>디밍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AFBE7F-AEBA-4ED2-85B8-51AC80902578}"/>
              </a:ext>
            </a:extLst>
          </p:cNvPr>
          <p:cNvSpPr/>
          <p:nvPr/>
        </p:nvSpPr>
        <p:spPr>
          <a:xfrm>
            <a:off x="13508460" y="2410575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9F33A7C8-D0A1-4229-AF54-1F5B894AA226}"/>
              </a:ext>
            </a:extLst>
          </p:cNvPr>
          <p:cNvSpPr/>
          <p:nvPr/>
        </p:nvSpPr>
        <p:spPr>
          <a:xfrm>
            <a:off x="13406860" y="8031298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닫</a:t>
            </a:r>
            <a:r>
              <a:rPr lang="ko-KR" altLang="en-US" b="1" dirty="0">
                <a:solidFill>
                  <a:schemeClr val="tx1"/>
                </a:solidFill>
              </a:rPr>
              <a:t> 기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44C10EB-E72D-4E77-AAF0-0EFB74465879}"/>
              </a:ext>
            </a:extLst>
          </p:cNvPr>
          <p:cNvSpPr/>
          <p:nvPr/>
        </p:nvSpPr>
        <p:spPr>
          <a:xfrm>
            <a:off x="2644432" y="5150382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FFC000"/>
                </a:solidFill>
              </a:rPr>
              <a:t>보수율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4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853B2053-FE31-425D-9504-D70546F80BAF}"/>
              </a:ext>
            </a:extLst>
          </p:cNvPr>
          <p:cNvGrpSpPr/>
          <p:nvPr/>
        </p:nvGrpSpPr>
        <p:grpSpPr>
          <a:xfrm>
            <a:off x="101755" y="4948445"/>
            <a:ext cx="18036664" cy="4071969"/>
            <a:chOff x="387175" y="390367"/>
            <a:chExt cx="17472664" cy="4071969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7E2DB73F-1055-4A92-A48A-F3BB63657169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90C68E7C-16B5-41EC-B51C-5FC2D48D8652}"/>
                </a:ext>
              </a:extLst>
            </p:cNvPr>
            <p:cNvSpPr/>
            <p:nvPr/>
          </p:nvSpPr>
          <p:spPr>
            <a:xfrm>
              <a:off x="8098579" y="390367"/>
              <a:ext cx="4450408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9E95D793-2840-4F97-A08B-5468F8D085C1}"/>
                </a:ext>
              </a:extLst>
            </p:cNvPr>
            <p:cNvGrpSpPr/>
            <p:nvPr/>
          </p:nvGrpSpPr>
          <p:grpSpPr>
            <a:xfrm>
              <a:off x="12550035" y="390367"/>
              <a:ext cx="4187359" cy="4071965"/>
              <a:chOff x="12557995" y="4918824"/>
              <a:chExt cx="41873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4" name="타원 23">
                <a:extLst>
                  <a:ext uri="{FF2B5EF4-FFF2-40B4-BE49-F238E27FC236}">
                    <a16:creationId xmlns:a16="http://schemas.microsoft.com/office/drawing/2014/main" id="{AF568B2F-186D-4854-8E73-7DD6478B64BA}"/>
                  </a:ext>
                </a:extLst>
              </p:cNvPr>
              <p:cNvSpPr/>
              <p:nvPr/>
            </p:nvSpPr>
            <p:spPr>
              <a:xfrm rot="5400000">
                <a:off x="14575403" y="6446455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1AD597A1-7568-41D9-A7C8-7AE4725D5C59}"/>
                  </a:ext>
                </a:extLst>
              </p:cNvPr>
              <p:cNvSpPr/>
              <p:nvPr/>
            </p:nvSpPr>
            <p:spPr>
              <a:xfrm>
                <a:off x="12557995" y="4918824"/>
                <a:ext cx="3232505" cy="40719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4B892BB3-A4F9-4CF8-BF78-2B8A41492413}"/>
                </a:ext>
              </a:extLst>
            </p:cNvPr>
            <p:cNvSpPr/>
            <p:nvPr/>
          </p:nvSpPr>
          <p:spPr>
            <a:xfrm>
              <a:off x="1831805" y="390371"/>
              <a:ext cx="4614740" cy="40719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23">
              <a:extLst>
                <a:ext uri="{FF2B5EF4-FFF2-40B4-BE49-F238E27FC236}">
                  <a16:creationId xmlns:a16="http://schemas.microsoft.com/office/drawing/2014/main" id="{B03F4548-F41F-4F31-95EF-06E2E225287D}"/>
                </a:ext>
              </a:extLst>
            </p:cNvPr>
            <p:cNvSpPr/>
            <p:nvPr/>
          </p:nvSpPr>
          <p:spPr>
            <a:xfrm rot="5400000">
              <a:off x="5225458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타원 23">
              <a:extLst>
                <a:ext uri="{FF2B5EF4-FFF2-40B4-BE49-F238E27FC236}">
                  <a16:creationId xmlns:a16="http://schemas.microsoft.com/office/drawing/2014/main" id="{B10859B3-92D1-4525-8118-32F3A8E3C8F4}"/>
                </a:ext>
              </a:extLst>
            </p:cNvPr>
            <p:cNvSpPr/>
            <p:nvPr/>
          </p:nvSpPr>
          <p:spPr>
            <a:xfrm rot="5400000">
              <a:off x="6892277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타원 23">
              <a:extLst>
                <a:ext uri="{FF2B5EF4-FFF2-40B4-BE49-F238E27FC236}">
                  <a16:creationId xmlns:a16="http://schemas.microsoft.com/office/drawing/2014/main" id="{B89AA070-DF3A-4F5C-9EA8-291A233C10C7}"/>
                </a:ext>
              </a:extLst>
            </p:cNvPr>
            <p:cNvSpPr/>
            <p:nvPr/>
          </p:nvSpPr>
          <p:spPr>
            <a:xfrm rot="5400000">
              <a:off x="632223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0D76D69F-D312-4FE3-95D4-BDFB21C62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D70B708F-01D4-4384-8618-3CEFD502AE04}"/>
                </a:ext>
              </a:extLst>
            </p:cNvPr>
            <p:cNvCxnSpPr>
              <a:cxnSpLocks/>
              <a:stCxn id="402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화살표: 아래쪽 410">
              <a:extLst>
                <a:ext uri="{FF2B5EF4-FFF2-40B4-BE49-F238E27FC236}">
                  <a16:creationId xmlns:a16="http://schemas.microsoft.com/office/drawing/2014/main" id="{815369F2-967B-4DA4-BF02-AC040AD1B3D5}"/>
                </a:ext>
              </a:extLst>
            </p:cNvPr>
            <p:cNvSpPr/>
            <p:nvPr/>
          </p:nvSpPr>
          <p:spPr>
            <a:xfrm rot="16200000">
              <a:off x="967987" y="2137486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FE5C2478-11AC-41A8-8F81-006E96ED9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화살표: 아래쪽 412">
              <a:extLst>
                <a:ext uri="{FF2B5EF4-FFF2-40B4-BE49-F238E27FC236}">
                  <a16:creationId xmlns:a16="http://schemas.microsoft.com/office/drawing/2014/main" id="{52471625-2884-4E91-86A9-B128A1398998}"/>
                </a:ext>
              </a:extLst>
            </p:cNvPr>
            <p:cNvSpPr/>
            <p:nvPr/>
          </p:nvSpPr>
          <p:spPr>
            <a:xfrm rot="162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095C3DE-D055-401F-B7FD-D07F127D9FF5}"/>
              </a:ext>
            </a:extLst>
          </p:cNvPr>
          <p:cNvGrpSpPr/>
          <p:nvPr/>
        </p:nvGrpSpPr>
        <p:grpSpPr>
          <a:xfrm>
            <a:off x="116737" y="679729"/>
            <a:ext cx="17980697" cy="4071969"/>
            <a:chOff x="387175" y="390367"/>
            <a:chExt cx="17472664" cy="4071969"/>
          </a:xfrm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F277723D-7FCF-4653-BD0B-5476355BA384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1C9BB98-0DF9-4236-ABED-999DF2B45833}"/>
                </a:ext>
              </a:extLst>
            </p:cNvPr>
            <p:cNvSpPr/>
            <p:nvPr/>
          </p:nvSpPr>
          <p:spPr>
            <a:xfrm>
              <a:off x="9085548" y="390367"/>
              <a:ext cx="3845238" cy="40719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2DCC2771-25D0-428B-8E7F-92E75A0E62FA}"/>
                </a:ext>
              </a:extLst>
            </p:cNvPr>
            <p:cNvGrpSpPr/>
            <p:nvPr/>
          </p:nvGrpSpPr>
          <p:grpSpPr>
            <a:xfrm>
              <a:off x="8113548" y="390367"/>
              <a:ext cx="8655959" cy="4071965"/>
              <a:chOff x="8121508" y="4918824"/>
              <a:chExt cx="86559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84" name="타원 23">
                <a:extLst>
                  <a:ext uri="{FF2B5EF4-FFF2-40B4-BE49-F238E27FC236}">
                    <a16:creationId xmlns:a16="http://schemas.microsoft.com/office/drawing/2014/main" id="{45A80E86-4614-4442-8A91-355CD4B622E9}"/>
                  </a:ext>
                </a:extLst>
              </p:cNvPr>
              <p:cNvSpPr/>
              <p:nvPr/>
            </p:nvSpPr>
            <p:spPr>
              <a:xfrm rot="16200000">
                <a:off x="6923557" y="6446454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C7FB3716-BB0C-4302-8B2B-B6553E80E307}"/>
                  </a:ext>
                </a:extLst>
              </p:cNvPr>
              <p:cNvSpPr/>
              <p:nvPr/>
            </p:nvSpPr>
            <p:spPr>
              <a:xfrm>
                <a:off x="12932229" y="4918824"/>
                <a:ext cx="3845238" cy="4071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2A8C91F-3CF0-4AB8-B10D-0A519EE1D4B1}"/>
                </a:ext>
              </a:extLst>
            </p:cNvPr>
            <p:cNvSpPr/>
            <p:nvPr/>
          </p:nvSpPr>
          <p:spPr>
            <a:xfrm>
              <a:off x="2818773" y="390371"/>
              <a:ext cx="4614740" cy="40719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23">
              <a:extLst>
                <a:ext uri="{FF2B5EF4-FFF2-40B4-BE49-F238E27FC236}">
                  <a16:creationId xmlns:a16="http://schemas.microsoft.com/office/drawing/2014/main" id="{E4BCB7E3-321C-41C6-8710-83E2FE7B6283}"/>
                </a:ext>
              </a:extLst>
            </p:cNvPr>
            <p:cNvSpPr/>
            <p:nvPr/>
          </p:nvSpPr>
          <p:spPr>
            <a:xfrm rot="16200000">
              <a:off x="653451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타원 23">
              <a:extLst>
                <a:ext uri="{FF2B5EF4-FFF2-40B4-BE49-F238E27FC236}">
                  <a16:creationId xmlns:a16="http://schemas.microsoft.com/office/drawing/2014/main" id="{4A6D9A5A-7421-47F9-9FD1-4334C93D9662}"/>
                </a:ext>
              </a:extLst>
            </p:cNvPr>
            <p:cNvSpPr/>
            <p:nvPr/>
          </p:nvSpPr>
          <p:spPr>
            <a:xfrm rot="16200000">
              <a:off x="14627570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타원 23">
              <a:extLst>
                <a:ext uri="{FF2B5EF4-FFF2-40B4-BE49-F238E27FC236}">
                  <a16:creationId xmlns:a16="http://schemas.microsoft.com/office/drawing/2014/main" id="{C21DA815-F655-4586-B63B-5BB11D07980A}"/>
                </a:ext>
              </a:extLst>
            </p:cNvPr>
            <p:cNvSpPr/>
            <p:nvPr/>
          </p:nvSpPr>
          <p:spPr>
            <a:xfrm rot="16200000">
              <a:off x="5276792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B91AF307-052A-4FB1-B46F-6DA81CACD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4CAB1240-FAC5-46FD-A4A1-3933A3CDDFDB}"/>
                </a:ext>
              </a:extLst>
            </p:cNvPr>
            <p:cNvCxnSpPr>
              <a:cxnSpLocks/>
              <a:stCxn id="367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화살표: 아래쪽 380">
              <a:extLst>
                <a:ext uri="{FF2B5EF4-FFF2-40B4-BE49-F238E27FC236}">
                  <a16:creationId xmlns:a16="http://schemas.microsoft.com/office/drawing/2014/main" id="{928A5964-F12C-4304-ACC2-2D4FDDF4F006}"/>
                </a:ext>
              </a:extLst>
            </p:cNvPr>
            <p:cNvSpPr/>
            <p:nvPr/>
          </p:nvSpPr>
          <p:spPr>
            <a:xfrm rot="5400000">
              <a:off x="875047" y="2123224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2852D805-26A8-4E82-B49A-C77761E11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화살표: 아래쪽 382">
              <a:extLst>
                <a:ext uri="{FF2B5EF4-FFF2-40B4-BE49-F238E27FC236}">
                  <a16:creationId xmlns:a16="http://schemas.microsoft.com/office/drawing/2014/main" id="{6126540C-65C1-4A66-BE54-A8680A594177}"/>
                </a:ext>
              </a:extLst>
            </p:cNvPr>
            <p:cNvSpPr/>
            <p:nvPr/>
          </p:nvSpPr>
          <p:spPr>
            <a:xfrm rot="54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3056368" y="349321"/>
            <a:ext cx="2600195" cy="331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리산테크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터널등</a:t>
            </a:r>
            <a:r>
              <a:rPr lang="ko-KR" altLang="en-US" sz="1400" dirty="0"/>
              <a:t> 제어기 프로그램 </a:t>
            </a:r>
            <a:r>
              <a:rPr lang="en-US" altLang="ko-KR" sz="1400" dirty="0"/>
              <a:t>V1.00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323142" y="349321"/>
            <a:ext cx="2356261" cy="3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161863" y="334807"/>
            <a:ext cx="2752713" cy="346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3803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2A7ABF32-38AB-4C26-AC39-788C96BB3CE2}"/>
              </a:ext>
            </a:extLst>
          </p:cNvPr>
          <p:cNvSpPr/>
          <p:nvPr/>
        </p:nvSpPr>
        <p:spPr>
          <a:xfrm>
            <a:off x="5656563" y="347145"/>
            <a:ext cx="777668" cy="3319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EB52D431-A06E-480E-A16E-F84A2A898ECE}"/>
              </a:ext>
            </a:extLst>
          </p:cNvPr>
          <p:cNvSpPr/>
          <p:nvPr/>
        </p:nvSpPr>
        <p:spPr>
          <a:xfrm>
            <a:off x="15908057" y="347146"/>
            <a:ext cx="777668" cy="3304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F40979EA-7714-4159-B26A-92DF5FE9D3D8}"/>
              </a:ext>
            </a:extLst>
          </p:cNvPr>
          <p:cNvSpPr/>
          <p:nvPr/>
        </p:nvSpPr>
        <p:spPr>
          <a:xfrm>
            <a:off x="11680503" y="368216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5EBEF9CC-3527-494B-B13D-E3059D6D82A9}"/>
              </a:ext>
            </a:extLst>
          </p:cNvPr>
          <p:cNvSpPr/>
          <p:nvPr/>
        </p:nvSpPr>
        <p:spPr>
          <a:xfrm>
            <a:off x="2876257" y="9084570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9A76E99D-569B-4C79-A083-792AF970D55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4B3D71C-C16A-43A7-9A7F-6E0C06B9FF2F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C9D7E52-6E16-4387-A176-C0034427844A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911D2975-7A55-4A2E-B9E7-44EE4EDFD900}"/>
              </a:ext>
            </a:extLst>
          </p:cNvPr>
          <p:cNvSpPr/>
          <p:nvPr/>
        </p:nvSpPr>
        <p:spPr>
          <a:xfrm>
            <a:off x="12534815" y="9071852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C764BB3-D957-4708-8E71-6C43F865F0CF}"/>
              </a:ext>
            </a:extLst>
          </p:cNvPr>
          <p:cNvSpPr/>
          <p:nvPr/>
        </p:nvSpPr>
        <p:spPr>
          <a:xfrm>
            <a:off x="12534814" y="9466787"/>
            <a:ext cx="3058711" cy="36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5438999" y="4989463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C887C56D-A902-451A-8B11-548021843397}"/>
              </a:ext>
            </a:extLst>
          </p:cNvPr>
          <p:cNvSpPr/>
          <p:nvPr/>
        </p:nvSpPr>
        <p:spPr>
          <a:xfrm>
            <a:off x="689374" y="361526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1149DFD2-C088-4540-B2B3-686753E19B62}"/>
              </a:ext>
            </a:extLst>
          </p:cNvPr>
          <p:cNvSpPr/>
          <p:nvPr/>
        </p:nvSpPr>
        <p:spPr>
          <a:xfrm>
            <a:off x="698447" y="578583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B2DD39B-5B0C-47C0-800F-84EAA4D91599}"/>
              </a:ext>
            </a:extLst>
          </p:cNvPr>
          <p:cNvSpPr/>
          <p:nvPr/>
        </p:nvSpPr>
        <p:spPr>
          <a:xfrm>
            <a:off x="771502" y="133703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DBD2237D-CA21-4BE2-A575-6226CF2A7713}"/>
              </a:ext>
            </a:extLst>
          </p:cNvPr>
          <p:cNvSpPr/>
          <p:nvPr/>
        </p:nvSpPr>
        <p:spPr>
          <a:xfrm>
            <a:off x="676162" y="770249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grpSp>
        <p:nvGrpSpPr>
          <p:cNvPr id="443" name="그룹 442">
            <a:extLst>
              <a:ext uri="{FF2B5EF4-FFF2-40B4-BE49-F238E27FC236}">
                <a16:creationId xmlns:a16="http://schemas.microsoft.com/office/drawing/2014/main" id="{DB0064E0-3B97-4884-9E43-DC021737923B}"/>
              </a:ext>
            </a:extLst>
          </p:cNvPr>
          <p:cNvGrpSpPr/>
          <p:nvPr/>
        </p:nvGrpSpPr>
        <p:grpSpPr>
          <a:xfrm>
            <a:off x="3056368" y="1355759"/>
            <a:ext cx="2621730" cy="1201268"/>
            <a:chOff x="2249613" y="3869984"/>
            <a:chExt cx="2439232" cy="1390681"/>
          </a:xfrm>
        </p:grpSpPr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FF5AD1D8-304F-4831-8734-41DCD46F7F8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9FC28DD0-9414-4237-B8D5-97CD4CA3020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7BEE8397-0650-4FCD-92AF-0268AD75F9A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9B0012D1-CFE1-45E9-B05E-6E665AB6FC9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6678BE3C-39E6-4800-A434-8614255C2C9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76D8418B-4C82-4369-9F10-16A249CB1EE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EB25C117-C457-464C-84D3-4BC479959DC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FF4899C9-4FEA-4FF5-91DC-87E09024BA0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8A609115-E89B-4343-8AA7-AD133DBC32A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754A17E3-59D5-4802-88C0-5410C13B26E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DB569E14-B8C1-42FB-BE0E-BFEB45FCAB1C}"/>
              </a:ext>
            </a:extLst>
          </p:cNvPr>
          <p:cNvGrpSpPr/>
          <p:nvPr/>
        </p:nvGrpSpPr>
        <p:grpSpPr>
          <a:xfrm>
            <a:off x="3045600" y="2858567"/>
            <a:ext cx="2621730" cy="1201268"/>
            <a:chOff x="2249613" y="3869984"/>
            <a:chExt cx="2439232" cy="1390681"/>
          </a:xfrm>
        </p:grpSpPr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C146FC84-8D7E-4BAC-8D95-7B300CC52063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8E2C8229-9197-455B-8BEE-F5904F3E128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88D54954-B494-40D2-BB33-E4AF5E240E3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08D75728-0271-458D-AD2A-A830DD90BEF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13271DAC-7BBF-433F-92AF-2FC87803E8F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67BB2B54-A02F-4291-8BDC-93732753650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9628486D-26EB-4A37-A74E-EEC18808913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B17C9BA6-3C29-4055-9F1A-DF05C92E7CF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25715446-7606-454C-AC9F-7AA29624F8FE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169DAC30-727D-4704-A9A4-5FF893FA56E9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EDBEA094-899D-4425-9BF0-E4E080ACD587}"/>
              </a:ext>
            </a:extLst>
          </p:cNvPr>
          <p:cNvGrpSpPr/>
          <p:nvPr/>
        </p:nvGrpSpPr>
        <p:grpSpPr>
          <a:xfrm>
            <a:off x="3033248" y="7126780"/>
            <a:ext cx="2621730" cy="1201268"/>
            <a:chOff x="2249613" y="3869984"/>
            <a:chExt cx="2439232" cy="1390681"/>
          </a:xfrm>
        </p:grpSpPr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FB7C9748-00C2-4176-AAD5-020537668C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25452FAB-55E7-478D-AC36-DD0E1758635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6446183-90FA-4DD0-95A6-33D5E16C616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589679A5-5604-498B-B176-A62D3D197D17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59C48D65-4AED-42DA-91F8-F495D9144E0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4F8452E-39EA-470A-802F-64B3840ABB5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C9514F97-5E69-4128-8105-C79E68A0063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90DC2306-4ED9-4CFD-9F26-A4562C2A4C0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7DF4F3F5-C43D-459C-9578-F58DE3FA8C4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4032F64C-81CE-49A5-A875-471EADD5107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B96499D-2AF9-4AB3-86D6-1D4B13D05401}"/>
              </a:ext>
            </a:extLst>
          </p:cNvPr>
          <p:cNvGrpSpPr/>
          <p:nvPr/>
        </p:nvGrpSpPr>
        <p:grpSpPr>
          <a:xfrm>
            <a:off x="3046425" y="5640509"/>
            <a:ext cx="2621730" cy="1201268"/>
            <a:chOff x="2249613" y="3869984"/>
            <a:chExt cx="2439232" cy="1390681"/>
          </a:xfrm>
        </p:grpSpPr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8D3E6067-6C28-4DF9-A981-706D5A0CC99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BA792F2E-8920-46EA-9D5B-389032E4ABE4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FB2AB95F-6F80-4D1E-9B44-B7A79A67F53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6F6CC332-BDAD-4F4C-860A-DF7274AA90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32041CF8-3664-4D16-8DB5-30D790E2A0C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702A6859-6F2F-4E17-92A8-BAD860AA7F3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26B9B6A8-253B-4CE1-B8F5-3824686FE319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53F8F7FE-1AC8-48BD-8F75-A16D572762E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9D7E340D-44CA-4F23-B265-A7B78BBE9C1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D86868AC-EB36-49DF-AC5E-323EBD4429F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6EF36949-CF73-4500-A12B-EF245989B1F3}"/>
              </a:ext>
            </a:extLst>
          </p:cNvPr>
          <p:cNvGrpSpPr/>
          <p:nvPr/>
        </p:nvGrpSpPr>
        <p:grpSpPr>
          <a:xfrm>
            <a:off x="9090279" y="1317961"/>
            <a:ext cx="2621730" cy="1201268"/>
            <a:chOff x="2249613" y="3869984"/>
            <a:chExt cx="2439232" cy="1390681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ED209744-401E-44C3-B01C-FC79F0BF811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E8CD3ED0-F193-470B-A6B7-F575D3712EB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F8B13B43-6F42-4D4E-880B-6CCA0A6C925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EEA9455-F09A-432B-BF8F-C3269AAEC307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97AEF24A-CD18-471E-9655-606A3D7A6C6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025CD06F-B8A0-4242-8803-7F478A19926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A87BD425-4C7C-48AE-892C-9997842EDE2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B3376F19-06BB-4CA2-8D46-87E9F117C5C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31977959-DE2F-4944-9A13-7674ADAB7FB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BD2BEEFF-C75B-433D-B282-A901744CED1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005928DA-F8F1-4A2A-90A6-11309E5760D8}"/>
              </a:ext>
            </a:extLst>
          </p:cNvPr>
          <p:cNvGrpSpPr/>
          <p:nvPr/>
        </p:nvGrpSpPr>
        <p:grpSpPr>
          <a:xfrm>
            <a:off x="9067012" y="2834580"/>
            <a:ext cx="2621730" cy="1201268"/>
            <a:chOff x="2249613" y="3869984"/>
            <a:chExt cx="2439232" cy="1390681"/>
          </a:xfrm>
        </p:grpSpPr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34A98962-2E6D-473E-A773-2EA2AF34685E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DD7C84A3-4308-471F-A0AF-A2AD4BC03A3D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F1831E8-5E15-4465-917C-E716C38F500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AC3656D6-BD71-4CF9-BF94-8CC2A453CA8F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7831C3EF-C560-4894-9DD1-62B5F82B2A8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03041A3-3376-42FD-BF2E-14A02025E1B1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A50C1C38-CC51-4E91-B31F-3E0E473B1F5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30E9F238-FE70-49CA-B111-2E8411E762C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F8F0BF0C-C45B-4407-891E-CC79E30408E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259FDD82-2EE1-42CB-AEFA-0A9BD4FB7D6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27ABCA6B-BA15-4517-ABF8-D536A38838CB}"/>
              </a:ext>
            </a:extLst>
          </p:cNvPr>
          <p:cNvGrpSpPr/>
          <p:nvPr/>
        </p:nvGrpSpPr>
        <p:grpSpPr>
          <a:xfrm>
            <a:off x="13189540" y="1325778"/>
            <a:ext cx="2621730" cy="1201268"/>
            <a:chOff x="2249613" y="3869984"/>
            <a:chExt cx="2439232" cy="1390681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8ABD2B0B-DAC8-4187-939C-EA9F773D9B1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8AD9609A-A5A6-4AF0-8398-82DB4EB7C87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D6D90335-9B48-4258-AD39-695D685D811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E7ACAFA2-589A-42B5-8F70-22DB33B9BC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5315AE1C-9C1A-4FD5-A233-4BC89F609A1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59101B41-2445-46E4-8202-867B06FB7E6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7092A4B4-89E6-4A87-9376-33694624FBB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B80E0F39-C57B-4D43-A33D-852A390DF87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9D608707-6EAC-43E3-8ADF-798842331C2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F9E247BC-6E0B-4D31-90A3-3ABAC858B88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7DE42798-37AB-4FBD-9D35-18D7AE12C26A}"/>
              </a:ext>
            </a:extLst>
          </p:cNvPr>
          <p:cNvGrpSpPr/>
          <p:nvPr/>
        </p:nvGrpSpPr>
        <p:grpSpPr>
          <a:xfrm>
            <a:off x="13195792" y="2855748"/>
            <a:ext cx="2621730" cy="1201268"/>
            <a:chOff x="2249613" y="3869984"/>
            <a:chExt cx="2439232" cy="1390681"/>
          </a:xfrm>
        </p:grpSpPr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8F8E74FB-2616-4BE1-B661-C8D15E23CD0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EF59A34A-235E-4ED8-B8B3-886DA86F295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BF8D0659-D3E8-412E-AAB0-493403E2A0D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CC4F9D5D-56F2-434E-BBA1-1F6A3E6FA9D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87ABD5BB-8F8A-4162-94F0-063588149D87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2324B2BC-4183-45D9-B739-36624F3857B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98BC9616-19DF-4899-880D-2C97AB474EE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4F24CB40-04DE-4D20-A3D4-3983E5A1A5FA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EFC622CA-3A58-4EA6-B188-F6EF66280AD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9C72F112-D3E6-4356-8A36-C958ADEB9F3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75" name="그룹 574">
            <a:extLst>
              <a:ext uri="{FF2B5EF4-FFF2-40B4-BE49-F238E27FC236}">
                <a16:creationId xmlns:a16="http://schemas.microsoft.com/office/drawing/2014/main" id="{7CF24693-8F07-4C24-9E38-C8886D48316A}"/>
              </a:ext>
            </a:extLst>
          </p:cNvPr>
          <p:cNvGrpSpPr/>
          <p:nvPr/>
        </p:nvGrpSpPr>
        <p:grpSpPr>
          <a:xfrm>
            <a:off x="13183677" y="5615048"/>
            <a:ext cx="2621730" cy="1201268"/>
            <a:chOff x="2249613" y="3869984"/>
            <a:chExt cx="2439232" cy="1390681"/>
          </a:xfrm>
        </p:grpSpPr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8DE1B59-66C3-4740-8E8D-F59A5A87C1F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545EFC7B-BE19-4796-98C1-0CF37DA1DA6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4C9690D8-FC3A-4CA2-BA88-744BEF08F7A3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BB9E2581-1ED6-4568-A972-A3C54F33AC6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56D6FE89-0444-4C87-AA14-2AB641C7F72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D3DC1AD3-DDC6-466C-B8B5-51D83C0395A6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EB5A6E71-5966-4F87-A356-3783AC0B63F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EB2B8C79-A28F-4376-8953-5A8D6AB56442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03053E4E-3FBE-4136-8C29-24352BEBDD3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685BAF94-25CB-486F-B0C6-D4070993758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887A4A83-8992-436A-B0A9-CDDC7038ED9B}"/>
              </a:ext>
            </a:extLst>
          </p:cNvPr>
          <p:cNvGrpSpPr/>
          <p:nvPr/>
        </p:nvGrpSpPr>
        <p:grpSpPr>
          <a:xfrm>
            <a:off x="13189929" y="7145018"/>
            <a:ext cx="2621730" cy="1201268"/>
            <a:chOff x="2249613" y="3869984"/>
            <a:chExt cx="2439232" cy="1390681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351A85B9-7CE1-42CB-87C5-F947E9501E2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B64506-3FFC-4E9B-98D9-369A9D07FA7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EF1A3448-2D34-456B-B54D-8E9A0A93829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AEC3F0E1-D425-462F-8FBF-7FEF8F1038D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F3970916-A7AA-4F28-9A6B-E2F702F2AAC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DE91680E-727F-4572-95FF-1E873E073D2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15E0E499-5C9C-4A97-854E-20E29B59663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10FE89DF-8269-49F1-B11B-708170EB7F4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AD0CD13F-CDE2-466B-B8EE-0E4B1128EBC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78F80366-C2CE-4312-BDB3-7223A3EFFE8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D8918EEB-3AFB-4DBF-83ED-56516620A3CC}"/>
              </a:ext>
            </a:extLst>
          </p:cNvPr>
          <p:cNvGrpSpPr/>
          <p:nvPr/>
        </p:nvGrpSpPr>
        <p:grpSpPr>
          <a:xfrm>
            <a:off x="9527594" y="5608228"/>
            <a:ext cx="2621730" cy="1201268"/>
            <a:chOff x="2249613" y="3869984"/>
            <a:chExt cx="2439232" cy="1390681"/>
          </a:xfrm>
        </p:grpSpPr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F04BEC43-8229-4340-BF87-BF29D1EECF1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5FE4523-E9FA-4DA0-BA32-10BA48CA8CF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52C746BC-7B04-4C03-95A7-569F050EA3A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C7F10911-DF84-4E17-80F2-11EE705ECEA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DA97BD62-8617-4D1B-A8F9-F25320E55AA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85BF55EA-8C18-46E2-8D22-B2C59F891C8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C4C85E16-CE4D-4037-B4E4-BB6070F9ABE8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62360C8-7C4A-4815-B9F3-D34363C8858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8D3C309D-94D8-4093-81FE-DDDAD1902C1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D08A7E09-CE1B-42D3-9675-72E6D7197A81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608" name="그룹 607">
            <a:extLst>
              <a:ext uri="{FF2B5EF4-FFF2-40B4-BE49-F238E27FC236}">
                <a16:creationId xmlns:a16="http://schemas.microsoft.com/office/drawing/2014/main" id="{2322C388-19F0-4582-8C10-BBF69CC67323}"/>
              </a:ext>
            </a:extLst>
          </p:cNvPr>
          <p:cNvGrpSpPr/>
          <p:nvPr/>
        </p:nvGrpSpPr>
        <p:grpSpPr>
          <a:xfrm>
            <a:off x="9509034" y="7141113"/>
            <a:ext cx="2621730" cy="1201268"/>
            <a:chOff x="2249613" y="3869984"/>
            <a:chExt cx="2439232" cy="1390681"/>
          </a:xfrm>
        </p:grpSpPr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B5449F82-8B44-471A-93F0-2D7F7B9370C6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98658FAB-C89C-4EE8-ACF3-C6FC4A4954D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9B0370E7-579C-4FAE-A05A-98EEB2C187C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6A4B1A20-C910-4775-9430-AB21CF5BD8F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E5EAA155-66A3-4229-B8E2-AF233C617A4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860AE6ED-B421-47FE-80CC-5EA1629ACC3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73642575-7A9E-4299-815D-9CD9208CF95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B9D16836-24D5-4934-865B-6E5D2EFBFE4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23B05C22-87C5-4909-89DB-B1E9F1E341E8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2B020730-146F-4F7D-A4BA-804714F4E84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35FDEF-865A-4018-B145-DF919A2A5B81}"/>
              </a:ext>
            </a:extLst>
          </p:cNvPr>
          <p:cNvCxnSpPr>
            <a:cxnSpLocks/>
          </p:cNvCxnSpPr>
          <p:nvPr/>
        </p:nvCxnSpPr>
        <p:spPr>
          <a:xfrm>
            <a:off x="12660467" y="1166848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8206CDE2-0A69-4C9C-9C1D-00CDADBD1F8C}"/>
              </a:ext>
            </a:extLst>
          </p:cNvPr>
          <p:cNvCxnSpPr>
            <a:cxnSpLocks/>
          </p:cNvCxnSpPr>
          <p:nvPr/>
        </p:nvCxnSpPr>
        <p:spPr>
          <a:xfrm>
            <a:off x="12657220" y="543556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894D699-CCE1-4A74-A814-4CAE9BEC0D99}"/>
              </a:ext>
            </a:extLst>
          </p:cNvPr>
          <p:cNvSpPr/>
          <p:nvPr/>
        </p:nvSpPr>
        <p:spPr>
          <a:xfrm>
            <a:off x="4804630" y="1117728"/>
            <a:ext cx="8390082" cy="85910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950033F-3948-416A-B00F-8510C6A99896}"/>
              </a:ext>
            </a:extLst>
          </p:cNvPr>
          <p:cNvSpPr/>
          <p:nvPr/>
        </p:nvSpPr>
        <p:spPr>
          <a:xfrm>
            <a:off x="4804630" y="599163"/>
            <a:ext cx="8385992" cy="51856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터널 유고정보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1DDE75A-EC39-4AF4-9FEC-4815D39B1B0A}"/>
              </a:ext>
            </a:extLst>
          </p:cNvPr>
          <p:cNvSpPr/>
          <p:nvPr/>
        </p:nvSpPr>
        <p:spPr>
          <a:xfrm>
            <a:off x="11511851" y="8855300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F5807B26-AB27-4941-8802-6D6E225944A9}"/>
              </a:ext>
            </a:extLst>
          </p:cNvPr>
          <p:cNvSpPr/>
          <p:nvPr/>
        </p:nvSpPr>
        <p:spPr>
          <a:xfrm flipH="1">
            <a:off x="12452854" y="1921896"/>
            <a:ext cx="507999" cy="6508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aphicFrame>
        <p:nvGraphicFramePr>
          <p:cNvPr id="191" name="표 2">
            <a:extLst>
              <a:ext uri="{FF2B5EF4-FFF2-40B4-BE49-F238E27FC236}">
                <a16:creationId xmlns:a16="http://schemas.microsoft.com/office/drawing/2014/main" id="{CC046E6E-5499-4A77-AE0F-38994E3D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94070"/>
              </p:ext>
            </p:extLst>
          </p:nvPr>
        </p:nvGraphicFramePr>
        <p:xfrm>
          <a:off x="4992914" y="1389904"/>
          <a:ext cx="7459938" cy="704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23">
                  <a:extLst>
                    <a:ext uri="{9D8B030D-6E8A-4147-A177-3AD203B41FA5}">
                      <a16:colId xmlns:a16="http://schemas.microsoft.com/office/drawing/2014/main" val="2077175024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2710486839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3809304179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376921095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4104605886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2174738762"/>
                    </a:ext>
                  </a:extLst>
                </a:gridCol>
              </a:tblGrid>
              <a:tr h="57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누설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컨버터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모뎀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LED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3686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(1/4)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503489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8981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7775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67988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11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48987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55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(1/8)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3622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77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59353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88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75843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111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2853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643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755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533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9538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633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23865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644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19046"/>
                  </a:ext>
                </a:extLst>
              </a:tr>
            </a:tbl>
          </a:graphicData>
        </a:graphic>
      </p:graphicFrame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89A1D4C-CF08-4F3A-B999-639CC75E1189}"/>
              </a:ext>
            </a:extLst>
          </p:cNvPr>
          <p:cNvSpPr/>
          <p:nvPr/>
        </p:nvSpPr>
        <p:spPr>
          <a:xfrm flipH="1">
            <a:off x="12481485" y="1921896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▲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73DB2C8-7B16-4ACA-9065-619952997C2C}"/>
              </a:ext>
            </a:extLst>
          </p:cNvPr>
          <p:cNvSpPr/>
          <p:nvPr/>
        </p:nvSpPr>
        <p:spPr>
          <a:xfrm rot="10800000" flipH="1">
            <a:off x="12490004" y="8046566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▲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28C1E65-6CFA-4D2B-BCD3-AB4B08978637}"/>
              </a:ext>
            </a:extLst>
          </p:cNvPr>
          <p:cNvSpPr/>
          <p:nvPr/>
        </p:nvSpPr>
        <p:spPr>
          <a:xfrm flipH="1">
            <a:off x="12477478" y="2294905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015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FD8-1EFB-4588-A1AA-5166C3D3634B}"/>
              </a:ext>
            </a:extLst>
          </p:cNvPr>
          <p:cNvSpPr/>
          <p:nvPr/>
        </p:nvSpPr>
        <p:spPr>
          <a:xfrm>
            <a:off x="0" y="-37281"/>
            <a:ext cx="18288000" cy="1028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5B178AC1-8C49-40D2-9C37-6DAC1F083E78}"/>
              </a:ext>
            </a:extLst>
          </p:cNvPr>
          <p:cNvSpPr/>
          <p:nvPr/>
        </p:nvSpPr>
        <p:spPr>
          <a:xfrm rot="5400000">
            <a:off x="803636" y="239044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47707FC8-17F2-49BF-BAFA-DDDA02270341}"/>
              </a:ext>
            </a:extLst>
          </p:cNvPr>
          <p:cNvSpPr/>
          <p:nvPr/>
        </p:nvSpPr>
        <p:spPr>
          <a:xfrm rot="5400000">
            <a:off x="17235459" y="2368925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9B2D54-DC46-4B06-8E72-060B4E4B98AB}"/>
              </a:ext>
            </a:extLst>
          </p:cNvPr>
          <p:cNvSpPr/>
          <p:nvPr/>
        </p:nvSpPr>
        <p:spPr>
          <a:xfrm>
            <a:off x="412004" y="411993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1883682" y="210832"/>
            <a:ext cx="523598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리산테크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터널등</a:t>
            </a:r>
            <a:r>
              <a:rPr lang="ko-KR" altLang="en-US" sz="1400" dirty="0"/>
              <a:t> 제어기 프로그램 </a:t>
            </a:r>
            <a:r>
              <a:rPr lang="en-US" altLang="ko-KR" sz="1400" dirty="0"/>
              <a:t>V1.00</a:t>
            </a:r>
            <a:endParaRPr lang="ko-KR" altLang="en-US" sz="14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01C2FB-FBB9-464A-95D4-77308198469C}"/>
              </a:ext>
            </a:extLst>
          </p:cNvPr>
          <p:cNvGrpSpPr/>
          <p:nvPr/>
        </p:nvGrpSpPr>
        <p:grpSpPr>
          <a:xfrm>
            <a:off x="1858631" y="643125"/>
            <a:ext cx="15223636" cy="4071969"/>
            <a:chOff x="1784470" y="2455550"/>
            <a:chExt cx="15223636" cy="20920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DAC8B1-7247-4F35-8F5D-FB4CCE264E8D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43796E-9EAF-4E10-8876-121CC5F72E73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DD91A8-8632-43B2-AB66-152805B68488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D5699D-AEA2-4CF5-9B83-51B8B375AE8E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06CB0EE8-4C61-410A-BD03-15E37B79B08B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EAAFB1D5-F870-4F97-88BE-0712B19725A6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23">
              <a:extLst>
                <a:ext uri="{FF2B5EF4-FFF2-40B4-BE49-F238E27FC236}">
                  <a16:creationId xmlns:a16="http://schemas.microsoft.com/office/drawing/2014/main" id="{C6475526-2046-46CA-A9EF-2C3873AC81EA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23">
              <a:extLst>
                <a:ext uri="{FF2B5EF4-FFF2-40B4-BE49-F238E27FC236}">
                  <a16:creationId xmlns:a16="http://schemas.microsoft.com/office/drawing/2014/main" id="{863BA275-78C0-4001-9472-8128573F62FD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0B1164-C289-442C-B1D2-070B89E32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7E5D296-99F4-49C2-93A2-6F76B41AB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341F205-F41D-4763-83A5-ACF576B24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EFB32-F4F1-44B2-BB19-FD739133E82A}"/>
              </a:ext>
            </a:extLst>
          </p:cNvPr>
          <p:cNvSpPr/>
          <p:nvPr/>
        </p:nvSpPr>
        <p:spPr>
          <a:xfrm>
            <a:off x="514005" y="79025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079208" y="233655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314381" y="224757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15401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장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EB336142-5271-4921-A767-FA14B1765F02}"/>
              </a:ext>
            </a:extLst>
          </p:cNvPr>
          <p:cNvGrpSpPr/>
          <p:nvPr/>
        </p:nvGrpSpPr>
        <p:grpSpPr>
          <a:xfrm>
            <a:off x="3231677" y="2925850"/>
            <a:ext cx="2439232" cy="1390681"/>
            <a:chOff x="2249613" y="3869984"/>
            <a:chExt cx="2439232" cy="1390681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3D8F71-188A-403A-9A88-853EA0A7DBC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C54A0A73-5297-4AC3-97F9-74AEB4C83E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2CD86B71-E1F5-409F-BD09-51A45B66FDD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78FDA05-D3E0-460F-B0A9-1FD2A8DBE41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86DCA5F-54C4-459F-B306-34621B585E1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52BC8AF-A5DF-449A-9CF5-99CD5D50031A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C749506-AB7B-47D5-B6F1-781AF1DA76A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7DDCF15D-3D7D-43D1-B356-29E2E7F7CE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55FFC43-12C6-4C73-9520-FCCFC1B583F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D76CF74-C271-4AEB-8CD3-783EF2AA445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22501A7-7E81-4166-815A-2B1FEF9A045F}"/>
              </a:ext>
            </a:extLst>
          </p:cNvPr>
          <p:cNvGrpSpPr/>
          <p:nvPr/>
        </p:nvGrpSpPr>
        <p:grpSpPr>
          <a:xfrm>
            <a:off x="3225635" y="1020057"/>
            <a:ext cx="2439232" cy="1390681"/>
            <a:chOff x="2249613" y="3869984"/>
            <a:chExt cx="2439232" cy="1390681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C23C098-A2FA-4B44-998B-03A8180BE6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EACC2D0-5002-48B1-92BB-E68E34E1521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FE55F79-1D10-4F61-A07C-7F94F16344B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B27584E-C987-44B3-AA34-EBB0440AC5E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D24FE57-439D-431A-8D04-11C0D366DC7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01FA536-CEE2-445D-B897-A2CDC997369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40CE31A-7CCB-42D4-A1C8-36EA608FE212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48F165E-C2B9-421F-B89D-997BC07BE1E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9C098E6-2D46-4BE1-BF8E-E9A9B102309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AABD127-E886-40BB-A613-5D845AAEDE4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AD066F1C-C876-47E2-9277-7A52035D6C3F}"/>
              </a:ext>
            </a:extLst>
          </p:cNvPr>
          <p:cNvGrpSpPr/>
          <p:nvPr/>
        </p:nvGrpSpPr>
        <p:grpSpPr>
          <a:xfrm>
            <a:off x="9281694" y="1043160"/>
            <a:ext cx="2439232" cy="1390681"/>
            <a:chOff x="2249613" y="3869984"/>
            <a:chExt cx="2439232" cy="1390681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FBF3AA5-7BAB-4175-8C9C-CB276A9AB9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670249A-6EC6-454D-8580-1DDB68B69FD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F42D8662-0CEC-4C02-9D41-973C618350A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919CC91-B386-4F4D-B9DD-7DB4B151EB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B5AE88D-D00B-443E-81FE-EAF8E6CEDFE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38D44FAA-77C1-451A-A282-70EFB4144D3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1960826-C07A-41BF-BA3D-BAACDFC0A5F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9A20240-58FF-4788-9525-94735CBE752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AC27BE8-372B-40AE-AC81-DFB53CA6D22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F4CE09B1-1568-4FEC-976F-7BDD94E07A6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B5A28F5-18E2-496D-BF26-14BA3F021649}"/>
              </a:ext>
            </a:extLst>
          </p:cNvPr>
          <p:cNvGrpSpPr/>
          <p:nvPr/>
        </p:nvGrpSpPr>
        <p:grpSpPr>
          <a:xfrm>
            <a:off x="9280687" y="2883510"/>
            <a:ext cx="2439232" cy="1390681"/>
            <a:chOff x="2249613" y="3869984"/>
            <a:chExt cx="2439232" cy="1390681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62073E4E-FCF4-4D39-ABA0-DE557161D39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FFE0D16-FF0A-4C52-8E02-2D0750F8318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CD4E4B-0D9A-4B2C-9039-AD9FA8C38E2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4C1BB414-3702-4404-9870-870D3956E9F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B6EE45C-9ADA-4E52-B17F-F959384D939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1408E23-1045-4C52-BF2E-DED687D7B7E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B23CD60-02AB-4551-91DA-95C3D616430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59AC816-2BAF-4E81-8B34-15388831A6F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9C2AADF-1104-4E75-9DB5-3988BA84BA2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4E10DE9-6654-4FE1-96F1-518C8109F8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61C187-193E-40F5-B521-D5D71907DEE7}"/>
              </a:ext>
            </a:extLst>
          </p:cNvPr>
          <p:cNvGrpSpPr/>
          <p:nvPr/>
        </p:nvGrpSpPr>
        <p:grpSpPr>
          <a:xfrm>
            <a:off x="13471615" y="1002910"/>
            <a:ext cx="2439232" cy="1390681"/>
            <a:chOff x="2249613" y="3869984"/>
            <a:chExt cx="2439232" cy="139068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7E597E5-3D5E-45DF-9695-E4B4463A977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92DEDB04-B50E-4DD7-B7EB-9C6AD5B214A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C1612BD9-A31F-48E8-87B4-EF2F2634EE9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82BD16DD-389F-4DC6-9326-B284E8C78F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8EC5AB1F-55FE-4FC5-8531-BF1D5A70938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F7563A8-54D0-4F9B-B147-7AA283FAC36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3413843-3408-41E9-95DB-E004C683CB5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C1A51551-EBB9-4069-81EE-3BCDEF369A2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E6135879-57C1-4A85-AF6E-E1A49575E93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E318C357-AF64-4639-A4A9-F3FDFBFB322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5AB5671-42E5-4EEC-AF31-9774154A28B0}"/>
              </a:ext>
            </a:extLst>
          </p:cNvPr>
          <p:cNvGrpSpPr/>
          <p:nvPr/>
        </p:nvGrpSpPr>
        <p:grpSpPr>
          <a:xfrm>
            <a:off x="13487918" y="2942539"/>
            <a:ext cx="2439232" cy="1390681"/>
            <a:chOff x="2249613" y="3869984"/>
            <a:chExt cx="2439232" cy="1390681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B66DCC2-40B1-4B48-A5CD-5D2A5F02C05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53AA461B-810F-44A3-AB66-094A717E009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69867176-7933-4905-B7A6-B2D3C491624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F2E0F3F-65C0-4525-A049-8932FE7999C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B2FA07F-0F85-4C6B-9EE5-2F2DF18CFD6D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FC16D2B-18E3-4FFD-A8D6-5730963C39B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0F3FB71-FF34-4B5C-9085-29174560BBB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4BF8C80-AC9E-42B5-A8B0-12ECFE49AFB4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909C43B-124B-45D8-95C9-61AC4095FEC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A336ABD-CB8B-48EB-B886-4A0B275FC45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275" name="화살표: 아래쪽 274">
            <a:extLst>
              <a:ext uri="{FF2B5EF4-FFF2-40B4-BE49-F238E27FC236}">
                <a16:creationId xmlns:a16="http://schemas.microsoft.com/office/drawing/2014/main" id="{BCE6BFFB-3114-4B14-AB36-65A79B0FD5EA}"/>
              </a:ext>
            </a:extLst>
          </p:cNvPr>
          <p:cNvSpPr/>
          <p:nvPr/>
        </p:nvSpPr>
        <p:spPr>
          <a:xfrm rot="16200000">
            <a:off x="803636" y="6738979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화살표: 아래쪽 275">
            <a:extLst>
              <a:ext uri="{FF2B5EF4-FFF2-40B4-BE49-F238E27FC236}">
                <a16:creationId xmlns:a16="http://schemas.microsoft.com/office/drawing/2014/main" id="{33EB74D7-4619-4C27-9669-DBD8535B2979}"/>
              </a:ext>
            </a:extLst>
          </p:cNvPr>
          <p:cNvSpPr/>
          <p:nvPr/>
        </p:nvSpPr>
        <p:spPr>
          <a:xfrm rot="16200000">
            <a:off x="17235459" y="671746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59572E93-8F15-451D-B47B-BB91512EB84D}"/>
              </a:ext>
            </a:extLst>
          </p:cNvPr>
          <p:cNvSpPr/>
          <p:nvPr/>
        </p:nvSpPr>
        <p:spPr>
          <a:xfrm>
            <a:off x="485305" y="5100851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96515F0-2920-472A-8D87-BF8715F5835A}"/>
              </a:ext>
            </a:extLst>
          </p:cNvPr>
          <p:cNvGrpSpPr/>
          <p:nvPr/>
        </p:nvGrpSpPr>
        <p:grpSpPr>
          <a:xfrm>
            <a:off x="1858631" y="4991662"/>
            <a:ext cx="15223636" cy="4071969"/>
            <a:chOff x="1784470" y="2455550"/>
            <a:chExt cx="15223636" cy="209203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57D09FE-763B-4BD8-920D-FEA3992360FC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499DBA8-48C4-440D-8487-4B529BEA9005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4FA1B465-7158-4146-BDA7-70414A74512F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23BEEE43-E91A-4826-9D9B-8822ECDB637C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14D4F0A1-4358-4782-97BF-8C7D887BF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3">
              <a:extLst>
                <a:ext uri="{FF2B5EF4-FFF2-40B4-BE49-F238E27FC236}">
                  <a16:creationId xmlns:a16="http://schemas.microsoft.com/office/drawing/2014/main" id="{CE00F28B-C401-4A3A-9B2D-C8BD5C406E46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3">
              <a:extLst>
                <a:ext uri="{FF2B5EF4-FFF2-40B4-BE49-F238E27FC236}">
                  <a16:creationId xmlns:a16="http://schemas.microsoft.com/office/drawing/2014/main" id="{390C4D4E-F7CB-46DE-A2C0-20A52FE5D07E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5AE82D77-ECD3-4316-A84D-6B970C7D8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3">
              <a:extLst>
                <a:ext uri="{FF2B5EF4-FFF2-40B4-BE49-F238E27FC236}">
                  <a16:creationId xmlns:a16="http://schemas.microsoft.com/office/drawing/2014/main" id="{C5F27900-B358-4851-8D28-5CCCCD011F2B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3">
              <a:extLst>
                <a:ext uri="{FF2B5EF4-FFF2-40B4-BE49-F238E27FC236}">
                  <a16:creationId xmlns:a16="http://schemas.microsoft.com/office/drawing/2014/main" id="{06314EDB-B820-4C16-A7B0-A89A0D93FAC4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38EA942-4819-4EA2-AE35-F9829B2C1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6A559C7-7518-41D1-9AD1-AF49F77FADD0}"/>
              </a:ext>
            </a:extLst>
          </p:cNvPr>
          <p:cNvSpPr/>
          <p:nvPr/>
        </p:nvSpPr>
        <p:spPr>
          <a:xfrm>
            <a:off x="426591" y="8493514"/>
            <a:ext cx="1518724" cy="45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성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0469449-CA93-47D7-B94B-3F0C7C22C413}"/>
              </a:ext>
            </a:extLst>
          </p:cNvPr>
          <p:cNvGrpSpPr/>
          <p:nvPr/>
        </p:nvGrpSpPr>
        <p:grpSpPr>
          <a:xfrm>
            <a:off x="3231677" y="7274387"/>
            <a:ext cx="2439232" cy="1390681"/>
            <a:chOff x="2249613" y="3869984"/>
            <a:chExt cx="2439232" cy="1390681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29CEBE1-4792-4628-B180-32B78569613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468B4C5B-535D-43EF-B686-F88ED228D0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460790E3-A9D4-4754-B545-39A94B06ABBC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76371E9-5CBA-4EDB-AB58-CC905F5522D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B5AD591-5832-482C-9999-451C30E4E82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0F4B6F94-ED22-4E44-B35B-2675A4B23CB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3936A60-F1DE-4077-B2C5-3F4B2B11ED6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DBEBE587-CCE7-4E40-8107-10CA6FCE23C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52578C3-9D15-4A60-B161-BE52BE77C29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31D755DA-6D7B-4CE1-800D-4A8DD54B052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922C888B-D515-4378-BC2B-B35726F3D1AD}"/>
              </a:ext>
            </a:extLst>
          </p:cNvPr>
          <p:cNvGrpSpPr/>
          <p:nvPr/>
        </p:nvGrpSpPr>
        <p:grpSpPr>
          <a:xfrm>
            <a:off x="3225635" y="5368594"/>
            <a:ext cx="2439232" cy="1390681"/>
            <a:chOff x="2249613" y="3869984"/>
            <a:chExt cx="2439232" cy="1390681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0D5DF40-143A-4226-9040-7C439E8ECDC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7DA55A6-AA93-4875-878E-9FF432DA06A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A56A8E9F-99C5-47D6-BBBA-8276731C865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B601703-944B-4526-8A53-562A1A2D591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B60F1739-66FC-4E4B-B108-0E85F8B533C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1C315BA4-5055-4486-9697-DDF72A87C68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4B15E8B-2D70-4439-A835-F5763CF1BBF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F286F9B2-2EF6-484E-97D4-051655079A0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48638C43-2750-4709-B26B-EE0EADC1810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BEA1141-FC9E-490D-BAF8-8500A83F3BF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9F32FA76-218C-41A1-A777-A0A36ADC1A2B}"/>
              </a:ext>
            </a:extLst>
          </p:cNvPr>
          <p:cNvGrpSpPr/>
          <p:nvPr/>
        </p:nvGrpSpPr>
        <p:grpSpPr>
          <a:xfrm>
            <a:off x="9281694" y="5391697"/>
            <a:ext cx="2439232" cy="1390681"/>
            <a:chOff x="2249613" y="3869984"/>
            <a:chExt cx="2439232" cy="1390681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2B322A89-ED48-437F-B4DC-DE42ED3EC8E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92CEADB-229D-4924-96F5-86ADF190BCF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18F8C6A-343D-4B71-917B-2DC4486B308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0D45668C-F90A-4BF2-B04D-20E6CC36D60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4CDC234B-F95A-4F0E-AF2F-0B8E6971CE5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5EA3949E-B186-47C4-8A17-5F5EAC84549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6A478D0-E425-46BC-8D4B-9A4E9F1C63C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B7E74A17-EE4B-40A5-9C69-D74D24BB65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2981203-0234-468F-90B3-BDEAFBD7EA8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4182333E-8F21-46EE-A1AF-DBD7C1A3CD8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25B801B4-5E71-444B-84E9-8372AABCC308}"/>
              </a:ext>
            </a:extLst>
          </p:cNvPr>
          <p:cNvGrpSpPr/>
          <p:nvPr/>
        </p:nvGrpSpPr>
        <p:grpSpPr>
          <a:xfrm>
            <a:off x="9280687" y="7232047"/>
            <a:ext cx="2439232" cy="1390681"/>
            <a:chOff x="2249613" y="3869984"/>
            <a:chExt cx="2439232" cy="1390681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34E7BC66-8EAD-4DC1-B602-8D3EFA3F0DC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00DECAC-45DB-4204-8CF1-1E56D95922C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77E20CE9-D019-42E8-9F1F-55ED61F4284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8C5B206C-E267-40BE-98E5-7786AF16EFC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B93F1E9-B09A-4B5D-85DF-D2C6CB46A39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ADC8E9A-DBE6-4952-87A3-B7AD990729B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9CB50C69-A3B1-4891-892A-F1E54A6710C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1F9AC7F-3B8E-4455-996E-D7742D46672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B82F094A-A84D-4B18-9C24-A244933192E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2A5912E-0EF0-45CC-A4F6-5223CD7F5ED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326CF600-AA17-4014-8CB0-C2361010E06F}"/>
              </a:ext>
            </a:extLst>
          </p:cNvPr>
          <p:cNvGrpSpPr/>
          <p:nvPr/>
        </p:nvGrpSpPr>
        <p:grpSpPr>
          <a:xfrm>
            <a:off x="13471615" y="5351447"/>
            <a:ext cx="2439232" cy="1390681"/>
            <a:chOff x="2249613" y="3869984"/>
            <a:chExt cx="2439232" cy="1390681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6F09D96-F93D-4907-BBA2-12F6443A0BE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337AAD5-1983-4872-B0E5-2BE5B32A89C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869FDC6E-E2B5-4C93-AC6D-14F8278AFDA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6EBB613C-8B7E-4243-B953-7F400AC9EC3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5346D3A-B614-489C-A9E6-DF19EC6051F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504AC86-1603-4159-930E-35D82D757AE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2791E732-A77D-46DE-9C31-61A620E8A7C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6BF3AB1-A74C-4121-9752-E771D1CEFA2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3D93E33C-36C8-4A4B-9986-7ACAF833DBA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3FED89C-4E88-4EA0-9CAE-2F499E9441A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82CEA7-A827-4643-AB73-D316C29ABC39}"/>
              </a:ext>
            </a:extLst>
          </p:cNvPr>
          <p:cNvGrpSpPr/>
          <p:nvPr/>
        </p:nvGrpSpPr>
        <p:grpSpPr>
          <a:xfrm>
            <a:off x="13487918" y="7291076"/>
            <a:ext cx="2439232" cy="1390681"/>
            <a:chOff x="2249613" y="3869984"/>
            <a:chExt cx="2439232" cy="1390681"/>
          </a:xfrm>
        </p:grpSpPr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CAC39165-4FEE-4179-8450-E4C1E3EC8C4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7EF9CD92-ED17-42DD-83DD-2CB3A23DEC9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C58C822B-79D8-4B45-BB33-9C649B37911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9D15A0AA-7198-4267-8FD2-AFFA9F45B95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DEE83A5-F708-4C30-A913-A750C9AF04F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74EED046-6877-4DD2-9E81-5EE763D42E1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599161F9-EDD6-4F02-8E64-3952F2E4211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ACA42806-7FEC-44DC-9730-FE5C69B602C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53109E16-E36E-417A-ABCB-CDC4C059802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B405FCD-38BC-409C-BE8A-D7008C43241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7848596" y="5003177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화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재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운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2A7ABF32-38AB-4C26-AC39-788C96BB3CE2}"/>
              </a:ext>
            </a:extLst>
          </p:cNvPr>
          <p:cNvSpPr/>
          <p:nvPr/>
        </p:nvSpPr>
        <p:spPr>
          <a:xfrm>
            <a:off x="6350499" y="333110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EB52D431-A06E-480E-A16E-F84A2A898ECE}"/>
              </a:ext>
            </a:extLst>
          </p:cNvPr>
          <p:cNvSpPr/>
          <p:nvPr/>
        </p:nvSpPr>
        <p:spPr>
          <a:xfrm>
            <a:off x="16323620" y="323642"/>
            <a:ext cx="777668" cy="310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F40979EA-7714-4159-B26A-92DF5FE9D3D8}"/>
              </a:ext>
            </a:extLst>
          </p:cNvPr>
          <p:cNvSpPr/>
          <p:nvPr/>
        </p:nvSpPr>
        <p:spPr>
          <a:xfrm>
            <a:off x="11814830" y="327115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5EBEF9CC-3527-494B-B13D-E3059D6D82A9}"/>
              </a:ext>
            </a:extLst>
          </p:cNvPr>
          <p:cNvSpPr/>
          <p:nvPr/>
        </p:nvSpPr>
        <p:spPr>
          <a:xfrm>
            <a:off x="2902073" y="9084570"/>
            <a:ext cx="3058712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9A76E99D-569B-4C79-A083-792AF970D55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4B3D71C-C16A-43A7-9A7F-6E0C06B9FF2F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C9D7E52-6E16-4387-A176-C0034427844A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911D2975-7A55-4A2E-B9E7-44EE4EDFD900}"/>
              </a:ext>
            </a:extLst>
          </p:cNvPr>
          <p:cNvSpPr/>
          <p:nvPr/>
        </p:nvSpPr>
        <p:spPr>
          <a:xfrm>
            <a:off x="13287941" y="9071663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C764BB3-D957-4708-8E71-6C43F865F0CF}"/>
              </a:ext>
            </a:extLst>
          </p:cNvPr>
          <p:cNvSpPr/>
          <p:nvPr/>
        </p:nvSpPr>
        <p:spPr>
          <a:xfrm>
            <a:off x="13287941" y="9466409"/>
            <a:ext cx="3058711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</p:spTree>
    <p:extLst>
      <p:ext uri="{BB962C8B-B14F-4D97-AF65-F5344CB8AC3E}">
        <p14:creationId xmlns:p14="http://schemas.microsoft.com/office/powerpoint/2010/main" val="38666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1F0E8B3-5B8F-4F55-B6C3-06E610D96F2B}"/>
              </a:ext>
            </a:extLst>
          </p:cNvPr>
          <p:cNvGrpSpPr/>
          <p:nvPr/>
        </p:nvGrpSpPr>
        <p:grpSpPr>
          <a:xfrm>
            <a:off x="101755" y="4948445"/>
            <a:ext cx="18036664" cy="4071969"/>
            <a:chOff x="387175" y="390367"/>
            <a:chExt cx="17472664" cy="40719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FCECC4B-1355-47D3-8D18-A244EECABD42}"/>
                </a:ext>
              </a:extLst>
            </p:cNvPr>
            <p:cNvSpPr/>
            <p:nvPr/>
          </p:nvSpPr>
          <p:spPr>
            <a:xfrm>
              <a:off x="428160" y="390367"/>
              <a:ext cx="17431679" cy="40719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2222EF-E66A-46DB-986B-C1BAEE93C1AD}"/>
                </a:ext>
              </a:extLst>
            </p:cNvPr>
            <p:cNvSpPr/>
            <p:nvPr/>
          </p:nvSpPr>
          <p:spPr>
            <a:xfrm>
              <a:off x="8098579" y="390367"/>
              <a:ext cx="4450408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BF4F0-93D6-4F31-AFFA-ED3D87854628}"/>
                </a:ext>
              </a:extLst>
            </p:cNvPr>
            <p:cNvGrpSpPr/>
            <p:nvPr/>
          </p:nvGrpSpPr>
          <p:grpSpPr>
            <a:xfrm>
              <a:off x="12550035" y="390367"/>
              <a:ext cx="4187359" cy="4071965"/>
              <a:chOff x="12557995" y="4918824"/>
              <a:chExt cx="4187359" cy="4071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" name="타원 23">
                <a:extLst>
                  <a:ext uri="{FF2B5EF4-FFF2-40B4-BE49-F238E27FC236}">
                    <a16:creationId xmlns:a16="http://schemas.microsoft.com/office/drawing/2014/main" id="{540600E3-3FC7-4519-8E9C-D5811827FCE5}"/>
                  </a:ext>
                </a:extLst>
              </p:cNvPr>
              <p:cNvSpPr/>
              <p:nvPr/>
            </p:nvSpPr>
            <p:spPr>
              <a:xfrm rot="5400000">
                <a:off x="14575403" y="6446455"/>
                <a:ext cx="3367901" cy="972000"/>
              </a:xfrm>
              <a:custGeom>
                <a:avLst/>
                <a:gdLst>
                  <a:gd name="connsiteX0" fmla="*/ 0 w 1516380"/>
                  <a:gd name="connsiteY0" fmla="*/ 758190 h 1516380"/>
                  <a:gd name="connsiteX1" fmla="*/ 758190 w 1516380"/>
                  <a:gd name="connsiteY1" fmla="*/ 0 h 1516380"/>
                  <a:gd name="connsiteX2" fmla="*/ 1516380 w 1516380"/>
                  <a:gd name="connsiteY2" fmla="*/ 758190 h 1516380"/>
                  <a:gd name="connsiteX3" fmla="*/ 758190 w 1516380"/>
                  <a:gd name="connsiteY3" fmla="*/ 1516380 h 1516380"/>
                  <a:gd name="connsiteX4" fmla="*/ 0 w 1516380"/>
                  <a:gd name="connsiteY4" fmla="*/ 758190 h 1516380"/>
                  <a:gd name="connsiteX0" fmla="*/ 0 w 1516380"/>
                  <a:gd name="connsiteY0" fmla="*/ 758190 h 852963"/>
                  <a:gd name="connsiteX1" fmla="*/ 758190 w 1516380"/>
                  <a:gd name="connsiteY1" fmla="*/ 0 h 852963"/>
                  <a:gd name="connsiteX2" fmla="*/ 1516380 w 1516380"/>
                  <a:gd name="connsiteY2" fmla="*/ 758190 h 852963"/>
                  <a:gd name="connsiteX3" fmla="*/ 0 w 1516380"/>
                  <a:gd name="connsiteY3" fmla="*/ 758190 h 852963"/>
                  <a:gd name="connsiteX0" fmla="*/ 0 w 1516380"/>
                  <a:gd name="connsiteY0" fmla="*/ 758190 h 758190"/>
                  <a:gd name="connsiteX1" fmla="*/ 758190 w 1516380"/>
                  <a:gd name="connsiteY1" fmla="*/ 0 h 758190"/>
                  <a:gd name="connsiteX2" fmla="*/ 1516380 w 1516380"/>
                  <a:gd name="connsiteY2" fmla="*/ 758190 h 758190"/>
                  <a:gd name="connsiteX3" fmla="*/ 0 w 1516380"/>
                  <a:gd name="connsiteY3" fmla="*/ 758190 h 7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6380" h="758190">
                    <a:moveTo>
                      <a:pt x="0" y="758190"/>
                    </a:moveTo>
                    <a:cubicBezTo>
                      <a:pt x="0" y="339453"/>
                      <a:pt x="339453" y="0"/>
                      <a:pt x="758190" y="0"/>
                    </a:cubicBezTo>
                    <a:cubicBezTo>
                      <a:pt x="1176927" y="0"/>
                      <a:pt x="1516380" y="339453"/>
                      <a:pt x="1516380" y="758190"/>
                    </a:cubicBezTo>
                    <a:lnTo>
                      <a:pt x="0" y="75819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412AA60-87D9-43BD-89DA-E4704526806C}"/>
                  </a:ext>
                </a:extLst>
              </p:cNvPr>
              <p:cNvSpPr/>
              <p:nvPr/>
            </p:nvSpPr>
            <p:spPr>
              <a:xfrm>
                <a:off x="12557995" y="4918824"/>
                <a:ext cx="3232505" cy="40719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DED0CA-37E9-4E9A-A964-82CB7107BD0B}"/>
                </a:ext>
              </a:extLst>
            </p:cNvPr>
            <p:cNvSpPr/>
            <p:nvPr/>
          </p:nvSpPr>
          <p:spPr>
            <a:xfrm>
              <a:off x="1831805" y="390371"/>
              <a:ext cx="4614740" cy="40719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23">
              <a:extLst>
                <a:ext uri="{FF2B5EF4-FFF2-40B4-BE49-F238E27FC236}">
                  <a16:creationId xmlns:a16="http://schemas.microsoft.com/office/drawing/2014/main" id="{1B9676FC-8AA5-48D5-A2E8-CC9C73F1E5E7}"/>
                </a:ext>
              </a:extLst>
            </p:cNvPr>
            <p:cNvSpPr/>
            <p:nvPr/>
          </p:nvSpPr>
          <p:spPr>
            <a:xfrm rot="5400000">
              <a:off x="5225458" y="1937408"/>
              <a:ext cx="3367897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23">
              <a:extLst>
                <a:ext uri="{FF2B5EF4-FFF2-40B4-BE49-F238E27FC236}">
                  <a16:creationId xmlns:a16="http://schemas.microsoft.com/office/drawing/2014/main" id="{735F533E-E67B-4F42-98A9-32999DCBC348}"/>
                </a:ext>
              </a:extLst>
            </p:cNvPr>
            <p:cNvSpPr/>
            <p:nvPr/>
          </p:nvSpPr>
          <p:spPr>
            <a:xfrm rot="5400000">
              <a:off x="6892277" y="1918783"/>
              <a:ext cx="3367898" cy="97042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23">
              <a:extLst>
                <a:ext uri="{FF2B5EF4-FFF2-40B4-BE49-F238E27FC236}">
                  <a16:creationId xmlns:a16="http://schemas.microsoft.com/office/drawing/2014/main" id="{270A2452-5F14-42E2-88E6-565C05A70338}"/>
                </a:ext>
              </a:extLst>
            </p:cNvPr>
            <p:cNvSpPr/>
            <p:nvPr/>
          </p:nvSpPr>
          <p:spPr>
            <a:xfrm rot="5400000">
              <a:off x="632223" y="1937405"/>
              <a:ext cx="3367904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1AEA91-8E8D-4C6D-9AE8-6AC927AC1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175" y="877486"/>
              <a:ext cx="17472664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983C210-BE23-44F1-AE1A-FF3B47159BB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428161" y="2426350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503944FC-D2B6-4118-B6ED-0E76757A21A0}"/>
                </a:ext>
              </a:extLst>
            </p:cNvPr>
            <p:cNvSpPr/>
            <p:nvPr/>
          </p:nvSpPr>
          <p:spPr>
            <a:xfrm rot="16200000">
              <a:off x="967987" y="2137486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1511AE5-BFB9-415F-92E3-52BA30C7B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" y="3919835"/>
              <a:ext cx="17431678" cy="0"/>
            </a:xfrm>
            <a:prstGeom prst="line">
              <a:avLst/>
            </a:prstGeom>
            <a:ln w="95250" cmpd="sng">
              <a:solidFill>
                <a:schemeClr val="bg1">
                  <a:alpha val="3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63FFF272-1833-4502-A690-29C49CE0AA2B}"/>
                </a:ext>
              </a:extLst>
            </p:cNvPr>
            <p:cNvSpPr/>
            <p:nvPr/>
          </p:nvSpPr>
          <p:spPr>
            <a:xfrm rot="16200000">
              <a:off x="16922699" y="2116167"/>
              <a:ext cx="764634" cy="600362"/>
            </a:xfrm>
            <a:prstGeom prst="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4F463E-9584-41C8-87C7-8545554E7261}"/>
              </a:ext>
            </a:extLst>
          </p:cNvPr>
          <p:cNvSpPr/>
          <p:nvPr/>
        </p:nvSpPr>
        <p:spPr>
          <a:xfrm>
            <a:off x="199900" y="679971"/>
            <a:ext cx="17938520" cy="40719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560B3C-FA24-466B-B281-C4D44F5AE27E}"/>
              </a:ext>
            </a:extLst>
          </p:cNvPr>
          <p:cNvSpPr/>
          <p:nvPr/>
        </p:nvSpPr>
        <p:spPr>
          <a:xfrm>
            <a:off x="9068023" y="679729"/>
            <a:ext cx="3957042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FBF2DBF-5F47-4B6B-A77E-61ADED2C514A}"/>
              </a:ext>
            </a:extLst>
          </p:cNvPr>
          <p:cNvGrpSpPr/>
          <p:nvPr/>
        </p:nvGrpSpPr>
        <p:grpSpPr>
          <a:xfrm>
            <a:off x="8067761" y="679729"/>
            <a:ext cx="8907639" cy="4071965"/>
            <a:chOff x="8121508" y="4918824"/>
            <a:chExt cx="8655959" cy="4071965"/>
          </a:xfrm>
          <a:solidFill>
            <a:schemeClr val="accent6">
              <a:lumMod val="75000"/>
            </a:schemeClr>
          </a:solidFill>
        </p:grpSpPr>
        <p:sp>
          <p:nvSpPr>
            <p:cNvPr id="22" name="타원 23">
              <a:extLst>
                <a:ext uri="{FF2B5EF4-FFF2-40B4-BE49-F238E27FC236}">
                  <a16:creationId xmlns:a16="http://schemas.microsoft.com/office/drawing/2014/main" id="{AE65B20C-F8C6-4C2F-8B12-5B690A6F8F6B}"/>
                </a:ext>
              </a:extLst>
            </p:cNvPr>
            <p:cNvSpPr/>
            <p:nvPr/>
          </p:nvSpPr>
          <p:spPr>
            <a:xfrm rot="16200000">
              <a:off x="6923557" y="6446454"/>
              <a:ext cx="3367901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67C5CE-2850-4A2D-8263-AA3858648A8C}"/>
                </a:ext>
              </a:extLst>
            </p:cNvPr>
            <p:cNvSpPr/>
            <p:nvPr/>
          </p:nvSpPr>
          <p:spPr>
            <a:xfrm>
              <a:off x="12932229" y="4918824"/>
              <a:ext cx="3845238" cy="40719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292350-6422-4626-AC10-2E2A5473B2BF}"/>
              </a:ext>
            </a:extLst>
          </p:cNvPr>
          <p:cNvSpPr/>
          <p:nvPr/>
        </p:nvSpPr>
        <p:spPr>
          <a:xfrm>
            <a:off x="2619036" y="679733"/>
            <a:ext cx="4748918" cy="40719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AEF0FB4E-390B-4FB7-8893-FD9CEFD5AC04}"/>
              </a:ext>
            </a:extLst>
          </p:cNvPr>
          <p:cNvSpPr/>
          <p:nvPr/>
        </p:nvSpPr>
        <p:spPr>
          <a:xfrm rot="16200000">
            <a:off x="443316" y="2187890"/>
            <a:ext cx="3367897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B61BF7A6-7416-43A2-9BA2-F8147F7E16A2}"/>
              </a:ext>
            </a:extLst>
          </p:cNvPr>
          <p:cNvSpPr/>
          <p:nvPr/>
        </p:nvSpPr>
        <p:spPr>
          <a:xfrm rot="16200000">
            <a:off x="14820146" y="2194037"/>
            <a:ext cx="3367898" cy="998643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3">
            <a:extLst>
              <a:ext uri="{FF2B5EF4-FFF2-40B4-BE49-F238E27FC236}">
                <a16:creationId xmlns:a16="http://schemas.microsoft.com/office/drawing/2014/main" id="{241B59C9-39FA-4FE5-974A-A4AE9E83683A}"/>
              </a:ext>
            </a:extLst>
          </p:cNvPr>
          <p:cNvSpPr/>
          <p:nvPr/>
        </p:nvSpPr>
        <p:spPr>
          <a:xfrm rot="16200000">
            <a:off x="5603584" y="2161277"/>
            <a:ext cx="3367904" cy="1000262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034F1C-057A-42BE-912F-E4E076A0D41F}"/>
              </a:ext>
            </a:extLst>
          </p:cNvPr>
          <p:cNvCxnSpPr>
            <a:cxnSpLocks/>
          </p:cNvCxnSpPr>
          <p:nvPr/>
        </p:nvCxnSpPr>
        <p:spPr>
          <a:xfrm flipH="1">
            <a:off x="116737" y="1166848"/>
            <a:ext cx="17980697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81E19E-814A-4BB0-B02E-D4D411C6EEE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99901" y="2715954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D83658F2-A7EE-47F6-A1F4-BCC11DD8F8A8}"/>
              </a:ext>
            </a:extLst>
          </p:cNvPr>
          <p:cNvSpPr/>
          <p:nvPr/>
        </p:nvSpPr>
        <p:spPr>
          <a:xfrm rot="5400000">
            <a:off x="629911" y="2403858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341025-FEA8-4907-9166-C796E9895B5A}"/>
              </a:ext>
            </a:extLst>
          </p:cNvPr>
          <p:cNvCxnSpPr>
            <a:cxnSpLocks/>
          </p:cNvCxnSpPr>
          <p:nvPr/>
        </p:nvCxnSpPr>
        <p:spPr>
          <a:xfrm flipH="1">
            <a:off x="199900" y="4240094"/>
            <a:ext cx="17938519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DB7BEB8E-DC51-4207-83E1-CD42CBE6E6FA}"/>
              </a:ext>
            </a:extLst>
          </p:cNvPr>
          <p:cNvSpPr/>
          <p:nvPr/>
        </p:nvSpPr>
        <p:spPr>
          <a:xfrm rot="5400000">
            <a:off x="17144161" y="2396801"/>
            <a:ext cx="764634" cy="61781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40AA1-DF3A-4053-B606-45953472CFF3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DB5CF-CA21-409B-9925-017D63F39E2B}"/>
              </a:ext>
            </a:extLst>
          </p:cNvPr>
          <p:cNvSpPr/>
          <p:nvPr/>
        </p:nvSpPr>
        <p:spPr>
          <a:xfrm>
            <a:off x="3056368" y="349321"/>
            <a:ext cx="2600195" cy="33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815D1A-2835-409C-A82F-605CF6420D52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(</a:t>
            </a:r>
            <a:r>
              <a:rPr lang="ko-KR" altLang="en-US" sz="1400" b="1" dirty="0"/>
              <a:t>주</a:t>
            </a:r>
            <a:r>
              <a:rPr lang="en-US" altLang="ko-KR" sz="1400" b="1" dirty="0"/>
              <a:t>)</a:t>
            </a:r>
            <a:r>
              <a:rPr lang="ko-KR" altLang="en-US" sz="1400" b="1" dirty="0" err="1"/>
              <a:t>리산테크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터널등</a:t>
            </a:r>
            <a:r>
              <a:rPr lang="ko-KR" altLang="en-US" sz="1400" b="1" dirty="0"/>
              <a:t> 제어기 프로그램 </a:t>
            </a:r>
            <a:r>
              <a:rPr lang="en-US" altLang="ko-KR" sz="1400" b="1" dirty="0"/>
              <a:t>V1.00</a:t>
            </a:r>
            <a:endParaRPr lang="ko-KR" altLang="en-US" sz="1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431D4B-AC93-471C-9A76-6D6617E693EC}"/>
              </a:ext>
            </a:extLst>
          </p:cNvPr>
          <p:cNvSpPr/>
          <p:nvPr/>
        </p:nvSpPr>
        <p:spPr>
          <a:xfrm>
            <a:off x="9323142" y="349321"/>
            <a:ext cx="2356261" cy="32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B1F5A7-289D-432B-A4F3-A5FDE3CBD625}"/>
              </a:ext>
            </a:extLst>
          </p:cNvPr>
          <p:cNvSpPr/>
          <p:nvPr/>
        </p:nvSpPr>
        <p:spPr>
          <a:xfrm>
            <a:off x="13161863" y="334807"/>
            <a:ext cx="2752713" cy="346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8CB2B6-9E6A-407B-909A-6BC9C89A6239}"/>
              </a:ext>
            </a:extLst>
          </p:cNvPr>
          <p:cNvSpPr/>
          <p:nvPr/>
        </p:nvSpPr>
        <p:spPr>
          <a:xfrm>
            <a:off x="13803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98BE9-5B5B-4206-B73B-4325479B4BEA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2F049F-9536-455E-9308-E20932AA6099}"/>
              </a:ext>
            </a:extLst>
          </p:cNvPr>
          <p:cNvSpPr/>
          <p:nvPr/>
        </p:nvSpPr>
        <p:spPr>
          <a:xfrm>
            <a:off x="5656563" y="347145"/>
            <a:ext cx="777668" cy="3319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4C25D5-55DC-49A2-8094-5D1C0037BF62}"/>
              </a:ext>
            </a:extLst>
          </p:cNvPr>
          <p:cNvSpPr/>
          <p:nvPr/>
        </p:nvSpPr>
        <p:spPr>
          <a:xfrm>
            <a:off x="15908057" y="347146"/>
            <a:ext cx="777668" cy="3304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ED16D5-BC02-4979-8A0B-038AB4685114}"/>
              </a:ext>
            </a:extLst>
          </p:cNvPr>
          <p:cNvSpPr/>
          <p:nvPr/>
        </p:nvSpPr>
        <p:spPr>
          <a:xfrm>
            <a:off x="11680503" y="368216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25239E-67F0-49E3-BCE5-15EC410435C8}"/>
              </a:ext>
            </a:extLst>
          </p:cNvPr>
          <p:cNvSpPr/>
          <p:nvPr/>
        </p:nvSpPr>
        <p:spPr>
          <a:xfrm>
            <a:off x="2876257" y="9084570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744E8E-8B9E-4768-8E12-579C7E2923D5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1E40F3-6F17-47DA-9A30-B51BE7422163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F7D1C6-8FD4-4F5A-BD81-D925C975F44A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844950-8B72-4CD0-A76F-45F044CE49DD}"/>
              </a:ext>
            </a:extLst>
          </p:cNvPr>
          <p:cNvSpPr/>
          <p:nvPr/>
        </p:nvSpPr>
        <p:spPr>
          <a:xfrm>
            <a:off x="12534815" y="9071852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D20042-1DFE-4A26-A753-C9B26B490B91}"/>
              </a:ext>
            </a:extLst>
          </p:cNvPr>
          <p:cNvSpPr/>
          <p:nvPr/>
        </p:nvSpPr>
        <p:spPr>
          <a:xfrm>
            <a:off x="12534814" y="9466787"/>
            <a:ext cx="3058711" cy="368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터널등</a:t>
            </a:r>
            <a:r>
              <a:rPr lang="ko-KR" altLang="en-US" sz="1400" b="1" dirty="0">
                <a:solidFill>
                  <a:schemeClr val="bg1"/>
                </a:solidFill>
              </a:rPr>
              <a:t> 제어기 설정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8BB36C-F01D-4656-B3BF-945973E72295}"/>
              </a:ext>
            </a:extLst>
          </p:cNvPr>
          <p:cNvSpPr/>
          <p:nvPr/>
        </p:nvSpPr>
        <p:spPr>
          <a:xfrm>
            <a:off x="5438999" y="4989463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화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재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운</a:t>
            </a:r>
            <a:endParaRPr lang="en-US" altLang="ko-KR" sz="36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BE8B53-3872-4AA2-91B2-1E6719AB1884}"/>
              </a:ext>
            </a:extLst>
          </p:cNvPr>
          <p:cNvSpPr/>
          <p:nvPr/>
        </p:nvSpPr>
        <p:spPr>
          <a:xfrm>
            <a:off x="689374" y="361526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667CCD-D9EA-4637-80A6-03942C99A9CA}"/>
              </a:ext>
            </a:extLst>
          </p:cNvPr>
          <p:cNvSpPr/>
          <p:nvPr/>
        </p:nvSpPr>
        <p:spPr>
          <a:xfrm>
            <a:off x="698447" y="5785836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A6C8EC-4DAB-41AB-BAB6-8FFB61C0CC9B}"/>
              </a:ext>
            </a:extLst>
          </p:cNvPr>
          <p:cNvSpPr/>
          <p:nvPr/>
        </p:nvSpPr>
        <p:spPr>
          <a:xfrm>
            <a:off x="771502" y="133703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772898-7834-4B10-870C-7C92E5563894}"/>
              </a:ext>
            </a:extLst>
          </p:cNvPr>
          <p:cNvSpPr/>
          <p:nvPr/>
        </p:nvSpPr>
        <p:spPr>
          <a:xfrm>
            <a:off x="676162" y="7702494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FFFDD1-BC54-4F35-8A3A-E809DEB5E467}"/>
              </a:ext>
            </a:extLst>
          </p:cNvPr>
          <p:cNvSpPr/>
          <p:nvPr/>
        </p:nvSpPr>
        <p:spPr>
          <a:xfrm>
            <a:off x="5098121" y="1462054"/>
            <a:ext cx="593151" cy="2900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1D672-D829-45C7-94A6-2BC1552B6246}"/>
              </a:ext>
            </a:extLst>
          </p:cNvPr>
          <p:cNvSpPr/>
          <p:nvPr/>
        </p:nvSpPr>
        <p:spPr>
          <a:xfrm>
            <a:off x="3259673" y="1462054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주간등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6EC14A-6014-4B23-ADBB-11F45966E61F}"/>
              </a:ext>
            </a:extLst>
          </p:cNvPr>
          <p:cNvSpPr/>
          <p:nvPr/>
        </p:nvSpPr>
        <p:spPr>
          <a:xfrm>
            <a:off x="4133222" y="1462054"/>
            <a:ext cx="946623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7CA5027-4E16-4934-9B35-4BDC65EE3551}"/>
              </a:ext>
            </a:extLst>
          </p:cNvPr>
          <p:cNvSpPr/>
          <p:nvPr/>
        </p:nvSpPr>
        <p:spPr>
          <a:xfrm>
            <a:off x="3672754" y="2733977"/>
            <a:ext cx="437093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내부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A14105-AA6B-4D17-BDE1-C8E99D4518BB}"/>
              </a:ext>
            </a:extLst>
          </p:cNvPr>
          <p:cNvSpPr/>
          <p:nvPr/>
        </p:nvSpPr>
        <p:spPr>
          <a:xfrm>
            <a:off x="3662134" y="2429614"/>
            <a:ext cx="443364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외부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735CAD-AFA9-4261-B68D-3379C7C55289}"/>
              </a:ext>
            </a:extLst>
          </p:cNvPr>
          <p:cNvSpPr/>
          <p:nvPr/>
        </p:nvSpPr>
        <p:spPr>
          <a:xfrm>
            <a:off x="4160365" y="2730682"/>
            <a:ext cx="1581682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86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A12D30E-F067-440D-A22F-C07C1BD6F88E}"/>
              </a:ext>
            </a:extLst>
          </p:cNvPr>
          <p:cNvSpPr/>
          <p:nvPr/>
        </p:nvSpPr>
        <p:spPr>
          <a:xfrm>
            <a:off x="4163539" y="2400946"/>
            <a:ext cx="1578508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1653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4E843C-6867-4977-96EA-9CE49BB7178D}"/>
              </a:ext>
            </a:extLst>
          </p:cNvPr>
          <p:cNvSpPr/>
          <p:nvPr/>
        </p:nvSpPr>
        <p:spPr>
          <a:xfrm>
            <a:off x="3258591" y="1765780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상시등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CD2733-3E0E-415B-9766-B52CCEAD1787}"/>
              </a:ext>
            </a:extLst>
          </p:cNvPr>
          <p:cNvSpPr/>
          <p:nvPr/>
        </p:nvSpPr>
        <p:spPr>
          <a:xfrm>
            <a:off x="4132140" y="1765779"/>
            <a:ext cx="946623" cy="3167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5DDDE3-4354-403B-97B6-20D49AEEF470}"/>
              </a:ext>
            </a:extLst>
          </p:cNvPr>
          <p:cNvSpPr/>
          <p:nvPr/>
        </p:nvSpPr>
        <p:spPr>
          <a:xfrm>
            <a:off x="5157695" y="3307759"/>
            <a:ext cx="782200" cy="2900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04E4A32-C7B8-4F05-8522-D65BEC04DDBA}"/>
              </a:ext>
            </a:extLst>
          </p:cNvPr>
          <p:cNvSpPr/>
          <p:nvPr/>
        </p:nvSpPr>
        <p:spPr>
          <a:xfrm>
            <a:off x="3319247" y="3307759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주간등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C73532-EC50-45A2-86BF-EBB8CA0F17F7}"/>
              </a:ext>
            </a:extLst>
          </p:cNvPr>
          <p:cNvSpPr/>
          <p:nvPr/>
        </p:nvSpPr>
        <p:spPr>
          <a:xfrm>
            <a:off x="4192796" y="3307759"/>
            <a:ext cx="946623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67C1C7-C784-47C5-AC12-576B2B5C717B}"/>
              </a:ext>
            </a:extLst>
          </p:cNvPr>
          <p:cNvSpPr/>
          <p:nvPr/>
        </p:nvSpPr>
        <p:spPr>
          <a:xfrm>
            <a:off x="5156613" y="3611485"/>
            <a:ext cx="782200" cy="2900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OFF</a:t>
            </a:r>
            <a:endParaRPr lang="ko-KR" altLang="en-US" sz="2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A07C66-9EB6-433C-9335-1928CDE0CF5E}"/>
              </a:ext>
            </a:extLst>
          </p:cNvPr>
          <p:cNvSpPr/>
          <p:nvPr/>
        </p:nvSpPr>
        <p:spPr>
          <a:xfrm>
            <a:off x="3318165" y="3611485"/>
            <a:ext cx="873550" cy="2900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상시등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B5618-FD1A-462B-A007-77647A08F6D3}"/>
              </a:ext>
            </a:extLst>
          </p:cNvPr>
          <p:cNvSpPr/>
          <p:nvPr/>
        </p:nvSpPr>
        <p:spPr>
          <a:xfrm>
            <a:off x="4191714" y="3611485"/>
            <a:ext cx="946623" cy="2900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9B0189A-DBFD-45B3-82EA-67666870ABDD}"/>
              </a:ext>
            </a:extLst>
          </p:cNvPr>
          <p:cNvGrpSpPr/>
          <p:nvPr/>
        </p:nvGrpSpPr>
        <p:grpSpPr>
          <a:xfrm>
            <a:off x="3033248" y="7126780"/>
            <a:ext cx="2621730" cy="1201268"/>
            <a:chOff x="2249613" y="3869984"/>
            <a:chExt cx="2439232" cy="139068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8F56766-9E5E-4942-B6F8-9440076211D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351797-1F77-42A9-9E63-CC84C1FCD6D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913447D-6F73-4322-A21C-059D319D545C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07ECC7-AB18-4033-9A63-10D0EEB84FDC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1AC50A0-8640-4A6F-98AF-F4631CBD00E0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788BD7E-D5BF-4282-909E-78C0E10FE5E6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FEA1056-3A57-4AE1-93D4-3889A372ECE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11CBDF9-F2A6-44E5-B0A4-1336BC5146A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DBC4E3-F5F5-4383-AC75-1A7B334CB06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7006246-60DC-4AE7-82E4-449184F44899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2F18FD3-8120-417A-BBF8-CBFF4973B57B}"/>
              </a:ext>
            </a:extLst>
          </p:cNvPr>
          <p:cNvGrpSpPr/>
          <p:nvPr/>
        </p:nvGrpSpPr>
        <p:grpSpPr>
          <a:xfrm>
            <a:off x="3046425" y="5640509"/>
            <a:ext cx="2621730" cy="1201268"/>
            <a:chOff x="2249613" y="3869984"/>
            <a:chExt cx="2439232" cy="139068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96F9E3C-DCAD-4D79-8A94-C5798EB655FF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937168-3920-45B8-9C64-1F4E6D334F6B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43F3B8-E0F9-48DC-AAD8-292E2D058EF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7FEA7F7-DDED-4B9D-935E-806E802B4C3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6AC2FC0-D642-48FB-B1CD-234FEB39B34C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EF52258-EEC8-4209-ADCB-25055B6DE4C5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BC4E6C-A9E4-4793-828B-EF860011379A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B19E163-F9E2-4393-B8C8-9C594E264655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87A4776-0185-4F60-B5FF-02F95C1C288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A045FCE-E0A8-4819-871B-9C14743A183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FFEB697-5ADF-4183-BE88-F33EFFD82444}"/>
              </a:ext>
            </a:extLst>
          </p:cNvPr>
          <p:cNvGrpSpPr/>
          <p:nvPr/>
        </p:nvGrpSpPr>
        <p:grpSpPr>
          <a:xfrm>
            <a:off x="9090279" y="1317961"/>
            <a:ext cx="2621730" cy="1201268"/>
            <a:chOff x="2249613" y="3869984"/>
            <a:chExt cx="2439232" cy="139068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47F5885-16F5-445F-84E1-EA6E28DC8E1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2741E47-7AA2-4A01-A193-6C1011E98C83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54F8A6-92FC-4DFF-AA45-25F5A175913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3B77EF4-62B6-4774-A32A-C8DC43D7A193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B83D806-D3ED-44C0-94B6-7B0B3B802D7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1F1E0B7-EB53-4680-8E8F-833D9A5781D3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C64DB84-D3B3-41ED-8B8E-B7A912E7433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1BDF2B6-E371-4438-ACCF-029D95CC30E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45E291C-1389-4E75-95E2-091EF4F22CB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D04A6FA-173C-47A0-A5C1-570A7026930F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082D919-D76E-486B-8427-0E6CBA050B90}"/>
              </a:ext>
            </a:extLst>
          </p:cNvPr>
          <p:cNvGrpSpPr/>
          <p:nvPr/>
        </p:nvGrpSpPr>
        <p:grpSpPr>
          <a:xfrm>
            <a:off x="9067012" y="2834580"/>
            <a:ext cx="2621730" cy="1201268"/>
            <a:chOff x="2249613" y="3869984"/>
            <a:chExt cx="2439232" cy="139068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587DB9D-FE63-4791-A4E4-492361CA369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7FB37D2-A20E-4610-B96C-399EE565391B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BAE6FBF-4A8A-4C18-862E-DED16B83BB3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49B733D-56A6-4C03-A626-2D4716B46E5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F1FB9DF-711F-4A51-A297-CF78EE3BF76B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44CF73A-DAF4-4167-B5F2-D91EA3A06B3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1C6252A-2362-4F0C-9311-CAE5F38EE6F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3BA5FD9-2AD7-4E24-8DD7-D59050D3F0C2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5AA88DF-3C42-4B8A-BF31-6A82518DF2C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64D86E5-5CA2-41B3-9ED8-68A57C93DB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A67D54E-00EE-4CD9-BB51-1FBA0EE9F26A}"/>
              </a:ext>
            </a:extLst>
          </p:cNvPr>
          <p:cNvGrpSpPr/>
          <p:nvPr/>
        </p:nvGrpSpPr>
        <p:grpSpPr>
          <a:xfrm>
            <a:off x="13189540" y="1325778"/>
            <a:ext cx="2621730" cy="1201268"/>
            <a:chOff x="2249613" y="3869984"/>
            <a:chExt cx="2439232" cy="1390681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C8C66F7-73C9-4FC3-AA72-8D0680836B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968905-7C76-400A-B7B0-BB8815BFB65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51C3673-9D72-4B5E-B38F-09ECE2D9041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94AFD49-670E-475E-97BF-4C137F19CDDD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D2EA3D0-96E8-46CD-9690-22387C8FF8B7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F0D7FDE-768F-4E4D-8438-583D3DF6BD8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CBB491E-1FAD-4453-9672-3EEF0E8C31E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F2C637A-6167-49E3-BEA6-B7855CE3B2C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9DC50BD-D8FB-485E-AEAB-0660DBDD8AB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0F169C3-9801-48A3-BB08-24CC052E778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DCC2EF3-EDC5-410A-A52A-7C815DE17FA1}"/>
              </a:ext>
            </a:extLst>
          </p:cNvPr>
          <p:cNvGrpSpPr/>
          <p:nvPr/>
        </p:nvGrpSpPr>
        <p:grpSpPr>
          <a:xfrm>
            <a:off x="13195792" y="2855748"/>
            <a:ext cx="2621730" cy="1201268"/>
            <a:chOff x="2249613" y="3869984"/>
            <a:chExt cx="2439232" cy="139068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90D2AFD-805D-4553-9E30-F394C50A37C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F463954-D2C1-43FE-8E02-4D7F1315234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876F6B1-865B-4D62-B25A-9AA42CD013FB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786FD8-CDE4-4214-A6F6-858DC6474B0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8F9E19C-F4A6-4E89-B1D5-4822CBB5171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B73A9E7-F177-4597-821F-FCC5B2E22585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8B482B5-7AF6-4E74-96E5-463CB785AA1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5A378BC-8689-4D0A-A1B8-3E377D48F22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C921AC9-62B1-4906-8A82-1ABE5F8B231E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4CB8AE3-C33F-4743-92A4-0CDA3227B42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39F784D-45C3-4E7E-95F6-0C5D051ED6E7}"/>
              </a:ext>
            </a:extLst>
          </p:cNvPr>
          <p:cNvGrpSpPr/>
          <p:nvPr/>
        </p:nvGrpSpPr>
        <p:grpSpPr>
          <a:xfrm>
            <a:off x="13183677" y="5615048"/>
            <a:ext cx="2621730" cy="1201268"/>
            <a:chOff x="2249613" y="3869984"/>
            <a:chExt cx="2439232" cy="13906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BE78334-30D6-456A-9DA1-CC2B724403F3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EF798C4-8EFD-41DD-A47C-38F2701B3F1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42175F0-4AD0-4D51-B076-DF58E5090A6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93960D7-B7AF-419E-989F-170C05875ECD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4122D73-49CE-4FA9-8FCB-0B8393231B8C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B61B949-9758-42DC-981C-1D51AB98440C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DD4C0BA-E79A-486A-A9CB-D2365FE5870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64E04B7-4903-4E84-85EB-B41893C8111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1E5D9FC-484D-4DAA-9D69-4D8826D12C5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7DACDF-4BC9-4876-AD8C-6612888E714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9C837C4-D039-4C02-8F77-77A1C3017D6F}"/>
              </a:ext>
            </a:extLst>
          </p:cNvPr>
          <p:cNvGrpSpPr/>
          <p:nvPr/>
        </p:nvGrpSpPr>
        <p:grpSpPr>
          <a:xfrm>
            <a:off x="13189929" y="7145018"/>
            <a:ext cx="2621730" cy="1201268"/>
            <a:chOff x="2249613" y="3869984"/>
            <a:chExt cx="2439232" cy="1390681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EB24C44-E85B-4A91-8DF8-4990A490DC7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195255C-5D74-4CFF-BBDF-54BEEA39AB6B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5B168FC-D851-45A0-A0C0-F35A7A7AA56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6FE7140-E37B-428B-AD21-28481997596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E3F2ECD-F08C-4E5C-9274-C3DCAF98587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7CBC4BC-7B2C-4501-B811-4F5ED085FCC9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08EA8E0-0ABD-4FA8-A528-4A3C299A4D16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24B65E5-FCAB-4AF3-A3DE-B8599A28C18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A28DECD-2685-4C04-9D79-B49D215AC8A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765050E-9923-4217-BD2A-9D8092983CD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13FBAE95-7C2F-4AD1-A4C6-201DC62FD7D6}"/>
              </a:ext>
            </a:extLst>
          </p:cNvPr>
          <p:cNvGrpSpPr/>
          <p:nvPr/>
        </p:nvGrpSpPr>
        <p:grpSpPr>
          <a:xfrm>
            <a:off x="9527594" y="5608228"/>
            <a:ext cx="2621730" cy="1201268"/>
            <a:chOff x="2249613" y="3869984"/>
            <a:chExt cx="2439232" cy="1390681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7D8D33-D369-4B5D-81C1-95533793CE4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8984065-C175-4D82-A567-F6A6431F813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0968920-5B7E-41EF-B65C-767D3CC1665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154DE44-547D-48C9-AB17-AB585F1650D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91ABB854-AE9E-4B2B-8DAF-52E2A8A7859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C5B9D53-D732-4D75-9E20-6D6B004C82A5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8FD9218-DFF6-4FDC-9E7E-85960EB138CD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EBD7347-8B8B-4EED-8456-16486FFA20B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9B40302-370A-4A55-8A40-0959D7FDCDE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3F4375E-07A4-402C-BE45-14D7A34A77E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46322EE-AF56-4CAA-85EA-45EEEC8CAF8E}"/>
              </a:ext>
            </a:extLst>
          </p:cNvPr>
          <p:cNvGrpSpPr/>
          <p:nvPr/>
        </p:nvGrpSpPr>
        <p:grpSpPr>
          <a:xfrm>
            <a:off x="9509034" y="7141113"/>
            <a:ext cx="2621730" cy="1201268"/>
            <a:chOff x="2249613" y="3869984"/>
            <a:chExt cx="2439232" cy="139068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DBA9D71-B52C-45E9-AB2B-66F5BEE99F1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6AF3785-FC76-4D46-AA02-3920C0988D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BFE92C4-ADAD-4582-BFB7-E44CCFC112B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8507A39-1802-46A2-B71E-5214B7D0198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8D92DC0-1FBF-41F1-81EC-BD6DB8CCFDD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BEBEF3D-E983-4694-AAEE-8C7BCCCF1B6C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4898728-DCF1-42B8-AC04-4A995A357E9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AE4551F3-8477-4E39-8115-62144556E61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87FA9C3-4B59-4AA6-A507-2D334DBFE397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811AA59-E34E-47C8-9973-1EB9E06C05B6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A0E1358-747A-47C0-BBAE-5898A5AC6ED3}"/>
              </a:ext>
            </a:extLst>
          </p:cNvPr>
          <p:cNvCxnSpPr>
            <a:cxnSpLocks/>
          </p:cNvCxnSpPr>
          <p:nvPr/>
        </p:nvCxnSpPr>
        <p:spPr>
          <a:xfrm>
            <a:off x="12660467" y="1166848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39376F4-9632-43B5-9A47-DC2121BE0E5C}"/>
              </a:ext>
            </a:extLst>
          </p:cNvPr>
          <p:cNvCxnSpPr>
            <a:cxnSpLocks/>
          </p:cNvCxnSpPr>
          <p:nvPr/>
        </p:nvCxnSpPr>
        <p:spPr>
          <a:xfrm>
            <a:off x="12657220" y="5435564"/>
            <a:ext cx="0" cy="3042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6152624-B725-4CAC-85BE-974003A7CECD}"/>
              </a:ext>
            </a:extLst>
          </p:cNvPr>
          <p:cNvSpPr/>
          <p:nvPr/>
        </p:nvSpPr>
        <p:spPr>
          <a:xfrm>
            <a:off x="3295019" y="2426867"/>
            <a:ext cx="341893" cy="593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769F633-FBE6-435F-9AE1-0FD5D1F37B15}"/>
              </a:ext>
            </a:extLst>
          </p:cNvPr>
          <p:cNvSpPr/>
          <p:nvPr/>
        </p:nvSpPr>
        <p:spPr>
          <a:xfrm>
            <a:off x="5098121" y="1752140"/>
            <a:ext cx="593151" cy="2900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8203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FD8-1EFB-4588-A1AA-5166C3D3634B}"/>
              </a:ext>
            </a:extLst>
          </p:cNvPr>
          <p:cNvSpPr/>
          <p:nvPr/>
        </p:nvSpPr>
        <p:spPr>
          <a:xfrm>
            <a:off x="0" y="-37281"/>
            <a:ext cx="18288000" cy="1028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42906" y="9778664"/>
            <a:ext cx="18245094" cy="4710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5B178AC1-8C49-40D2-9C37-6DAC1F083E78}"/>
              </a:ext>
            </a:extLst>
          </p:cNvPr>
          <p:cNvSpPr/>
          <p:nvPr/>
        </p:nvSpPr>
        <p:spPr>
          <a:xfrm rot="5400000">
            <a:off x="803636" y="239044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47707FC8-17F2-49BF-BAFA-DDDA02270341}"/>
              </a:ext>
            </a:extLst>
          </p:cNvPr>
          <p:cNvSpPr/>
          <p:nvPr/>
        </p:nvSpPr>
        <p:spPr>
          <a:xfrm rot="5400000">
            <a:off x="17235459" y="2368925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9B2D54-DC46-4B06-8E72-060B4E4B98AB}"/>
              </a:ext>
            </a:extLst>
          </p:cNvPr>
          <p:cNvSpPr/>
          <p:nvPr/>
        </p:nvSpPr>
        <p:spPr>
          <a:xfrm>
            <a:off x="412004" y="411993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1883682" y="210832"/>
            <a:ext cx="523598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1720926" y="9778665"/>
            <a:ext cx="6247759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LISANTECH TGW</a:t>
            </a:r>
            <a:r>
              <a:rPr lang="ko-KR" altLang="en-US" dirty="0"/>
              <a:t> </a:t>
            </a:r>
            <a:r>
              <a:rPr lang="en-US" altLang="ko-KR" dirty="0"/>
              <a:t>V1.00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01C2FB-FBB9-464A-95D4-77308198469C}"/>
              </a:ext>
            </a:extLst>
          </p:cNvPr>
          <p:cNvGrpSpPr/>
          <p:nvPr/>
        </p:nvGrpSpPr>
        <p:grpSpPr>
          <a:xfrm>
            <a:off x="1858631" y="643125"/>
            <a:ext cx="15223636" cy="4071969"/>
            <a:chOff x="1784470" y="2455550"/>
            <a:chExt cx="15223636" cy="20920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DAC8B1-7247-4F35-8F5D-FB4CCE264E8D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43796E-9EAF-4E10-8876-121CC5F72E73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DD91A8-8632-43B2-AB66-152805B68488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D5699D-AEA2-4CF5-9B83-51B8B375AE8E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341F205-F41D-4763-83A5-ACF576B24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0B1164-C289-442C-B1D2-070B89E32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06CB0EE8-4C61-410A-BD03-15E37B79B08B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EAAFB1D5-F870-4F97-88BE-0712B19725A6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7E5D296-99F4-49C2-93A2-6F76B41AB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23">
              <a:extLst>
                <a:ext uri="{FF2B5EF4-FFF2-40B4-BE49-F238E27FC236}">
                  <a16:creationId xmlns:a16="http://schemas.microsoft.com/office/drawing/2014/main" id="{C6475526-2046-46CA-A9EF-2C3873AC81EA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23">
              <a:extLst>
                <a:ext uri="{FF2B5EF4-FFF2-40B4-BE49-F238E27FC236}">
                  <a16:creationId xmlns:a16="http://schemas.microsoft.com/office/drawing/2014/main" id="{863BA275-78C0-4001-9472-8128573F62FD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EFB32-F4F1-44B2-BB19-FD739133E82A}"/>
              </a:ext>
            </a:extLst>
          </p:cNvPr>
          <p:cNvSpPr/>
          <p:nvPr/>
        </p:nvSpPr>
        <p:spPr>
          <a:xfrm>
            <a:off x="514005" y="79025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079208" y="233655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314381" y="224757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15401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장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EB336142-5271-4921-A767-FA14B1765F02}"/>
              </a:ext>
            </a:extLst>
          </p:cNvPr>
          <p:cNvGrpSpPr/>
          <p:nvPr/>
        </p:nvGrpSpPr>
        <p:grpSpPr>
          <a:xfrm>
            <a:off x="3231677" y="2925850"/>
            <a:ext cx="2439232" cy="1390681"/>
            <a:chOff x="2249613" y="3869984"/>
            <a:chExt cx="2439232" cy="1390681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3D8F71-188A-403A-9A88-853EA0A7DBC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C54A0A73-5297-4AC3-97F9-74AEB4C83E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2CD86B71-E1F5-409F-BD09-51A45B66FDD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78FDA05-D3E0-460F-B0A9-1FD2A8DBE41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86DCA5F-54C4-459F-B306-34621B585E1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52BC8AF-A5DF-449A-9CF5-99CD5D50031A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C749506-AB7B-47D5-B6F1-781AF1DA76A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7DDCF15D-3D7D-43D1-B356-29E2E7F7CE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55FFC43-12C6-4C73-9520-FCCFC1B583F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D76CF74-C271-4AEB-8CD3-783EF2AA445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22501A7-7E81-4166-815A-2B1FEF9A045F}"/>
              </a:ext>
            </a:extLst>
          </p:cNvPr>
          <p:cNvGrpSpPr/>
          <p:nvPr/>
        </p:nvGrpSpPr>
        <p:grpSpPr>
          <a:xfrm>
            <a:off x="3225635" y="1020057"/>
            <a:ext cx="2439232" cy="1390681"/>
            <a:chOff x="2249613" y="3869984"/>
            <a:chExt cx="2439232" cy="1390681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C23C098-A2FA-4B44-998B-03A8180BE6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EACC2D0-5002-48B1-92BB-E68E34E1521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FE55F79-1D10-4F61-A07C-7F94F16344B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B27584E-C987-44B3-AA34-EBB0440AC5E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D24FE57-439D-431A-8D04-11C0D366DC7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01FA536-CEE2-445D-B897-A2CDC997369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40CE31A-7CCB-42D4-A1C8-36EA608FE212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48F165E-C2B9-421F-B89D-997BC07BE1E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9C098E6-2D46-4BE1-BF8E-E9A9B102309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AABD127-E886-40BB-A613-5D845AAEDE4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AD066F1C-C876-47E2-9277-7A52035D6C3F}"/>
              </a:ext>
            </a:extLst>
          </p:cNvPr>
          <p:cNvGrpSpPr/>
          <p:nvPr/>
        </p:nvGrpSpPr>
        <p:grpSpPr>
          <a:xfrm>
            <a:off x="9281694" y="1043160"/>
            <a:ext cx="2439232" cy="1390681"/>
            <a:chOff x="2249613" y="3869984"/>
            <a:chExt cx="2439232" cy="1390681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FBF3AA5-7BAB-4175-8C9C-CB276A9AB9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670249A-6EC6-454D-8580-1DDB68B69FD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F42D8662-0CEC-4C02-9D41-973C618350A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919CC91-B386-4F4D-B9DD-7DB4B151EB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B5AE88D-D00B-443E-81FE-EAF8E6CEDFE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38D44FAA-77C1-451A-A282-70EFB4144D3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1960826-C07A-41BF-BA3D-BAACDFC0A5F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9A20240-58FF-4788-9525-94735CBE752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AC27BE8-372B-40AE-AC81-DFB53CA6D22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F4CE09B1-1568-4FEC-976F-7BDD94E07A6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B5A28F5-18E2-496D-BF26-14BA3F021649}"/>
              </a:ext>
            </a:extLst>
          </p:cNvPr>
          <p:cNvGrpSpPr/>
          <p:nvPr/>
        </p:nvGrpSpPr>
        <p:grpSpPr>
          <a:xfrm>
            <a:off x="9280687" y="2883510"/>
            <a:ext cx="2439232" cy="1390681"/>
            <a:chOff x="2249613" y="3869984"/>
            <a:chExt cx="2439232" cy="1390681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62073E4E-FCF4-4D39-ABA0-DE557161D39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FFE0D16-FF0A-4C52-8E02-2D0750F8318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CD4E4B-0D9A-4B2C-9039-AD9FA8C38E2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4C1BB414-3702-4404-9870-870D3956E9F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B6EE45C-9ADA-4E52-B17F-F959384D939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1408E23-1045-4C52-BF2E-DED687D7B7E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B23CD60-02AB-4551-91DA-95C3D616430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59AC816-2BAF-4E81-8B34-15388831A6F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9C2AADF-1104-4E75-9DB5-3988BA84BA2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4E10DE9-6654-4FE1-96F1-518C8109F8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61C187-193E-40F5-B521-D5D71907DEE7}"/>
              </a:ext>
            </a:extLst>
          </p:cNvPr>
          <p:cNvGrpSpPr/>
          <p:nvPr/>
        </p:nvGrpSpPr>
        <p:grpSpPr>
          <a:xfrm>
            <a:off x="13471615" y="1002910"/>
            <a:ext cx="2439232" cy="1390681"/>
            <a:chOff x="2249613" y="3869984"/>
            <a:chExt cx="2439232" cy="139068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7E597E5-3D5E-45DF-9695-E4B4463A977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92DEDB04-B50E-4DD7-B7EB-9C6AD5B214A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C1612BD9-A31F-48E8-87B4-EF2F2634EE9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82BD16DD-389F-4DC6-9326-B284E8C78F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8EC5AB1F-55FE-4FC5-8531-BF1D5A70938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F7563A8-54D0-4F9B-B147-7AA283FAC36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3413843-3408-41E9-95DB-E004C683CB5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C1A51551-EBB9-4069-81EE-3BCDEF369A2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E6135879-57C1-4A85-AF6E-E1A49575E93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E318C357-AF64-4639-A4A9-F3FDFBFB322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5AB5671-42E5-4EEC-AF31-9774154A28B0}"/>
              </a:ext>
            </a:extLst>
          </p:cNvPr>
          <p:cNvGrpSpPr/>
          <p:nvPr/>
        </p:nvGrpSpPr>
        <p:grpSpPr>
          <a:xfrm>
            <a:off x="13487918" y="2942539"/>
            <a:ext cx="2439232" cy="1390681"/>
            <a:chOff x="2249613" y="3869984"/>
            <a:chExt cx="2439232" cy="1390681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B66DCC2-40B1-4B48-A5CD-5D2A5F02C05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53AA461B-810F-44A3-AB66-094A717E009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69867176-7933-4905-B7A6-B2D3C491624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F2E0F3F-65C0-4525-A049-8932FE7999C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B2FA07F-0F85-4C6B-9EE5-2F2DF18CFD6D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FC16D2B-18E3-4FFD-A8D6-5730963C39B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0F3FB71-FF34-4B5C-9085-29174560BBB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4BF8C80-AC9E-42B5-A8B0-12ECFE49AFB4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909C43B-124B-45D8-95C9-61AC4095FEC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A336ABD-CB8B-48EB-B886-4A0B275FC45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275" name="화살표: 아래쪽 274">
            <a:extLst>
              <a:ext uri="{FF2B5EF4-FFF2-40B4-BE49-F238E27FC236}">
                <a16:creationId xmlns:a16="http://schemas.microsoft.com/office/drawing/2014/main" id="{BCE6BFFB-3114-4B14-AB36-65A79B0FD5EA}"/>
              </a:ext>
            </a:extLst>
          </p:cNvPr>
          <p:cNvSpPr/>
          <p:nvPr/>
        </p:nvSpPr>
        <p:spPr>
          <a:xfrm rot="16200000">
            <a:off x="803636" y="6738979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화살표: 아래쪽 275">
            <a:extLst>
              <a:ext uri="{FF2B5EF4-FFF2-40B4-BE49-F238E27FC236}">
                <a16:creationId xmlns:a16="http://schemas.microsoft.com/office/drawing/2014/main" id="{33EB74D7-4619-4C27-9669-DBD8535B2979}"/>
              </a:ext>
            </a:extLst>
          </p:cNvPr>
          <p:cNvSpPr/>
          <p:nvPr/>
        </p:nvSpPr>
        <p:spPr>
          <a:xfrm rot="16200000">
            <a:off x="17235459" y="671746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59572E93-8F15-451D-B47B-BB91512EB84D}"/>
              </a:ext>
            </a:extLst>
          </p:cNvPr>
          <p:cNvSpPr/>
          <p:nvPr/>
        </p:nvSpPr>
        <p:spPr>
          <a:xfrm>
            <a:off x="412004" y="8468469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96515F0-2920-472A-8D87-BF8715F5835A}"/>
              </a:ext>
            </a:extLst>
          </p:cNvPr>
          <p:cNvGrpSpPr/>
          <p:nvPr/>
        </p:nvGrpSpPr>
        <p:grpSpPr>
          <a:xfrm>
            <a:off x="1858631" y="4991662"/>
            <a:ext cx="15223636" cy="4071969"/>
            <a:chOff x="1784470" y="2455550"/>
            <a:chExt cx="15223636" cy="209203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57D09FE-763B-4BD8-920D-FEA3992360FC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499DBA8-48C4-440D-8487-4B529BEA9005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4FA1B465-7158-4146-BDA7-70414A74512F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23BEEE43-E91A-4826-9D9B-8822ECDB637C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38EA942-4819-4EA2-AE35-F9829B2C1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14D4F0A1-4358-4782-97BF-8C7D887BF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3">
              <a:extLst>
                <a:ext uri="{FF2B5EF4-FFF2-40B4-BE49-F238E27FC236}">
                  <a16:creationId xmlns:a16="http://schemas.microsoft.com/office/drawing/2014/main" id="{CE00F28B-C401-4A3A-9B2D-C8BD5C406E46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3">
              <a:extLst>
                <a:ext uri="{FF2B5EF4-FFF2-40B4-BE49-F238E27FC236}">
                  <a16:creationId xmlns:a16="http://schemas.microsoft.com/office/drawing/2014/main" id="{390C4D4E-F7CB-46DE-A2C0-20A52FE5D07E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5AE82D77-ECD3-4316-A84D-6B970C7D8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3">
              <a:extLst>
                <a:ext uri="{FF2B5EF4-FFF2-40B4-BE49-F238E27FC236}">
                  <a16:creationId xmlns:a16="http://schemas.microsoft.com/office/drawing/2014/main" id="{C5F27900-B358-4851-8D28-5CCCCD011F2B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3">
              <a:extLst>
                <a:ext uri="{FF2B5EF4-FFF2-40B4-BE49-F238E27FC236}">
                  <a16:creationId xmlns:a16="http://schemas.microsoft.com/office/drawing/2014/main" id="{06314EDB-B820-4C16-A7B0-A89A0D93FAC4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6A559C7-7518-41D1-9AD1-AF49F77FADD0}"/>
              </a:ext>
            </a:extLst>
          </p:cNvPr>
          <p:cNvSpPr/>
          <p:nvPr/>
        </p:nvSpPr>
        <p:spPr>
          <a:xfrm>
            <a:off x="514005" y="5138795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성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0469449-CA93-47D7-B94B-3F0C7C22C413}"/>
              </a:ext>
            </a:extLst>
          </p:cNvPr>
          <p:cNvGrpSpPr/>
          <p:nvPr/>
        </p:nvGrpSpPr>
        <p:grpSpPr>
          <a:xfrm>
            <a:off x="3231677" y="7274387"/>
            <a:ext cx="2439232" cy="1390681"/>
            <a:chOff x="2249613" y="3869984"/>
            <a:chExt cx="2439232" cy="1390681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29CEBE1-4792-4628-B180-32B78569613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468B4C5B-535D-43EF-B686-F88ED228D0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460790E3-A9D4-4754-B545-39A94B06ABBC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76371E9-5CBA-4EDB-AB58-CC905F5522D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B5AD591-5832-482C-9999-451C30E4E82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0F4B6F94-ED22-4E44-B35B-2675A4B23CB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3936A60-F1DE-4077-B2C5-3F4B2B11ED6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DBEBE587-CCE7-4E40-8107-10CA6FCE23C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52578C3-9D15-4A60-B161-BE52BE77C29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31D755DA-6D7B-4CE1-800D-4A8DD54B052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922C888B-D515-4378-BC2B-B35726F3D1AD}"/>
              </a:ext>
            </a:extLst>
          </p:cNvPr>
          <p:cNvGrpSpPr/>
          <p:nvPr/>
        </p:nvGrpSpPr>
        <p:grpSpPr>
          <a:xfrm>
            <a:off x="3225635" y="5368594"/>
            <a:ext cx="2439232" cy="1390681"/>
            <a:chOff x="2249613" y="3869984"/>
            <a:chExt cx="2439232" cy="1390681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0D5DF40-143A-4226-9040-7C439E8ECDC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7DA55A6-AA93-4875-878E-9FF432DA06A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A56A8E9F-99C5-47D6-BBBA-8276731C865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B601703-944B-4526-8A53-562A1A2D591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B60F1739-66FC-4E4B-B108-0E85F8B533C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1C315BA4-5055-4486-9697-DDF72A87C68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4B15E8B-2D70-4439-A835-F5763CF1BBF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F286F9B2-2EF6-484E-97D4-051655079A0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48638C43-2750-4709-B26B-EE0EADC1810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BEA1141-FC9E-490D-BAF8-8500A83F3BF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9F32FA76-218C-41A1-A777-A0A36ADC1A2B}"/>
              </a:ext>
            </a:extLst>
          </p:cNvPr>
          <p:cNvGrpSpPr/>
          <p:nvPr/>
        </p:nvGrpSpPr>
        <p:grpSpPr>
          <a:xfrm>
            <a:off x="9281694" y="5391697"/>
            <a:ext cx="2439232" cy="1390681"/>
            <a:chOff x="2249613" y="3869984"/>
            <a:chExt cx="2439232" cy="1390681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2B322A89-ED48-437F-B4DC-DE42ED3EC8E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92CEADB-229D-4924-96F5-86ADF190BCF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18F8C6A-343D-4B71-917B-2DC4486B308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0D45668C-F90A-4BF2-B04D-20E6CC36D60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4CDC234B-F95A-4F0E-AF2F-0B8E6971CE5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5EA3949E-B186-47C4-8A17-5F5EAC84549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6A478D0-E425-46BC-8D4B-9A4E9F1C63C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B7E74A17-EE4B-40A5-9C69-D74D24BB65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2981203-0234-468F-90B3-BDEAFBD7EA8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4182333E-8F21-46EE-A1AF-DBD7C1A3CD8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25B801B4-5E71-444B-84E9-8372AABCC308}"/>
              </a:ext>
            </a:extLst>
          </p:cNvPr>
          <p:cNvGrpSpPr/>
          <p:nvPr/>
        </p:nvGrpSpPr>
        <p:grpSpPr>
          <a:xfrm>
            <a:off x="9280687" y="7232047"/>
            <a:ext cx="2439232" cy="1390681"/>
            <a:chOff x="2249613" y="3869984"/>
            <a:chExt cx="2439232" cy="1390681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34E7BC66-8EAD-4DC1-B602-8D3EFA3F0DC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00DECAC-45DB-4204-8CF1-1E56D95922C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77E20CE9-D019-42E8-9F1F-55ED61F4284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8C5B206C-E267-40BE-98E5-7786AF16EFC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B93F1E9-B09A-4B5D-85DF-D2C6CB46A39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ADC8E9A-DBE6-4952-87A3-B7AD990729B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9CB50C69-A3B1-4891-892A-F1E54A6710C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1F9AC7F-3B8E-4455-996E-D7742D46672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B82F094A-A84D-4B18-9C24-A244933192E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2A5912E-0EF0-45CC-A4F6-5223CD7F5ED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326CF600-AA17-4014-8CB0-C2361010E06F}"/>
              </a:ext>
            </a:extLst>
          </p:cNvPr>
          <p:cNvGrpSpPr/>
          <p:nvPr/>
        </p:nvGrpSpPr>
        <p:grpSpPr>
          <a:xfrm>
            <a:off x="13471615" y="5351447"/>
            <a:ext cx="2439232" cy="1390681"/>
            <a:chOff x="2249613" y="3869984"/>
            <a:chExt cx="2439232" cy="1390681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6F09D96-F93D-4907-BBA2-12F6443A0BE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337AAD5-1983-4872-B0E5-2BE5B32A89C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869FDC6E-E2B5-4C93-AC6D-14F8278AFDA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6EBB613C-8B7E-4243-B953-7F400AC9EC3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5346D3A-B614-489C-A9E6-DF19EC6051F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504AC86-1603-4159-930E-35D82D757AE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2791E732-A77D-46DE-9C31-61A620E8A7C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6BF3AB1-A74C-4121-9752-E771D1CEFA2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3D93E33C-36C8-4A4B-9986-7ACAF833DBA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3FED89C-4E88-4EA0-9CAE-2F499E9441A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82CEA7-A827-4643-AB73-D316C29ABC39}"/>
              </a:ext>
            </a:extLst>
          </p:cNvPr>
          <p:cNvGrpSpPr/>
          <p:nvPr/>
        </p:nvGrpSpPr>
        <p:grpSpPr>
          <a:xfrm>
            <a:off x="13487918" y="7291076"/>
            <a:ext cx="2439232" cy="1390681"/>
            <a:chOff x="2249613" y="3869984"/>
            <a:chExt cx="2439232" cy="1390681"/>
          </a:xfrm>
        </p:grpSpPr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CAC39165-4FEE-4179-8450-E4C1E3EC8C4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7EF9CD92-ED17-42DD-83DD-2CB3A23DEC9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C58C822B-79D8-4B45-BB33-9C649B37911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9D15A0AA-7198-4267-8FD2-AFFA9F45B95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DEE83A5-F708-4C30-A913-A750C9AF04F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74EED046-6877-4DD2-9E81-5EE763D42E1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599161F9-EDD6-4F02-8E64-3952F2E4211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ACA42806-7FEC-44DC-9730-FE5C69B602C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53109E16-E36E-417A-ABCB-CDC4C059802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B405FCD-38BC-409C-BE8A-D7008C43241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7848596" y="5003177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화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재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운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EF5C09F-6DAE-4967-AEA7-D7CA9018144A}"/>
              </a:ext>
            </a:extLst>
          </p:cNvPr>
          <p:cNvSpPr/>
          <p:nvPr/>
        </p:nvSpPr>
        <p:spPr>
          <a:xfrm>
            <a:off x="2996110" y="1946601"/>
            <a:ext cx="12510513" cy="6326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74B9197-D361-4233-8BE5-7C8518812206}"/>
              </a:ext>
            </a:extLst>
          </p:cNvPr>
          <p:cNvSpPr/>
          <p:nvPr/>
        </p:nvSpPr>
        <p:spPr>
          <a:xfrm>
            <a:off x="2996110" y="1428035"/>
            <a:ext cx="12510513" cy="51856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설정 상태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DB9E804-2E5D-49C1-ADCA-C32477594598}"/>
              </a:ext>
            </a:extLst>
          </p:cNvPr>
          <p:cNvSpPr/>
          <p:nvPr/>
        </p:nvSpPr>
        <p:spPr>
          <a:xfrm>
            <a:off x="9876386" y="4931767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2" name="표 59">
            <a:extLst>
              <a:ext uri="{FF2B5EF4-FFF2-40B4-BE49-F238E27FC236}">
                <a16:creationId xmlns:a16="http://schemas.microsoft.com/office/drawing/2014/main" id="{492399E2-E39C-4754-85C8-C26F3EADD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06827"/>
              </p:ext>
            </p:extLst>
          </p:nvPr>
        </p:nvGraphicFramePr>
        <p:xfrm>
          <a:off x="3228844" y="5415191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243390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  <p:graphicFrame>
        <p:nvGraphicFramePr>
          <p:cNvPr id="203" name="표 202">
            <a:extLst>
              <a:ext uri="{FF2B5EF4-FFF2-40B4-BE49-F238E27FC236}">
                <a16:creationId xmlns:a16="http://schemas.microsoft.com/office/drawing/2014/main" id="{29555A35-7A5D-47B0-AF8D-145DAEA29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85223"/>
              </p:ext>
            </p:extLst>
          </p:nvPr>
        </p:nvGraphicFramePr>
        <p:xfrm>
          <a:off x="3228844" y="2604740"/>
          <a:ext cx="12045044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47502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단계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8AC2813-3966-4E5F-9B35-79073E6F5924}"/>
              </a:ext>
            </a:extLst>
          </p:cNvPr>
          <p:cNvSpPr/>
          <p:nvPr/>
        </p:nvSpPr>
        <p:spPr>
          <a:xfrm>
            <a:off x="3103574" y="2042630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C000"/>
                </a:solidFill>
              </a:rPr>
              <a:t>단계별 </a:t>
            </a:r>
            <a:r>
              <a:rPr lang="ko-KR" altLang="en-US" sz="2000" b="1" dirty="0" err="1">
                <a:solidFill>
                  <a:srgbClr val="FFC000"/>
                </a:solidFill>
              </a:rPr>
              <a:t>디밍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A5E0D2D-9687-45FE-8191-AAA73ED0EE22}"/>
              </a:ext>
            </a:extLst>
          </p:cNvPr>
          <p:cNvSpPr/>
          <p:nvPr/>
        </p:nvSpPr>
        <p:spPr>
          <a:xfrm>
            <a:off x="13967602" y="2134680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CECD75-F062-42D5-B15B-E1C395D7FA0C}"/>
              </a:ext>
            </a:extLst>
          </p:cNvPr>
          <p:cNvSpPr/>
          <p:nvPr/>
        </p:nvSpPr>
        <p:spPr>
          <a:xfrm>
            <a:off x="13866002" y="7755403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닫</a:t>
            </a:r>
            <a:r>
              <a:rPr lang="ko-KR" altLang="en-US" b="1" dirty="0">
                <a:solidFill>
                  <a:schemeClr val="tx1"/>
                </a:solidFill>
              </a:rPr>
              <a:t> 기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39479C6-A780-4C7B-91D8-FCC0959ACB99}"/>
              </a:ext>
            </a:extLst>
          </p:cNvPr>
          <p:cNvSpPr/>
          <p:nvPr/>
        </p:nvSpPr>
        <p:spPr>
          <a:xfrm>
            <a:off x="3103574" y="4874487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FFC000"/>
                </a:solidFill>
              </a:rPr>
              <a:t>보수율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2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FD8-1EFB-4588-A1AA-5166C3D3634B}"/>
              </a:ext>
            </a:extLst>
          </p:cNvPr>
          <p:cNvSpPr/>
          <p:nvPr/>
        </p:nvSpPr>
        <p:spPr>
          <a:xfrm>
            <a:off x="0" y="-37281"/>
            <a:ext cx="18288000" cy="1028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42906" y="9778664"/>
            <a:ext cx="18245094" cy="4710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5B178AC1-8C49-40D2-9C37-6DAC1F083E78}"/>
              </a:ext>
            </a:extLst>
          </p:cNvPr>
          <p:cNvSpPr/>
          <p:nvPr/>
        </p:nvSpPr>
        <p:spPr>
          <a:xfrm rot="5400000">
            <a:off x="803636" y="239044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47707FC8-17F2-49BF-BAFA-DDDA02270341}"/>
              </a:ext>
            </a:extLst>
          </p:cNvPr>
          <p:cNvSpPr/>
          <p:nvPr/>
        </p:nvSpPr>
        <p:spPr>
          <a:xfrm rot="5400000">
            <a:off x="17235459" y="2368925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9B2D54-DC46-4B06-8E72-060B4E4B98AB}"/>
              </a:ext>
            </a:extLst>
          </p:cNvPr>
          <p:cNvSpPr/>
          <p:nvPr/>
        </p:nvSpPr>
        <p:spPr>
          <a:xfrm>
            <a:off x="412004" y="411993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1883682" y="210832"/>
            <a:ext cx="523598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1720926" y="9778665"/>
            <a:ext cx="6247759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LISANTECH TGW</a:t>
            </a:r>
            <a:r>
              <a:rPr lang="ko-KR" altLang="en-US" dirty="0"/>
              <a:t> </a:t>
            </a:r>
            <a:r>
              <a:rPr lang="en-US" altLang="ko-KR" dirty="0"/>
              <a:t>V1.00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01C2FB-FBB9-464A-95D4-77308198469C}"/>
              </a:ext>
            </a:extLst>
          </p:cNvPr>
          <p:cNvGrpSpPr/>
          <p:nvPr/>
        </p:nvGrpSpPr>
        <p:grpSpPr>
          <a:xfrm>
            <a:off x="1858631" y="643125"/>
            <a:ext cx="15223636" cy="4071969"/>
            <a:chOff x="1784470" y="2455550"/>
            <a:chExt cx="15223636" cy="20920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DAC8B1-7247-4F35-8F5D-FB4CCE264E8D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43796E-9EAF-4E10-8876-121CC5F72E73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DD91A8-8632-43B2-AB66-152805B68488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D5699D-AEA2-4CF5-9B83-51B8B375AE8E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341F205-F41D-4763-83A5-ACF576B24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0B1164-C289-442C-B1D2-070B89E32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06CB0EE8-4C61-410A-BD03-15E37B79B08B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EAAFB1D5-F870-4F97-88BE-0712B19725A6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7E5D296-99F4-49C2-93A2-6F76B41AB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23">
              <a:extLst>
                <a:ext uri="{FF2B5EF4-FFF2-40B4-BE49-F238E27FC236}">
                  <a16:creationId xmlns:a16="http://schemas.microsoft.com/office/drawing/2014/main" id="{C6475526-2046-46CA-A9EF-2C3873AC81EA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23">
              <a:extLst>
                <a:ext uri="{FF2B5EF4-FFF2-40B4-BE49-F238E27FC236}">
                  <a16:creationId xmlns:a16="http://schemas.microsoft.com/office/drawing/2014/main" id="{863BA275-78C0-4001-9472-8128573F62FD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EFB32-F4F1-44B2-BB19-FD739133E82A}"/>
              </a:ext>
            </a:extLst>
          </p:cNvPr>
          <p:cNvSpPr/>
          <p:nvPr/>
        </p:nvSpPr>
        <p:spPr>
          <a:xfrm>
            <a:off x="514005" y="79025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079208" y="233655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314381" y="224757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15401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장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EB336142-5271-4921-A767-FA14B1765F02}"/>
              </a:ext>
            </a:extLst>
          </p:cNvPr>
          <p:cNvGrpSpPr/>
          <p:nvPr/>
        </p:nvGrpSpPr>
        <p:grpSpPr>
          <a:xfrm>
            <a:off x="3231677" y="2925850"/>
            <a:ext cx="2439232" cy="1390681"/>
            <a:chOff x="2249613" y="3869984"/>
            <a:chExt cx="2439232" cy="1390681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3D8F71-188A-403A-9A88-853EA0A7DBC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C54A0A73-5297-4AC3-97F9-74AEB4C83E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2CD86B71-E1F5-409F-BD09-51A45B66FDD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78FDA05-D3E0-460F-B0A9-1FD2A8DBE41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86DCA5F-54C4-459F-B306-34621B585E1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52BC8AF-A5DF-449A-9CF5-99CD5D50031A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C749506-AB7B-47D5-B6F1-781AF1DA76A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7DDCF15D-3D7D-43D1-B356-29E2E7F7CE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55FFC43-12C6-4C73-9520-FCCFC1B583F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D76CF74-C271-4AEB-8CD3-783EF2AA445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22501A7-7E81-4166-815A-2B1FEF9A045F}"/>
              </a:ext>
            </a:extLst>
          </p:cNvPr>
          <p:cNvGrpSpPr/>
          <p:nvPr/>
        </p:nvGrpSpPr>
        <p:grpSpPr>
          <a:xfrm>
            <a:off x="3225635" y="1020057"/>
            <a:ext cx="2439232" cy="1390681"/>
            <a:chOff x="2249613" y="3869984"/>
            <a:chExt cx="2439232" cy="1390681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C23C098-A2FA-4B44-998B-03A8180BE6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EACC2D0-5002-48B1-92BB-E68E34E1521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FE55F79-1D10-4F61-A07C-7F94F16344B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B27584E-C987-44B3-AA34-EBB0440AC5E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D24FE57-439D-431A-8D04-11C0D366DC7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01FA536-CEE2-445D-B897-A2CDC997369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40CE31A-7CCB-42D4-A1C8-36EA608FE212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48F165E-C2B9-421F-B89D-997BC07BE1E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9C098E6-2D46-4BE1-BF8E-E9A9B102309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AABD127-E886-40BB-A613-5D845AAEDE4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AD066F1C-C876-47E2-9277-7A52035D6C3F}"/>
              </a:ext>
            </a:extLst>
          </p:cNvPr>
          <p:cNvGrpSpPr/>
          <p:nvPr/>
        </p:nvGrpSpPr>
        <p:grpSpPr>
          <a:xfrm>
            <a:off x="9281694" y="1043160"/>
            <a:ext cx="2439232" cy="1390681"/>
            <a:chOff x="2249613" y="3869984"/>
            <a:chExt cx="2439232" cy="1390681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FBF3AA5-7BAB-4175-8C9C-CB276A9AB9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670249A-6EC6-454D-8580-1DDB68B69FD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F42D8662-0CEC-4C02-9D41-973C618350A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919CC91-B386-4F4D-B9DD-7DB4B151EB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B5AE88D-D00B-443E-81FE-EAF8E6CEDFE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38D44FAA-77C1-451A-A282-70EFB4144D3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1960826-C07A-41BF-BA3D-BAACDFC0A5F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9A20240-58FF-4788-9525-94735CBE752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AC27BE8-372B-40AE-AC81-DFB53CA6D22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F4CE09B1-1568-4FEC-976F-7BDD94E07A6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B5A28F5-18E2-496D-BF26-14BA3F021649}"/>
              </a:ext>
            </a:extLst>
          </p:cNvPr>
          <p:cNvGrpSpPr/>
          <p:nvPr/>
        </p:nvGrpSpPr>
        <p:grpSpPr>
          <a:xfrm>
            <a:off x="9280687" y="2883510"/>
            <a:ext cx="2439232" cy="1390681"/>
            <a:chOff x="2249613" y="3869984"/>
            <a:chExt cx="2439232" cy="1390681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62073E4E-FCF4-4D39-ABA0-DE557161D39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FFE0D16-FF0A-4C52-8E02-2D0750F8318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CD4E4B-0D9A-4B2C-9039-AD9FA8C38E2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4C1BB414-3702-4404-9870-870D3956E9F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B6EE45C-9ADA-4E52-B17F-F959384D939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1408E23-1045-4C52-BF2E-DED687D7B7E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B23CD60-02AB-4551-91DA-95C3D616430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59AC816-2BAF-4E81-8B34-15388831A6F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9C2AADF-1104-4E75-9DB5-3988BA84BA2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4E10DE9-6654-4FE1-96F1-518C8109F8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61C187-193E-40F5-B521-D5D71907DEE7}"/>
              </a:ext>
            </a:extLst>
          </p:cNvPr>
          <p:cNvGrpSpPr/>
          <p:nvPr/>
        </p:nvGrpSpPr>
        <p:grpSpPr>
          <a:xfrm>
            <a:off x="13471615" y="1002910"/>
            <a:ext cx="2439232" cy="1390681"/>
            <a:chOff x="2249613" y="3869984"/>
            <a:chExt cx="2439232" cy="139068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7E597E5-3D5E-45DF-9695-E4B4463A977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92DEDB04-B50E-4DD7-B7EB-9C6AD5B214A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C1612BD9-A31F-48E8-87B4-EF2F2634EE9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82BD16DD-389F-4DC6-9326-B284E8C78F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8EC5AB1F-55FE-4FC5-8531-BF1D5A70938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F7563A8-54D0-4F9B-B147-7AA283FAC36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3413843-3408-41E9-95DB-E004C683CB5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C1A51551-EBB9-4069-81EE-3BCDEF369A2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E6135879-57C1-4A85-AF6E-E1A49575E93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E318C357-AF64-4639-A4A9-F3FDFBFB322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5AB5671-42E5-4EEC-AF31-9774154A28B0}"/>
              </a:ext>
            </a:extLst>
          </p:cNvPr>
          <p:cNvGrpSpPr/>
          <p:nvPr/>
        </p:nvGrpSpPr>
        <p:grpSpPr>
          <a:xfrm>
            <a:off x="13487918" y="2942539"/>
            <a:ext cx="2439232" cy="1390681"/>
            <a:chOff x="2249613" y="3869984"/>
            <a:chExt cx="2439232" cy="1390681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B66DCC2-40B1-4B48-A5CD-5D2A5F02C05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53AA461B-810F-44A3-AB66-094A717E009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69867176-7933-4905-B7A6-B2D3C491624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F2E0F3F-65C0-4525-A049-8932FE7999C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B2FA07F-0F85-4C6B-9EE5-2F2DF18CFD6D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FC16D2B-18E3-4FFD-A8D6-5730963C39B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0F3FB71-FF34-4B5C-9085-29174560BBB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4BF8C80-AC9E-42B5-A8B0-12ECFE49AFB4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909C43B-124B-45D8-95C9-61AC4095FEC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A336ABD-CB8B-48EB-B886-4A0B275FC45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275" name="화살표: 아래쪽 274">
            <a:extLst>
              <a:ext uri="{FF2B5EF4-FFF2-40B4-BE49-F238E27FC236}">
                <a16:creationId xmlns:a16="http://schemas.microsoft.com/office/drawing/2014/main" id="{BCE6BFFB-3114-4B14-AB36-65A79B0FD5EA}"/>
              </a:ext>
            </a:extLst>
          </p:cNvPr>
          <p:cNvSpPr/>
          <p:nvPr/>
        </p:nvSpPr>
        <p:spPr>
          <a:xfrm rot="16200000">
            <a:off x="803636" y="6738979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화살표: 아래쪽 275">
            <a:extLst>
              <a:ext uri="{FF2B5EF4-FFF2-40B4-BE49-F238E27FC236}">
                <a16:creationId xmlns:a16="http://schemas.microsoft.com/office/drawing/2014/main" id="{33EB74D7-4619-4C27-9669-DBD8535B2979}"/>
              </a:ext>
            </a:extLst>
          </p:cNvPr>
          <p:cNvSpPr/>
          <p:nvPr/>
        </p:nvSpPr>
        <p:spPr>
          <a:xfrm rot="16200000">
            <a:off x="17235459" y="671746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59572E93-8F15-451D-B47B-BB91512EB84D}"/>
              </a:ext>
            </a:extLst>
          </p:cNvPr>
          <p:cNvSpPr/>
          <p:nvPr/>
        </p:nvSpPr>
        <p:spPr>
          <a:xfrm>
            <a:off x="412004" y="8468469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96515F0-2920-472A-8D87-BF8715F5835A}"/>
              </a:ext>
            </a:extLst>
          </p:cNvPr>
          <p:cNvGrpSpPr/>
          <p:nvPr/>
        </p:nvGrpSpPr>
        <p:grpSpPr>
          <a:xfrm>
            <a:off x="1858631" y="4991662"/>
            <a:ext cx="15223636" cy="4071969"/>
            <a:chOff x="1784470" y="2455550"/>
            <a:chExt cx="15223636" cy="209203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57D09FE-763B-4BD8-920D-FEA3992360FC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499DBA8-48C4-440D-8487-4B529BEA9005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4FA1B465-7158-4146-BDA7-70414A74512F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23BEEE43-E91A-4826-9D9B-8822ECDB637C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38EA942-4819-4EA2-AE35-F9829B2C1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14D4F0A1-4358-4782-97BF-8C7D887BF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3">
              <a:extLst>
                <a:ext uri="{FF2B5EF4-FFF2-40B4-BE49-F238E27FC236}">
                  <a16:creationId xmlns:a16="http://schemas.microsoft.com/office/drawing/2014/main" id="{CE00F28B-C401-4A3A-9B2D-C8BD5C406E46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3">
              <a:extLst>
                <a:ext uri="{FF2B5EF4-FFF2-40B4-BE49-F238E27FC236}">
                  <a16:creationId xmlns:a16="http://schemas.microsoft.com/office/drawing/2014/main" id="{390C4D4E-F7CB-46DE-A2C0-20A52FE5D07E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5AE82D77-ECD3-4316-A84D-6B970C7D8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3">
              <a:extLst>
                <a:ext uri="{FF2B5EF4-FFF2-40B4-BE49-F238E27FC236}">
                  <a16:creationId xmlns:a16="http://schemas.microsoft.com/office/drawing/2014/main" id="{C5F27900-B358-4851-8D28-5CCCCD011F2B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3">
              <a:extLst>
                <a:ext uri="{FF2B5EF4-FFF2-40B4-BE49-F238E27FC236}">
                  <a16:creationId xmlns:a16="http://schemas.microsoft.com/office/drawing/2014/main" id="{06314EDB-B820-4C16-A7B0-A89A0D93FAC4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6A559C7-7518-41D1-9AD1-AF49F77FADD0}"/>
              </a:ext>
            </a:extLst>
          </p:cNvPr>
          <p:cNvSpPr/>
          <p:nvPr/>
        </p:nvSpPr>
        <p:spPr>
          <a:xfrm>
            <a:off x="514005" y="5138795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성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0469449-CA93-47D7-B94B-3F0C7C22C413}"/>
              </a:ext>
            </a:extLst>
          </p:cNvPr>
          <p:cNvGrpSpPr/>
          <p:nvPr/>
        </p:nvGrpSpPr>
        <p:grpSpPr>
          <a:xfrm>
            <a:off x="3231677" y="7274387"/>
            <a:ext cx="2439232" cy="1390681"/>
            <a:chOff x="2249613" y="3869984"/>
            <a:chExt cx="2439232" cy="1390681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29CEBE1-4792-4628-B180-32B78569613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468B4C5B-535D-43EF-B686-F88ED228D0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460790E3-A9D4-4754-B545-39A94B06ABBC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76371E9-5CBA-4EDB-AB58-CC905F5522D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B5AD591-5832-482C-9999-451C30E4E82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0F4B6F94-ED22-4E44-B35B-2675A4B23CB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3936A60-F1DE-4077-B2C5-3F4B2B11ED6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DBEBE587-CCE7-4E40-8107-10CA6FCE23C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52578C3-9D15-4A60-B161-BE52BE77C29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31D755DA-6D7B-4CE1-800D-4A8DD54B052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922C888B-D515-4378-BC2B-B35726F3D1AD}"/>
              </a:ext>
            </a:extLst>
          </p:cNvPr>
          <p:cNvGrpSpPr/>
          <p:nvPr/>
        </p:nvGrpSpPr>
        <p:grpSpPr>
          <a:xfrm>
            <a:off x="3225635" y="5368594"/>
            <a:ext cx="2439232" cy="1390681"/>
            <a:chOff x="2249613" y="3869984"/>
            <a:chExt cx="2439232" cy="1390681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0D5DF40-143A-4226-9040-7C439E8ECDC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7DA55A6-AA93-4875-878E-9FF432DA06A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A56A8E9F-99C5-47D6-BBBA-8276731C865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B601703-944B-4526-8A53-562A1A2D591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B60F1739-66FC-4E4B-B108-0E85F8B533C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1C315BA4-5055-4486-9697-DDF72A87C68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4B15E8B-2D70-4439-A835-F5763CF1BBF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F286F9B2-2EF6-484E-97D4-051655079A0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48638C43-2750-4709-B26B-EE0EADC1810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BEA1141-FC9E-490D-BAF8-8500A83F3BF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9F32FA76-218C-41A1-A777-A0A36ADC1A2B}"/>
              </a:ext>
            </a:extLst>
          </p:cNvPr>
          <p:cNvGrpSpPr/>
          <p:nvPr/>
        </p:nvGrpSpPr>
        <p:grpSpPr>
          <a:xfrm>
            <a:off x="9281694" y="5391697"/>
            <a:ext cx="2439232" cy="1390681"/>
            <a:chOff x="2249613" y="3869984"/>
            <a:chExt cx="2439232" cy="1390681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2B322A89-ED48-437F-B4DC-DE42ED3EC8E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92CEADB-229D-4924-96F5-86ADF190BCF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18F8C6A-343D-4B71-917B-2DC4486B308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0D45668C-F90A-4BF2-B04D-20E6CC36D60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4CDC234B-F95A-4F0E-AF2F-0B8E6971CE5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5EA3949E-B186-47C4-8A17-5F5EAC84549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6A478D0-E425-46BC-8D4B-9A4E9F1C63C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B7E74A17-EE4B-40A5-9C69-D74D24BB65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2981203-0234-468F-90B3-BDEAFBD7EA8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4182333E-8F21-46EE-A1AF-DBD7C1A3CD8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25B801B4-5E71-444B-84E9-8372AABCC308}"/>
              </a:ext>
            </a:extLst>
          </p:cNvPr>
          <p:cNvGrpSpPr/>
          <p:nvPr/>
        </p:nvGrpSpPr>
        <p:grpSpPr>
          <a:xfrm>
            <a:off x="9280687" y="7232047"/>
            <a:ext cx="2439232" cy="1390681"/>
            <a:chOff x="2249613" y="3869984"/>
            <a:chExt cx="2439232" cy="1390681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34E7BC66-8EAD-4DC1-B602-8D3EFA3F0DC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00DECAC-45DB-4204-8CF1-1E56D95922C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77E20CE9-D019-42E8-9F1F-55ED61F4284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8C5B206C-E267-40BE-98E5-7786AF16EFC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B93F1E9-B09A-4B5D-85DF-D2C6CB46A39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ADC8E9A-DBE6-4952-87A3-B7AD990729B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9CB50C69-A3B1-4891-892A-F1E54A6710C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1F9AC7F-3B8E-4455-996E-D7742D46672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B82F094A-A84D-4B18-9C24-A244933192E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2A5912E-0EF0-45CC-A4F6-5223CD7F5ED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326CF600-AA17-4014-8CB0-C2361010E06F}"/>
              </a:ext>
            </a:extLst>
          </p:cNvPr>
          <p:cNvGrpSpPr/>
          <p:nvPr/>
        </p:nvGrpSpPr>
        <p:grpSpPr>
          <a:xfrm>
            <a:off x="13471615" y="5351447"/>
            <a:ext cx="2439232" cy="1390681"/>
            <a:chOff x="2249613" y="3869984"/>
            <a:chExt cx="2439232" cy="1390681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6F09D96-F93D-4907-BBA2-12F6443A0BE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337AAD5-1983-4872-B0E5-2BE5B32A89C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869FDC6E-E2B5-4C93-AC6D-14F8278AFDA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6EBB613C-8B7E-4243-B953-7F400AC9EC3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5346D3A-B614-489C-A9E6-DF19EC6051F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504AC86-1603-4159-930E-35D82D757AE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2791E732-A77D-46DE-9C31-61A620E8A7C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6BF3AB1-A74C-4121-9752-E771D1CEFA2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3D93E33C-36C8-4A4B-9986-7ACAF833DBA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3FED89C-4E88-4EA0-9CAE-2F499E9441A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82CEA7-A827-4643-AB73-D316C29ABC39}"/>
              </a:ext>
            </a:extLst>
          </p:cNvPr>
          <p:cNvGrpSpPr/>
          <p:nvPr/>
        </p:nvGrpSpPr>
        <p:grpSpPr>
          <a:xfrm>
            <a:off x="13487918" y="7291076"/>
            <a:ext cx="2439232" cy="1390681"/>
            <a:chOff x="2249613" y="3869984"/>
            <a:chExt cx="2439232" cy="1390681"/>
          </a:xfrm>
        </p:grpSpPr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CAC39165-4FEE-4179-8450-E4C1E3EC8C4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7EF9CD92-ED17-42DD-83DD-2CB3A23DEC9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C58C822B-79D8-4B45-BB33-9C649B37911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9D15A0AA-7198-4267-8FD2-AFFA9F45B95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DEE83A5-F708-4C30-A913-A750C9AF04F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74EED046-6877-4DD2-9E81-5EE763D42E1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599161F9-EDD6-4F02-8E64-3952F2E4211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ACA42806-7FEC-44DC-9730-FE5C69B602C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53109E16-E36E-417A-ABCB-CDC4C059802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B405FCD-38BC-409C-BE8A-D7008C43241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7848596" y="5003177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화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재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운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EF5C09F-6DAE-4967-AEA7-D7CA9018144A}"/>
              </a:ext>
            </a:extLst>
          </p:cNvPr>
          <p:cNvSpPr/>
          <p:nvPr/>
        </p:nvSpPr>
        <p:spPr>
          <a:xfrm>
            <a:off x="2996110" y="1946601"/>
            <a:ext cx="12510513" cy="6326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74B9197-D361-4233-8BE5-7C8518812206}"/>
              </a:ext>
            </a:extLst>
          </p:cNvPr>
          <p:cNvSpPr/>
          <p:nvPr/>
        </p:nvSpPr>
        <p:spPr>
          <a:xfrm>
            <a:off x="2996110" y="1428035"/>
            <a:ext cx="12510513" cy="51856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설정 상태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DB9E804-2E5D-49C1-ADCA-C32477594598}"/>
              </a:ext>
            </a:extLst>
          </p:cNvPr>
          <p:cNvSpPr/>
          <p:nvPr/>
        </p:nvSpPr>
        <p:spPr>
          <a:xfrm>
            <a:off x="9876386" y="4931767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2" name="표 59">
            <a:extLst>
              <a:ext uri="{FF2B5EF4-FFF2-40B4-BE49-F238E27FC236}">
                <a16:creationId xmlns:a16="http://schemas.microsoft.com/office/drawing/2014/main" id="{492399E2-E39C-4754-85C8-C26F3EADDDE7}"/>
              </a:ext>
            </a:extLst>
          </p:cNvPr>
          <p:cNvGraphicFramePr>
            <a:graphicFrameLocks noGrp="1"/>
          </p:cNvGraphicFramePr>
          <p:nvPr/>
        </p:nvGraphicFramePr>
        <p:xfrm>
          <a:off x="3228844" y="5415191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243390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  <p:graphicFrame>
        <p:nvGraphicFramePr>
          <p:cNvPr id="203" name="표 202">
            <a:extLst>
              <a:ext uri="{FF2B5EF4-FFF2-40B4-BE49-F238E27FC236}">
                <a16:creationId xmlns:a16="http://schemas.microsoft.com/office/drawing/2014/main" id="{29555A35-7A5D-47B0-AF8D-145DAEA29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07830"/>
              </p:ext>
            </p:extLst>
          </p:nvPr>
        </p:nvGraphicFramePr>
        <p:xfrm>
          <a:off x="3228844" y="2604740"/>
          <a:ext cx="12045044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47502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단계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8AC2813-3966-4E5F-9B35-79073E6F5924}"/>
              </a:ext>
            </a:extLst>
          </p:cNvPr>
          <p:cNvSpPr/>
          <p:nvPr/>
        </p:nvSpPr>
        <p:spPr>
          <a:xfrm>
            <a:off x="3103574" y="2042630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C000"/>
                </a:solidFill>
              </a:rPr>
              <a:t>단계별 </a:t>
            </a:r>
            <a:r>
              <a:rPr lang="ko-KR" altLang="en-US" sz="2000" b="1" dirty="0" err="1">
                <a:solidFill>
                  <a:srgbClr val="FFC000"/>
                </a:solidFill>
              </a:rPr>
              <a:t>디밍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A5E0D2D-9687-45FE-8191-AAA73ED0EE22}"/>
              </a:ext>
            </a:extLst>
          </p:cNvPr>
          <p:cNvSpPr/>
          <p:nvPr/>
        </p:nvSpPr>
        <p:spPr>
          <a:xfrm>
            <a:off x="13967602" y="2134680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CECD75-F062-42D5-B15B-E1C395D7FA0C}"/>
              </a:ext>
            </a:extLst>
          </p:cNvPr>
          <p:cNvSpPr/>
          <p:nvPr/>
        </p:nvSpPr>
        <p:spPr>
          <a:xfrm>
            <a:off x="13866002" y="7755403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닫</a:t>
            </a:r>
            <a:r>
              <a:rPr lang="ko-KR" altLang="en-US" b="1" dirty="0">
                <a:solidFill>
                  <a:schemeClr val="tx1"/>
                </a:solidFill>
              </a:rPr>
              <a:t> 기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39479C6-A780-4C7B-91D8-FCC0959ACB99}"/>
              </a:ext>
            </a:extLst>
          </p:cNvPr>
          <p:cNvSpPr/>
          <p:nvPr/>
        </p:nvSpPr>
        <p:spPr>
          <a:xfrm>
            <a:off x="3103574" y="4874487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FFC000"/>
                </a:solidFill>
              </a:rPr>
              <a:t>보수율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C32E85A-BD1D-4F2F-BC85-369F8106051F}"/>
              </a:ext>
            </a:extLst>
          </p:cNvPr>
          <p:cNvSpPr/>
          <p:nvPr/>
        </p:nvSpPr>
        <p:spPr>
          <a:xfrm>
            <a:off x="5217694" y="3469725"/>
            <a:ext cx="8678741" cy="3017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948F5EC-0AFB-420F-A5B6-B863E2527940}"/>
              </a:ext>
            </a:extLst>
          </p:cNvPr>
          <p:cNvSpPr/>
          <p:nvPr/>
        </p:nvSpPr>
        <p:spPr>
          <a:xfrm>
            <a:off x="5217694" y="2951159"/>
            <a:ext cx="8678741" cy="51856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</a:t>
            </a:r>
            <a:r>
              <a:rPr lang="ko-KR" altLang="en-US" sz="2400" b="1" dirty="0" err="1">
                <a:solidFill>
                  <a:schemeClr val="tx1"/>
                </a:solidFill>
              </a:rPr>
              <a:t>보수율</a:t>
            </a:r>
            <a:r>
              <a:rPr lang="ko-KR" altLang="en-US" sz="2400" b="1" dirty="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AC54654-6E96-41CB-9C03-5048965A0B77}"/>
              </a:ext>
            </a:extLst>
          </p:cNvPr>
          <p:cNvSpPr/>
          <p:nvPr/>
        </p:nvSpPr>
        <p:spPr>
          <a:xfrm>
            <a:off x="12285349" y="5823604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5FF66A3-85F4-4B67-B41F-9A8611B25A82}"/>
              </a:ext>
            </a:extLst>
          </p:cNvPr>
          <p:cNvSpPr/>
          <p:nvPr/>
        </p:nvSpPr>
        <p:spPr>
          <a:xfrm>
            <a:off x="10732320" y="5823604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적용</a:t>
            </a:r>
          </a:p>
        </p:txBody>
      </p:sp>
      <p:graphicFrame>
        <p:nvGraphicFramePr>
          <p:cNvPr id="193" name="표 59">
            <a:extLst>
              <a:ext uri="{FF2B5EF4-FFF2-40B4-BE49-F238E27FC236}">
                <a16:creationId xmlns:a16="http://schemas.microsoft.com/office/drawing/2014/main" id="{5E11F005-907D-4704-946A-09F32CD0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0831"/>
              </p:ext>
            </p:extLst>
          </p:nvPr>
        </p:nvGraphicFramePr>
        <p:xfrm>
          <a:off x="5623293" y="3851446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61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FD8-1EFB-4588-A1AA-5166C3D3634B}"/>
              </a:ext>
            </a:extLst>
          </p:cNvPr>
          <p:cNvSpPr/>
          <p:nvPr/>
        </p:nvSpPr>
        <p:spPr>
          <a:xfrm>
            <a:off x="0" y="-37281"/>
            <a:ext cx="18288000" cy="1028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0" y="9880314"/>
            <a:ext cx="18288000" cy="40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5B178AC1-8C49-40D2-9C37-6DAC1F083E78}"/>
              </a:ext>
            </a:extLst>
          </p:cNvPr>
          <p:cNvSpPr/>
          <p:nvPr/>
        </p:nvSpPr>
        <p:spPr>
          <a:xfrm rot="5400000">
            <a:off x="803636" y="239044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47707FC8-17F2-49BF-BAFA-DDDA02270341}"/>
              </a:ext>
            </a:extLst>
          </p:cNvPr>
          <p:cNvSpPr/>
          <p:nvPr/>
        </p:nvSpPr>
        <p:spPr>
          <a:xfrm rot="5400000">
            <a:off x="17235459" y="2368925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9B2D54-DC46-4B06-8E72-060B4E4B98AB}"/>
              </a:ext>
            </a:extLst>
          </p:cNvPr>
          <p:cNvSpPr/>
          <p:nvPr/>
        </p:nvSpPr>
        <p:spPr>
          <a:xfrm>
            <a:off x="412004" y="411993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1883682" y="210832"/>
            <a:ext cx="523598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01755" y="9939344"/>
            <a:ext cx="6247759" cy="310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리산테크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터널등</a:t>
            </a:r>
            <a:r>
              <a:rPr lang="ko-KR" altLang="en-US" sz="1400" dirty="0"/>
              <a:t> 제어기 프로그램 </a:t>
            </a:r>
            <a:r>
              <a:rPr lang="en-US" altLang="ko-KR" sz="1400" dirty="0"/>
              <a:t>V1.00</a:t>
            </a:r>
            <a:endParaRPr lang="ko-KR" altLang="en-US" sz="14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01C2FB-FBB9-464A-95D4-77308198469C}"/>
              </a:ext>
            </a:extLst>
          </p:cNvPr>
          <p:cNvGrpSpPr/>
          <p:nvPr/>
        </p:nvGrpSpPr>
        <p:grpSpPr>
          <a:xfrm>
            <a:off x="1858631" y="643125"/>
            <a:ext cx="15223636" cy="4071969"/>
            <a:chOff x="1784470" y="2455550"/>
            <a:chExt cx="15223636" cy="20920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DAC8B1-7247-4F35-8F5D-FB4CCE264E8D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43796E-9EAF-4E10-8876-121CC5F72E73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DD91A8-8632-43B2-AB66-152805B68488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D5699D-AEA2-4CF5-9B83-51B8B375AE8E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06CB0EE8-4C61-410A-BD03-15E37B79B08B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EAAFB1D5-F870-4F97-88BE-0712B19725A6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23">
              <a:extLst>
                <a:ext uri="{FF2B5EF4-FFF2-40B4-BE49-F238E27FC236}">
                  <a16:creationId xmlns:a16="http://schemas.microsoft.com/office/drawing/2014/main" id="{C6475526-2046-46CA-A9EF-2C3873AC81EA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23">
              <a:extLst>
                <a:ext uri="{FF2B5EF4-FFF2-40B4-BE49-F238E27FC236}">
                  <a16:creationId xmlns:a16="http://schemas.microsoft.com/office/drawing/2014/main" id="{863BA275-78C0-4001-9472-8128573F62FD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0B1164-C289-442C-B1D2-070B89E32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7E5D296-99F4-49C2-93A2-6F76B41AB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341F205-F41D-4763-83A5-ACF576B24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EFB32-F4F1-44B2-BB19-FD739133E82A}"/>
              </a:ext>
            </a:extLst>
          </p:cNvPr>
          <p:cNvSpPr/>
          <p:nvPr/>
        </p:nvSpPr>
        <p:spPr>
          <a:xfrm>
            <a:off x="514005" y="79025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CA0E00-CF65-4963-AAD9-ACEFDD701F34}"/>
              </a:ext>
            </a:extLst>
          </p:cNvPr>
          <p:cNvSpPr/>
          <p:nvPr/>
        </p:nvSpPr>
        <p:spPr>
          <a:xfrm>
            <a:off x="9079208" y="233655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통합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AC274D-D562-4D2A-A527-BFD60958195A}"/>
              </a:ext>
            </a:extLst>
          </p:cNvPr>
          <p:cNvSpPr/>
          <p:nvPr/>
        </p:nvSpPr>
        <p:spPr>
          <a:xfrm>
            <a:off x="13314381" y="224757"/>
            <a:ext cx="2600195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C000"/>
                </a:solidFill>
              </a:rPr>
              <a:t>홍지문</a:t>
            </a:r>
            <a:r>
              <a:rPr lang="ko-KR" altLang="en-US" b="1" dirty="0">
                <a:solidFill>
                  <a:srgbClr val="FFC000"/>
                </a:solidFill>
              </a:rPr>
              <a:t> 터널 문화촌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15401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장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EB336142-5271-4921-A767-FA14B1765F02}"/>
              </a:ext>
            </a:extLst>
          </p:cNvPr>
          <p:cNvGrpSpPr/>
          <p:nvPr/>
        </p:nvGrpSpPr>
        <p:grpSpPr>
          <a:xfrm>
            <a:off x="3231677" y="2925850"/>
            <a:ext cx="2439232" cy="1390681"/>
            <a:chOff x="2249613" y="3869984"/>
            <a:chExt cx="2439232" cy="1390681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3D8F71-188A-403A-9A88-853EA0A7DBC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C54A0A73-5297-4AC3-97F9-74AEB4C83E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2CD86B71-E1F5-409F-BD09-51A45B66FDD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78FDA05-D3E0-460F-B0A9-1FD2A8DBE41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86DCA5F-54C4-459F-B306-34621B585E1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B52BC8AF-A5DF-449A-9CF5-99CD5D50031A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C749506-AB7B-47D5-B6F1-781AF1DA76A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7DDCF15D-3D7D-43D1-B356-29E2E7F7CE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55FFC43-12C6-4C73-9520-FCCFC1B583F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D76CF74-C271-4AEB-8CD3-783EF2AA445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22501A7-7E81-4166-815A-2B1FEF9A045F}"/>
              </a:ext>
            </a:extLst>
          </p:cNvPr>
          <p:cNvGrpSpPr/>
          <p:nvPr/>
        </p:nvGrpSpPr>
        <p:grpSpPr>
          <a:xfrm>
            <a:off x="3225635" y="1020057"/>
            <a:ext cx="2439232" cy="1390681"/>
            <a:chOff x="2249613" y="3869984"/>
            <a:chExt cx="2439232" cy="1390681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C23C098-A2FA-4B44-998B-03A8180BE6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EACC2D0-5002-48B1-92BB-E68E34E1521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FE55F79-1D10-4F61-A07C-7F94F16344B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B27584E-C987-44B3-AA34-EBB0440AC5E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D24FE57-439D-431A-8D04-11C0D366DC7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01FA536-CEE2-445D-B897-A2CDC997369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40CE31A-7CCB-42D4-A1C8-36EA608FE212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48F165E-C2B9-421F-B89D-997BC07BE1EC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9C098E6-2D46-4BE1-BF8E-E9A9B1023096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AABD127-E886-40BB-A613-5D845AAEDE4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AD066F1C-C876-47E2-9277-7A52035D6C3F}"/>
              </a:ext>
            </a:extLst>
          </p:cNvPr>
          <p:cNvGrpSpPr/>
          <p:nvPr/>
        </p:nvGrpSpPr>
        <p:grpSpPr>
          <a:xfrm>
            <a:off x="9281694" y="1043160"/>
            <a:ext cx="2439232" cy="1390681"/>
            <a:chOff x="2249613" y="3869984"/>
            <a:chExt cx="2439232" cy="1390681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FBF3AA5-7BAB-4175-8C9C-CB276A9AB9D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670249A-6EC6-454D-8580-1DDB68B69FD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F42D8662-0CEC-4C02-9D41-973C618350A9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919CC91-B386-4F4D-B9DD-7DB4B151EB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B5AE88D-D00B-443E-81FE-EAF8E6CEDFE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38D44FAA-77C1-451A-A282-70EFB4144D3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1960826-C07A-41BF-BA3D-BAACDFC0A5F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9A20240-58FF-4788-9525-94735CBE7521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5AC27BE8-372B-40AE-AC81-DFB53CA6D22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F4CE09B1-1568-4FEC-976F-7BDD94E07A63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B5A28F5-18E2-496D-BF26-14BA3F021649}"/>
              </a:ext>
            </a:extLst>
          </p:cNvPr>
          <p:cNvGrpSpPr/>
          <p:nvPr/>
        </p:nvGrpSpPr>
        <p:grpSpPr>
          <a:xfrm>
            <a:off x="9280687" y="2883510"/>
            <a:ext cx="2439232" cy="1390681"/>
            <a:chOff x="2249613" y="3869984"/>
            <a:chExt cx="2439232" cy="1390681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62073E4E-FCF4-4D39-ABA0-DE557161D39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FFE0D16-FF0A-4C52-8E02-2D0750F8318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CD4E4B-0D9A-4B2C-9039-AD9FA8C38E2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4C1BB414-3702-4404-9870-870D3956E9F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B6EE45C-9ADA-4E52-B17F-F959384D939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1408E23-1045-4C52-BF2E-DED687D7B7E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B23CD60-02AB-4551-91DA-95C3D616430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59AC816-2BAF-4E81-8B34-15388831A6F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9C2AADF-1104-4E75-9DB5-3988BA84BA2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4E10DE9-6654-4FE1-96F1-518C8109F8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61C187-193E-40F5-B521-D5D71907DEE7}"/>
              </a:ext>
            </a:extLst>
          </p:cNvPr>
          <p:cNvGrpSpPr/>
          <p:nvPr/>
        </p:nvGrpSpPr>
        <p:grpSpPr>
          <a:xfrm>
            <a:off x="13471615" y="1002910"/>
            <a:ext cx="2439232" cy="1390681"/>
            <a:chOff x="2249613" y="3869984"/>
            <a:chExt cx="2439232" cy="139068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7E597E5-3D5E-45DF-9695-E4B4463A977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92DEDB04-B50E-4DD7-B7EB-9C6AD5B214A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C1612BD9-A31F-48E8-87B4-EF2F2634EE97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82BD16DD-389F-4DC6-9326-B284E8C78F9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8EC5AB1F-55FE-4FC5-8531-BF1D5A70938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F7563A8-54D0-4F9B-B147-7AA283FAC36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3413843-3408-41E9-95DB-E004C683CB50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C1A51551-EBB9-4069-81EE-3BCDEF369A2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E6135879-57C1-4A85-AF6E-E1A49575E93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E318C357-AF64-4639-A4A9-F3FDFBFB322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5AB5671-42E5-4EEC-AF31-9774154A28B0}"/>
              </a:ext>
            </a:extLst>
          </p:cNvPr>
          <p:cNvGrpSpPr/>
          <p:nvPr/>
        </p:nvGrpSpPr>
        <p:grpSpPr>
          <a:xfrm>
            <a:off x="13487918" y="2942539"/>
            <a:ext cx="2439232" cy="1390681"/>
            <a:chOff x="2249613" y="3869984"/>
            <a:chExt cx="2439232" cy="1390681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B66DCC2-40B1-4B48-A5CD-5D2A5F02C05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53AA461B-810F-44A3-AB66-094A717E009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69867176-7933-4905-B7A6-B2D3C4916246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F2E0F3F-65C0-4525-A049-8932FE7999CB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B2FA07F-0F85-4C6B-9EE5-2F2DF18CFD6D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FC16D2B-18E3-4FFD-A8D6-5730963C39B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0F3FB71-FF34-4B5C-9085-29174560BBB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4BF8C80-AC9E-42B5-A8B0-12ECFE49AFB4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909C43B-124B-45D8-95C9-61AC4095FEC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A336ABD-CB8B-48EB-B886-4A0B275FC457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275" name="화살표: 아래쪽 274">
            <a:extLst>
              <a:ext uri="{FF2B5EF4-FFF2-40B4-BE49-F238E27FC236}">
                <a16:creationId xmlns:a16="http://schemas.microsoft.com/office/drawing/2014/main" id="{BCE6BFFB-3114-4B14-AB36-65A79B0FD5EA}"/>
              </a:ext>
            </a:extLst>
          </p:cNvPr>
          <p:cNvSpPr/>
          <p:nvPr/>
        </p:nvSpPr>
        <p:spPr>
          <a:xfrm rot="16200000">
            <a:off x="803636" y="6738979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화살표: 아래쪽 275">
            <a:extLst>
              <a:ext uri="{FF2B5EF4-FFF2-40B4-BE49-F238E27FC236}">
                <a16:creationId xmlns:a16="http://schemas.microsoft.com/office/drawing/2014/main" id="{33EB74D7-4619-4C27-9669-DBD8535B2979}"/>
              </a:ext>
            </a:extLst>
          </p:cNvPr>
          <p:cNvSpPr/>
          <p:nvPr/>
        </p:nvSpPr>
        <p:spPr>
          <a:xfrm rot="16200000">
            <a:off x="17235459" y="671746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59572E93-8F15-451D-B47B-BB91512EB84D}"/>
              </a:ext>
            </a:extLst>
          </p:cNvPr>
          <p:cNvSpPr/>
          <p:nvPr/>
        </p:nvSpPr>
        <p:spPr>
          <a:xfrm>
            <a:off x="485305" y="5100851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96515F0-2920-472A-8D87-BF8715F5835A}"/>
              </a:ext>
            </a:extLst>
          </p:cNvPr>
          <p:cNvGrpSpPr/>
          <p:nvPr/>
        </p:nvGrpSpPr>
        <p:grpSpPr>
          <a:xfrm>
            <a:off x="1858631" y="4991662"/>
            <a:ext cx="15223636" cy="4071969"/>
            <a:chOff x="1784470" y="2455550"/>
            <a:chExt cx="15223636" cy="209203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57D09FE-763B-4BD8-920D-FEA3992360FC}"/>
                </a:ext>
              </a:extLst>
            </p:cNvPr>
            <p:cNvSpPr/>
            <p:nvPr/>
          </p:nvSpPr>
          <p:spPr>
            <a:xfrm>
              <a:off x="12503983" y="2455550"/>
              <a:ext cx="4504123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499DBA8-48C4-440D-8487-4B529BEA9005}"/>
                </a:ext>
              </a:extLst>
            </p:cNvPr>
            <p:cNvSpPr/>
            <p:nvPr/>
          </p:nvSpPr>
          <p:spPr>
            <a:xfrm>
              <a:off x="7999860" y="2455550"/>
              <a:ext cx="4504123" cy="20920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4FA1B465-7158-4146-BDA7-70414A74512F}"/>
                </a:ext>
              </a:extLst>
            </p:cNvPr>
            <p:cNvSpPr/>
            <p:nvPr/>
          </p:nvSpPr>
          <p:spPr>
            <a:xfrm>
              <a:off x="7062508" y="2455550"/>
              <a:ext cx="920349" cy="20920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23BEEE43-E91A-4826-9D9B-8822ECDB637C}"/>
                </a:ext>
              </a:extLst>
            </p:cNvPr>
            <p:cNvSpPr/>
            <p:nvPr/>
          </p:nvSpPr>
          <p:spPr>
            <a:xfrm>
              <a:off x="1784473" y="2455552"/>
              <a:ext cx="5278035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14D4F0A1-4358-4782-97BF-8C7D887BF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3">
              <a:extLst>
                <a:ext uri="{FF2B5EF4-FFF2-40B4-BE49-F238E27FC236}">
                  <a16:creationId xmlns:a16="http://schemas.microsoft.com/office/drawing/2014/main" id="{CE00F28B-C401-4A3A-9B2D-C8BD5C406E46}"/>
                </a:ext>
              </a:extLst>
            </p:cNvPr>
            <p:cNvSpPr/>
            <p:nvPr/>
          </p:nvSpPr>
          <p:spPr>
            <a:xfrm rot="16200000">
              <a:off x="5770447" y="3163481"/>
              <a:ext cx="1920830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3">
              <a:extLst>
                <a:ext uri="{FF2B5EF4-FFF2-40B4-BE49-F238E27FC236}">
                  <a16:creationId xmlns:a16="http://schemas.microsoft.com/office/drawing/2014/main" id="{390C4D4E-F7CB-46DE-A2C0-20A52FE5D07E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5AE82D77-ECD3-4316-A84D-6B970C7D8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3">
              <a:extLst>
                <a:ext uri="{FF2B5EF4-FFF2-40B4-BE49-F238E27FC236}">
                  <a16:creationId xmlns:a16="http://schemas.microsoft.com/office/drawing/2014/main" id="{C5F27900-B358-4851-8D28-5CCCCD011F2B}"/>
                </a:ext>
              </a:extLst>
            </p:cNvPr>
            <p:cNvSpPr/>
            <p:nvPr/>
          </p:nvSpPr>
          <p:spPr>
            <a:xfrm rot="5400000">
              <a:off x="7353638" y="3170368"/>
              <a:ext cx="1920837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3">
              <a:extLst>
                <a:ext uri="{FF2B5EF4-FFF2-40B4-BE49-F238E27FC236}">
                  <a16:creationId xmlns:a16="http://schemas.microsoft.com/office/drawing/2014/main" id="{06314EDB-B820-4C16-A7B0-A89A0D93FAC4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38EA942-4819-4EA2-AE35-F9829B2C1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6A559C7-7518-41D1-9AD1-AF49F77FADD0}"/>
              </a:ext>
            </a:extLst>
          </p:cNvPr>
          <p:cNvSpPr/>
          <p:nvPr/>
        </p:nvSpPr>
        <p:spPr>
          <a:xfrm>
            <a:off x="426591" y="8493514"/>
            <a:ext cx="1518724" cy="45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성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0469449-CA93-47D7-B94B-3F0C7C22C413}"/>
              </a:ext>
            </a:extLst>
          </p:cNvPr>
          <p:cNvGrpSpPr/>
          <p:nvPr/>
        </p:nvGrpSpPr>
        <p:grpSpPr>
          <a:xfrm>
            <a:off x="3231677" y="7274387"/>
            <a:ext cx="2439232" cy="1390681"/>
            <a:chOff x="2249613" y="3869984"/>
            <a:chExt cx="2439232" cy="1390681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29CEBE1-4792-4628-B180-32B78569613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468B4C5B-535D-43EF-B686-F88ED228D098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460790E3-A9D4-4754-B545-39A94B06ABBC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76371E9-5CBA-4EDB-AB58-CC905F5522D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B5AD591-5832-482C-9999-451C30E4E82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0F4B6F94-ED22-4E44-B35B-2675A4B23CB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3936A60-F1DE-4077-B2C5-3F4B2B11ED6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DBEBE587-CCE7-4E40-8107-10CA6FCE23C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52578C3-9D15-4A60-B161-BE52BE77C29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31D755DA-6D7B-4CE1-800D-4A8DD54B052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922C888B-D515-4378-BC2B-B35726F3D1AD}"/>
              </a:ext>
            </a:extLst>
          </p:cNvPr>
          <p:cNvGrpSpPr/>
          <p:nvPr/>
        </p:nvGrpSpPr>
        <p:grpSpPr>
          <a:xfrm>
            <a:off x="3225635" y="5368594"/>
            <a:ext cx="2439232" cy="1390681"/>
            <a:chOff x="2249613" y="3869984"/>
            <a:chExt cx="2439232" cy="1390681"/>
          </a:xfrm>
        </p:grpSpPr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0D5DF40-143A-4226-9040-7C439E8ECDCB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7DA55A6-AA93-4875-878E-9FF432DA06A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A56A8E9F-99C5-47D6-BBBA-8276731C865A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FB601703-944B-4526-8A53-562A1A2D5918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B60F1739-66FC-4E4B-B108-0E85F8B533C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1C315BA4-5055-4486-9697-DDF72A87C68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4B15E8B-2D70-4439-A835-F5763CF1BBF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F286F9B2-2EF6-484E-97D4-051655079A08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48638C43-2750-4709-B26B-EE0EADC1810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BEA1141-FC9E-490D-BAF8-8500A83F3BF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9F32FA76-218C-41A1-A777-A0A36ADC1A2B}"/>
              </a:ext>
            </a:extLst>
          </p:cNvPr>
          <p:cNvGrpSpPr/>
          <p:nvPr/>
        </p:nvGrpSpPr>
        <p:grpSpPr>
          <a:xfrm>
            <a:off x="9281694" y="5391697"/>
            <a:ext cx="2439232" cy="1390681"/>
            <a:chOff x="2249613" y="3869984"/>
            <a:chExt cx="2439232" cy="1390681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2B322A89-ED48-437F-B4DC-DE42ED3EC8E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92CEADB-229D-4924-96F5-86ADF190BCF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18F8C6A-343D-4B71-917B-2DC4486B3080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0D45668C-F90A-4BF2-B04D-20E6CC36D60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4CDC234B-F95A-4F0E-AF2F-0B8E6971CE5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5EA3949E-B186-47C4-8A17-5F5EAC84549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6A478D0-E425-46BC-8D4B-9A4E9F1C63C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B7E74A17-EE4B-40A5-9C69-D74D24BB65C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82981203-0234-468F-90B3-BDEAFBD7EA8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4182333E-8F21-46EE-A1AF-DBD7C1A3CD8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25B801B4-5E71-444B-84E9-8372AABCC308}"/>
              </a:ext>
            </a:extLst>
          </p:cNvPr>
          <p:cNvGrpSpPr/>
          <p:nvPr/>
        </p:nvGrpSpPr>
        <p:grpSpPr>
          <a:xfrm>
            <a:off x="9280687" y="7232047"/>
            <a:ext cx="2439232" cy="1390681"/>
            <a:chOff x="2249613" y="3869984"/>
            <a:chExt cx="2439232" cy="1390681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34E7BC66-8EAD-4DC1-B602-8D3EFA3F0DC4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00DECAC-45DB-4204-8CF1-1E56D95922C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77E20CE9-D019-42E8-9F1F-55ED61F4284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8C5B206C-E267-40BE-98E5-7786AF16EFC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B93F1E9-B09A-4B5D-85DF-D2C6CB46A39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ADC8E9A-DBE6-4952-87A3-B7AD990729B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9CB50C69-A3B1-4891-892A-F1E54A6710CF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1F9AC7F-3B8E-4455-996E-D7742D46672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B82F094A-A84D-4B18-9C24-A244933192E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2A5912E-0EF0-45CC-A4F6-5223CD7F5ED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326CF600-AA17-4014-8CB0-C2361010E06F}"/>
              </a:ext>
            </a:extLst>
          </p:cNvPr>
          <p:cNvGrpSpPr/>
          <p:nvPr/>
        </p:nvGrpSpPr>
        <p:grpSpPr>
          <a:xfrm>
            <a:off x="13471615" y="5351447"/>
            <a:ext cx="2439232" cy="1390681"/>
            <a:chOff x="2249613" y="3869984"/>
            <a:chExt cx="2439232" cy="1390681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6F09D96-F93D-4907-BBA2-12F6443A0BE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337AAD5-1983-4872-B0E5-2BE5B32A89C9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869FDC6E-E2B5-4C93-AC6D-14F8278AFDA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6EBB613C-8B7E-4243-B953-7F400AC9EC35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5346D3A-B614-489C-A9E6-DF19EC6051F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504AC86-1603-4159-930E-35D82D757AE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2791E732-A77D-46DE-9C31-61A620E8A7C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6BF3AB1-A74C-4121-9752-E771D1CEFA2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3D93E33C-36C8-4A4B-9986-7ACAF833DBAA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3FED89C-4E88-4EA0-9CAE-2F499E9441A2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82CEA7-A827-4643-AB73-D316C29ABC39}"/>
              </a:ext>
            </a:extLst>
          </p:cNvPr>
          <p:cNvGrpSpPr/>
          <p:nvPr/>
        </p:nvGrpSpPr>
        <p:grpSpPr>
          <a:xfrm>
            <a:off x="13487918" y="7291076"/>
            <a:ext cx="2439232" cy="1390681"/>
            <a:chOff x="2249613" y="3869984"/>
            <a:chExt cx="2439232" cy="1390681"/>
          </a:xfrm>
        </p:grpSpPr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CAC39165-4FEE-4179-8450-E4C1E3EC8C4D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7EF9CD92-ED17-42DD-83DD-2CB3A23DEC9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C58C822B-79D8-4B45-BB33-9C649B37911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9D15A0AA-7198-4267-8FD2-AFFA9F45B95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DEE83A5-F708-4C30-A913-A750C9AF04F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74EED046-6877-4DD2-9E81-5EE763D42E10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599161F9-EDD6-4F02-8E64-3952F2E42111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ACA42806-7FEC-44DC-9730-FE5C69B602C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53109E16-E36E-417A-ABCB-CDC4C059802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B405FCD-38BC-409C-BE8A-D7008C43241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7848596" y="5003177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화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재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운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전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2A7ABF32-38AB-4C26-AC39-788C96BB3CE2}"/>
              </a:ext>
            </a:extLst>
          </p:cNvPr>
          <p:cNvSpPr/>
          <p:nvPr/>
        </p:nvSpPr>
        <p:spPr>
          <a:xfrm>
            <a:off x="6350499" y="333110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EB52D431-A06E-480E-A16E-F84A2A898ECE}"/>
              </a:ext>
            </a:extLst>
          </p:cNvPr>
          <p:cNvSpPr/>
          <p:nvPr/>
        </p:nvSpPr>
        <p:spPr>
          <a:xfrm>
            <a:off x="16323620" y="323642"/>
            <a:ext cx="777668" cy="310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F40979EA-7714-4159-B26A-92DF5FE9D3D8}"/>
              </a:ext>
            </a:extLst>
          </p:cNvPr>
          <p:cNvSpPr/>
          <p:nvPr/>
        </p:nvSpPr>
        <p:spPr>
          <a:xfrm>
            <a:off x="11814830" y="327115"/>
            <a:ext cx="777668" cy="3100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5EBEF9CC-3527-494B-B13D-E3059D6D82A9}"/>
              </a:ext>
            </a:extLst>
          </p:cNvPr>
          <p:cNvSpPr/>
          <p:nvPr/>
        </p:nvSpPr>
        <p:spPr>
          <a:xfrm>
            <a:off x="2902073" y="9084570"/>
            <a:ext cx="3058712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9A76E99D-569B-4C79-A083-792AF970D55E}"/>
              </a:ext>
            </a:extLst>
          </p:cNvPr>
          <p:cNvSpPr/>
          <p:nvPr/>
        </p:nvSpPr>
        <p:spPr>
          <a:xfrm>
            <a:off x="2876257" y="9479316"/>
            <a:ext cx="3084528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4B3D71C-C16A-43A7-9A7F-6E0C06B9FF2F}"/>
              </a:ext>
            </a:extLst>
          </p:cNvPr>
          <p:cNvSpPr/>
          <p:nvPr/>
        </p:nvSpPr>
        <p:spPr>
          <a:xfrm>
            <a:off x="8660200" y="9093399"/>
            <a:ext cx="3084528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C9D7E52-6E16-4387-A176-C0034427844A}"/>
              </a:ext>
            </a:extLst>
          </p:cNvPr>
          <p:cNvSpPr/>
          <p:nvPr/>
        </p:nvSpPr>
        <p:spPr>
          <a:xfrm>
            <a:off x="8660200" y="9488145"/>
            <a:ext cx="3084528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911D2975-7A55-4A2E-B9E7-44EE4EDFD900}"/>
              </a:ext>
            </a:extLst>
          </p:cNvPr>
          <p:cNvSpPr/>
          <p:nvPr/>
        </p:nvSpPr>
        <p:spPr>
          <a:xfrm>
            <a:off x="13287941" y="9071663"/>
            <a:ext cx="3058711" cy="3689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유고정보 확인</a:t>
            </a: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C764BB3-D957-4708-8E71-6C43F865F0CF}"/>
              </a:ext>
            </a:extLst>
          </p:cNvPr>
          <p:cNvSpPr/>
          <p:nvPr/>
        </p:nvSpPr>
        <p:spPr>
          <a:xfrm>
            <a:off x="13287941" y="9466409"/>
            <a:ext cx="3058711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94F0507-D0AF-4F02-AF9C-8D26A9AF0E6E}"/>
              </a:ext>
            </a:extLst>
          </p:cNvPr>
          <p:cNvSpPr/>
          <p:nvPr/>
        </p:nvSpPr>
        <p:spPr>
          <a:xfrm>
            <a:off x="4895595" y="1001515"/>
            <a:ext cx="8678741" cy="85910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3E64AD7-039E-4D6C-BC80-3C19ECA67A74}"/>
              </a:ext>
            </a:extLst>
          </p:cNvPr>
          <p:cNvSpPr/>
          <p:nvPr/>
        </p:nvSpPr>
        <p:spPr>
          <a:xfrm>
            <a:off x="4895595" y="482950"/>
            <a:ext cx="8678741" cy="51856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터널 유고정보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5E07284-DA8C-40F2-A637-F4001FC838D5}"/>
              </a:ext>
            </a:extLst>
          </p:cNvPr>
          <p:cNvSpPr/>
          <p:nvPr/>
        </p:nvSpPr>
        <p:spPr>
          <a:xfrm>
            <a:off x="11803593" y="8814740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054CB52-C93A-4BAF-B6F0-AD3FE4592032}"/>
              </a:ext>
            </a:extLst>
          </p:cNvPr>
          <p:cNvSpPr/>
          <p:nvPr/>
        </p:nvSpPr>
        <p:spPr>
          <a:xfrm flipH="1">
            <a:off x="12543820" y="1805683"/>
            <a:ext cx="507999" cy="6508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aphicFrame>
        <p:nvGraphicFramePr>
          <p:cNvPr id="188" name="표 2">
            <a:extLst>
              <a:ext uri="{FF2B5EF4-FFF2-40B4-BE49-F238E27FC236}">
                <a16:creationId xmlns:a16="http://schemas.microsoft.com/office/drawing/2014/main" id="{0FEC3B65-E871-4C2E-B162-0DB6187C5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4429"/>
              </p:ext>
            </p:extLst>
          </p:nvPr>
        </p:nvGraphicFramePr>
        <p:xfrm>
          <a:off x="5083880" y="1273691"/>
          <a:ext cx="7459938" cy="704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23">
                  <a:extLst>
                    <a:ext uri="{9D8B030D-6E8A-4147-A177-3AD203B41FA5}">
                      <a16:colId xmlns:a16="http://schemas.microsoft.com/office/drawing/2014/main" val="2077175024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2710486839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3809304179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376921095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4104605886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2174738762"/>
                    </a:ext>
                  </a:extLst>
                </a:gridCol>
              </a:tblGrid>
              <a:tr h="57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누설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LED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3686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(1/4)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503489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78981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97775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67988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11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(1/4)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148987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(1/4)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3622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77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59353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88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75843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111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82853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643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6755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533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39538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633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823865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644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419046"/>
                  </a:ext>
                </a:extLst>
              </a:tr>
            </a:tbl>
          </a:graphicData>
        </a:graphic>
      </p:graphicFrame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1D4B697-11A0-4347-8519-4E5826271D17}"/>
              </a:ext>
            </a:extLst>
          </p:cNvPr>
          <p:cNvSpPr/>
          <p:nvPr/>
        </p:nvSpPr>
        <p:spPr>
          <a:xfrm flipH="1">
            <a:off x="12572451" y="1805683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▲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A5518CE-DF66-40D8-82C9-C8EA4228C6E1}"/>
              </a:ext>
            </a:extLst>
          </p:cNvPr>
          <p:cNvSpPr/>
          <p:nvPr/>
        </p:nvSpPr>
        <p:spPr>
          <a:xfrm rot="10800000" flipH="1">
            <a:off x="12580970" y="7930353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▲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E13BF14-B14C-4EA0-B21F-4D5AACC2B4C0}"/>
              </a:ext>
            </a:extLst>
          </p:cNvPr>
          <p:cNvSpPr/>
          <p:nvPr/>
        </p:nvSpPr>
        <p:spPr>
          <a:xfrm flipH="1">
            <a:off x="12580970" y="2178692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6775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C9FD8-1EFB-4588-A1AA-5166C3D3634B}"/>
              </a:ext>
            </a:extLst>
          </p:cNvPr>
          <p:cNvSpPr/>
          <p:nvPr/>
        </p:nvSpPr>
        <p:spPr>
          <a:xfrm>
            <a:off x="0" y="-37281"/>
            <a:ext cx="18288000" cy="10287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DD135-F1FA-4729-AEA8-23065A9EE348}"/>
              </a:ext>
            </a:extLst>
          </p:cNvPr>
          <p:cNvSpPr/>
          <p:nvPr/>
        </p:nvSpPr>
        <p:spPr>
          <a:xfrm>
            <a:off x="42906" y="9778664"/>
            <a:ext cx="18245094" cy="4710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5B178AC1-8C49-40D2-9C37-6DAC1F083E78}"/>
              </a:ext>
            </a:extLst>
          </p:cNvPr>
          <p:cNvSpPr/>
          <p:nvPr/>
        </p:nvSpPr>
        <p:spPr>
          <a:xfrm rot="5400000">
            <a:off x="803636" y="2390442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47707FC8-17F2-49BF-BAFA-DDDA02270341}"/>
              </a:ext>
            </a:extLst>
          </p:cNvPr>
          <p:cNvSpPr/>
          <p:nvPr/>
        </p:nvSpPr>
        <p:spPr>
          <a:xfrm rot="5400000">
            <a:off x="17235459" y="2368925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9B2D54-DC46-4B06-8E72-060B4E4B98AB}"/>
              </a:ext>
            </a:extLst>
          </p:cNvPr>
          <p:cNvSpPr/>
          <p:nvPr/>
        </p:nvSpPr>
        <p:spPr>
          <a:xfrm>
            <a:off x="412004" y="4119932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9F965-5F10-4F1E-80B6-592FF4FB8473}"/>
              </a:ext>
            </a:extLst>
          </p:cNvPr>
          <p:cNvSpPr/>
          <p:nvPr/>
        </p:nvSpPr>
        <p:spPr>
          <a:xfrm>
            <a:off x="1883682" y="210832"/>
            <a:ext cx="15183088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정릉 터널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10218B7-378B-4DF6-AE9A-FCD4B9F53B68}"/>
              </a:ext>
            </a:extLst>
          </p:cNvPr>
          <p:cNvSpPr/>
          <p:nvPr/>
        </p:nvSpPr>
        <p:spPr>
          <a:xfrm>
            <a:off x="11720926" y="9778665"/>
            <a:ext cx="6247759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/>
              <a:t>터널등</a:t>
            </a:r>
            <a:r>
              <a:rPr lang="ko-KR" altLang="en-US" dirty="0"/>
              <a:t> 제어기 프로그램 </a:t>
            </a:r>
            <a:r>
              <a:rPr lang="en-US" altLang="ko-KR" dirty="0"/>
              <a:t>V1.00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01C2FB-FBB9-464A-95D4-77308198469C}"/>
              </a:ext>
            </a:extLst>
          </p:cNvPr>
          <p:cNvGrpSpPr/>
          <p:nvPr/>
        </p:nvGrpSpPr>
        <p:grpSpPr>
          <a:xfrm>
            <a:off x="1858631" y="643129"/>
            <a:ext cx="15223636" cy="4071965"/>
            <a:chOff x="1784470" y="2455552"/>
            <a:chExt cx="15223636" cy="20920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D5699D-AEA2-4CF5-9B83-51B8B375AE8E}"/>
                </a:ext>
              </a:extLst>
            </p:cNvPr>
            <p:cNvSpPr/>
            <p:nvPr/>
          </p:nvSpPr>
          <p:spPr>
            <a:xfrm>
              <a:off x="1784473" y="2455552"/>
              <a:ext cx="15223631" cy="20920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EAAFB1D5-F870-4F97-88BE-0712B19725A6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23">
              <a:extLst>
                <a:ext uri="{FF2B5EF4-FFF2-40B4-BE49-F238E27FC236}">
                  <a16:creationId xmlns:a16="http://schemas.microsoft.com/office/drawing/2014/main" id="{863BA275-78C0-4001-9472-8128573F62FD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0B1164-C289-442C-B1D2-070B89E32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7E5D296-99F4-49C2-93A2-6F76B41AB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341F205-F41D-4763-83A5-ACF576B24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EFB32-F4F1-44B2-BB19-FD739133E82A}"/>
              </a:ext>
            </a:extLst>
          </p:cNvPr>
          <p:cNvSpPr/>
          <p:nvPr/>
        </p:nvSpPr>
        <p:spPr>
          <a:xfrm>
            <a:off x="514005" y="790258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BFAB4C-505B-4A20-8E62-381C152EA856}"/>
              </a:ext>
            </a:extLst>
          </p:cNvPr>
          <p:cNvSpPr/>
          <p:nvPr/>
        </p:nvSpPr>
        <p:spPr>
          <a:xfrm>
            <a:off x="115401" y="1392520"/>
            <a:ext cx="731228" cy="25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장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B5A28F5-18E2-496D-BF26-14BA3F021649}"/>
              </a:ext>
            </a:extLst>
          </p:cNvPr>
          <p:cNvGrpSpPr/>
          <p:nvPr/>
        </p:nvGrpSpPr>
        <p:grpSpPr>
          <a:xfrm>
            <a:off x="7792945" y="878399"/>
            <a:ext cx="2439232" cy="1390681"/>
            <a:chOff x="2249613" y="3869984"/>
            <a:chExt cx="2439232" cy="1390681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62073E4E-FCF4-4D39-ABA0-DE557161D39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3FFE0D16-FF0A-4C52-8E02-2D0750F8318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CD4E4B-0D9A-4B2C-9039-AD9FA8C38E22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4C1BB414-3702-4404-9870-870D3956E9F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B6EE45C-9ADA-4E52-B17F-F959384D9395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1408E23-1045-4C52-BF2E-DED687D7B7E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B23CD60-02AB-4551-91DA-95C3D6164305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59AC816-2BAF-4E81-8B34-15388831A6F0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39C2AADF-1104-4E75-9DB5-3988BA84BA29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4E10DE9-6654-4FE1-96F1-518C8109F8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275" name="화살표: 아래쪽 274">
            <a:extLst>
              <a:ext uri="{FF2B5EF4-FFF2-40B4-BE49-F238E27FC236}">
                <a16:creationId xmlns:a16="http://schemas.microsoft.com/office/drawing/2014/main" id="{BCE6BFFB-3114-4B14-AB36-65A79B0FD5EA}"/>
              </a:ext>
            </a:extLst>
          </p:cNvPr>
          <p:cNvSpPr/>
          <p:nvPr/>
        </p:nvSpPr>
        <p:spPr>
          <a:xfrm rot="16200000">
            <a:off x="803636" y="6738979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59572E93-8F15-451D-B47B-BB91512EB84D}"/>
              </a:ext>
            </a:extLst>
          </p:cNvPr>
          <p:cNvSpPr/>
          <p:nvPr/>
        </p:nvSpPr>
        <p:spPr>
          <a:xfrm>
            <a:off x="485305" y="5100851"/>
            <a:ext cx="1518724" cy="471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6A559C7-7518-41D1-9AD1-AF49F77FADD0}"/>
              </a:ext>
            </a:extLst>
          </p:cNvPr>
          <p:cNvSpPr/>
          <p:nvPr/>
        </p:nvSpPr>
        <p:spPr>
          <a:xfrm>
            <a:off x="426591" y="8493514"/>
            <a:ext cx="1518724" cy="45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382A940E-D430-46B0-BA71-24F8A8FA2AC9}"/>
              </a:ext>
            </a:extLst>
          </p:cNvPr>
          <p:cNvSpPr/>
          <p:nvPr/>
        </p:nvSpPr>
        <p:spPr>
          <a:xfrm>
            <a:off x="27547" y="6393678"/>
            <a:ext cx="731228" cy="127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성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방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면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EB52D431-A06E-480E-A16E-F84A2A898ECE}"/>
              </a:ext>
            </a:extLst>
          </p:cNvPr>
          <p:cNvSpPr/>
          <p:nvPr/>
        </p:nvSpPr>
        <p:spPr>
          <a:xfrm>
            <a:off x="16323620" y="323642"/>
            <a:ext cx="777668" cy="310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끊어짐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5EBEF9CC-3527-494B-B13D-E3059D6D82A9}"/>
              </a:ext>
            </a:extLst>
          </p:cNvPr>
          <p:cNvSpPr/>
          <p:nvPr/>
        </p:nvSpPr>
        <p:spPr>
          <a:xfrm>
            <a:off x="7623189" y="9222911"/>
            <a:ext cx="3084528" cy="3689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1400" b="1" dirty="0">
                <a:solidFill>
                  <a:schemeClr val="tx1"/>
                </a:solidFill>
              </a:rPr>
              <a:t> 제어기 설정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9A92DCA-0826-42E4-B017-EB0C1FA1783E}"/>
              </a:ext>
            </a:extLst>
          </p:cNvPr>
          <p:cNvGrpSpPr/>
          <p:nvPr/>
        </p:nvGrpSpPr>
        <p:grpSpPr>
          <a:xfrm>
            <a:off x="7792945" y="3081247"/>
            <a:ext cx="2439232" cy="1390681"/>
            <a:chOff x="2249613" y="3869984"/>
            <a:chExt cx="2439232" cy="1390681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5E861E58-74A9-44F5-BC9E-88282076AE71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FC8E8D-F3A3-414C-A979-4C2F373515D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F86C6873-FDF8-4258-9B0C-06D208B88DD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D4D06BB-5CDC-47AA-A0D3-1D9E3433C861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C7CB9EB-EDE7-4DCE-8E8A-DE3269D0DB0F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C081924-7163-441E-BA7B-E355FB9704EE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89E3B759-404E-4A97-A887-6E188B1B1807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7AE9281-AF7B-444F-AB36-26746A3F11E4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D482182F-DF9B-420A-AD5C-86180ED72D0D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16177A1-F338-41BB-B46B-AEE69FBEA20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141010E-ED1A-47B6-92FE-5790F8EFAD54}"/>
              </a:ext>
            </a:extLst>
          </p:cNvPr>
          <p:cNvGrpSpPr/>
          <p:nvPr/>
        </p:nvGrpSpPr>
        <p:grpSpPr>
          <a:xfrm>
            <a:off x="1858629" y="5003175"/>
            <a:ext cx="15223636" cy="4071965"/>
            <a:chOff x="1784470" y="2455552"/>
            <a:chExt cx="15223636" cy="2092036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850A3D6-3C6D-497C-9EA0-E9E30AAE54D6}"/>
                </a:ext>
              </a:extLst>
            </p:cNvPr>
            <p:cNvSpPr/>
            <p:nvPr/>
          </p:nvSpPr>
          <p:spPr>
            <a:xfrm>
              <a:off x="1784473" y="2455552"/>
              <a:ext cx="15223631" cy="20920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23">
              <a:extLst>
                <a:ext uri="{FF2B5EF4-FFF2-40B4-BE49-F238E27FC236}">
                  <a16:creationId xmlns:a16="http://schemas.microsoft.com/office/drawing/2014/main" id="{C9D5AEE9-AA02-4699-A9BA-6A7C1521E81E}"/>
                </a:ext>
              </a:extLst>
            </p:cNvPr>
            <p:cNvSpPr/>
            <p:nvPr/>
          </p:nvSpPr>
          <p:spPr>
            <a:xfrm rot="5400000">
              <a:off x="1155701" y="3163486"/>
              <a:ext cx="1920837" cy="663297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23">
              <a:extLst>
                <a:ext uri="{FF2B5EF4-FFF2-40B4-BE49-F238E27FC236}">
                  <a16:creationId xmlns:a16="http://schemas.microsoft.com/office/drawing/2014/main" id="{FE58B8D7-CC81-4DF7-8713-A57C45C8AABE}"/>
                </a:ext>
              </a:extLst>
            </p:cNvPr>
            <p:cNvSpPr/>
            <p:nvPr/>
          </p:nvSpPr>
          <p:spPr>
            <a:xfrm rot="16200000">
              <a:off x="15700994" y="3168855"/>
              <a:ext cx="1920830" cy="6624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26AA16F-33AB-42E3-96DC-81388037B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2534715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73C52E80-4A86-415D-9AEE-03A3B331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0" y="4455552"/>
              <a:ext cx="1520813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2BF38F33-D875-4642-BF84-FA49309DB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475" y="3501570"/>
              <a:ext cx="15223631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7D87E20-6328-442D-B9A4-399A4989AE4A}"/>
              </a:ext>
            </a:extLst>
          </p:cNvPr>
          <p:cNvSpPr/>
          <p:nvPr/>
        </p:nvSpPr>
        <p:spPr>
          <a:xfrm>
            <a:off x="2190278" y="5065804"/>
            <a:ext cx="1402771" cy="407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화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재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운</a:t>
            </a:r>
            <a:endParaRPr lang="en-US" altLang="ko-KR" sz="48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4800" b="1" dirty="0">
                <a:solidFill>
                  <a:srgbClr val="FFFF00"/>
                </a:solidFill>
              </a:rPr>
              <a:t>전</a:t>
            </a: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7B4E3FCE-17E0-4697-B8D0-FCCFFA09BA6E}"/>
              </a:ext>
            </a:extLst>
          </p:cNvPr>
          <p:cNvGrpSpPr/>
          <p:nvPr/>
        </p:nvGrpSpPr>
        <p:grpSpPr>
          <a:xfrm>
            <a:off x="7826434" y="5241537"/>
            <a:ext cx="2439232" cy="1390681"/>
            <a:chOff x="2249613" y="3869984"/>
            <a:chExt cx="2439232" cy="1390681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BC5A62BC-E282-4633-BF09-9AEBF061C1C5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5B39D2E2-7B87-4869-B656-00F83D0D85C5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C892C932-3753-4175-9AD4-00E40876692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FC64DB5-AE65-425E-A577-1847F95033C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9A08BAB7-0792-4AD6-B1E5-E2229B1CAF2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160A10A4-78B2-480E-9E61-82905511DBC2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8D0F3ED-054C-4259-A10A-19712C2F870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608FA54-3A4F-477A-9CD0-05AFF6C6589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FD42721-294E-4993-ACE2-6BE4EE7BB2E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684BACDD-DB30-44CF-BFF7-5A59515F523B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E55EB3B6-5D4F-4757-B6F7-8B3A2CF9ACDE}"/>
              </a:ext>
            </a:extLst>
          </p:cNvPr>
          <p:cNvGrpSpPr/>
          <p:nvPr/>
        </p:nvGrpSpPr>
        <p:grpSpPr>
          <a:xfrm>
            <a:off x="7859923" y="7442690"/>
            <a:ext cx="2439232" cy="1390681"/>
            <a:chOff x="2249613" y="3869984"/>
            <a:chExt cx="2439232" cy="1390681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44E5B7B9-CF61-4F11-B4B8-E6B65BD9F23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5DD670F3-4BD8-4320-9BCD-22C1B79BC7EC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주간</a:t>
              </a: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15FAD75C-B988-411B-B089-B7C80C68943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F9D2CDA8-05D9-4873-B049-100CFBCFBD0E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내부휘도</a:t>
              </a:r>
              <a:endParaRPr lang="ko-KR" altLang="en-US" sz="1200" b="1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605AA771-5E17-40E3-8D4D-D632B4EF4DA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/>
                <a:t>외부휘도</a:t>
              </a:r>
              <a:endParaRPr lang="ko-KR" altLang="en-US" sz="1200" b="1" dirty="0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D04633E-3478-4413-AFE2-605D3ABD403C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AF7BB36B-32C3-4D94-B500-D1493BE13D2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F934AAC7-C2C4-40F4-9340-32F5672766D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852F99-CCD5-4EE2-820D-8FB46BA36C5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/>
                <a:t>상시</a:t>
              </a: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691799D-E816-4E38-9D88-9CC7E45DA50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377" name="화살표: 아래쪽 376">
            <a:extLst>
              <a:ext uri="{FF2B5EF4-FFF2-40B4-BE49-F238E27FC236}">
                <a16:creationId xmlns:a16="http://schemas.microsoft.com/office/drawing/2014/main" id="{753D324F-42B5-4CD2-9D12-133C7839EA3F}"/>
              </a:ext>
            </a:extLst>
          </p:cNvPr>
          <p:cNvSpPr/>
          <p:nvPr/>
        </p:nvSpPr>
        <p:spPr>
          <a:xfrm rot="5400000">
            <a:off x="17251762" y="6726450"/>
            <a:ext cx="764634" cy="600362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90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CFD7-C7DD-4E6E-AD94-6AF23A944D82}"/>
              </a:ext>
            </a:extLst>
          </p:cNvPr>
          <p:cNvSpPr/>
          <p:nvPr/>
        </p:nvSpPr>
        <p:spPr>
          <a:xfrm>
            <a:off x="291087" y="727097"/>
            <a:ext cx="8678741" cy="85910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4DCE46-4C2F-48DA-A1A8-985D1D0AE31B}"/>
              </a:ext>
            </a:extLst>
          </p:cNvPr>
          <p:cNvSpPr/>
          <p:nvPr/>
        </p:nvSpPr>
        <p:spPr>
          <a:xfrm>
            <a:off x="291087" y="208532"/>
            <a:ext cx="8678741" cy="518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터널 유고정보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A4D502-EBDD-4C84-843C-8558116D45B1}"/>
              </a:ext>
            </a:extLst>
          </p:cNvPr>
          <p:cNvSpPr/>
          <p:nvPr/>
        </p:nvSpPr>
        <p:spPr>
          <a:xfrm>
            <a:off x="7199085" y="8540322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BC35FC-8B69-4131-9EE0-4625E08C1D2F}"/>
              </a:ext>
            </a:extLst>
          </p:cNvPr>
          <p:cNvSpPr/>
          <p:nvPr/>
        </p:nvSpPr>
        <p:spPr>
          <a:xfrm flipH="1">
            <a:off x="7939312" y="1531265"/>
            <a:ext cx="507999" cy="6508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C7451D-0B69-4091-BB9F-CF21BF1AC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36777"/>
              </p:ext>
            </p:extLst>
          </p:nvPr>
        </p:nvGraphicFramePr>
        <p:xfrm>
          <a:off x="479372" y="999273"/>
          <a:ext cx="7459938" cy="704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23">
                  <a:extLst>
                    <a:ext uri="{9D8B030D-6E8A-4147-A177-3AD203B41FA5}">
                      <a16:colId xmlns:a16="http://schemas.microsoft.com/office/drawing/2014/main" val="2077175024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2710486839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3809304179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376921095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4104605886"/>
                    </a:ext>
                  </a:extLst>
                </a:gridCol>
                <a:gridCol w="1243323">
                  <a:extLst>
                    <a:ext uri="{9D8B030D-6E8A-4147-A177-3AD203B41FA5}">
                      <a16:colId xmlns:a16="http://schemas.microsoft.com/office/drawing/2014/main" val="2174738762"/>
                    </a:ext>
                  </a:extLst>
                </a:gridCol>
              </a:tblGrid>
              <a:tr h="57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누설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LED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3686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(1/4)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503489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78981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97775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67988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11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148987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55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3622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77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59353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88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75843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111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82853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643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67556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533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395380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633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823865"/>
                  </a:ext>
                </a:extLst>
              </a:tr>
              <a:tr h="49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644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50"/>
                          </a:solidFill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41904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4D26C8-538F-4379-BDAF-22A9C10DCFEC}"/>
              </a:ext>
            </a:extLst>
          </p:cNvPr>
          <p:cNvSpPr/>
          <p:nvPr/>
        </p:nvSpPr>
        <p:spPr>
          <a:xfrm flipH="1">
            <a:off x="7967943" y="1531265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▲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36A4EE-D758-4DBC-987A-65669FCFE263}"/>
              </a:ext>
            </a:extLst>
          </p:cNvPr>
          <p:cNvSpPr/>
          <p:nvPr/>
        </p:nvSpPr>
        <p:spPr>
          <a:xfrm rot="10800000" flipH="1">
            <a:off x="7976462" y="7655935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▲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7F7E10-144F-4490-969C-4A070B393618}"/>
              </a:ext>
            </a:extLst>
          </p:cNvPr>
          <p:cNvSpPr/>
          <p:nvPr/>
        </p:nvSpPr>
        <p:spPr>
          <a:xfrm flipH="1">
            <a:off x="7976462" y="1904274"/>
            <a:ext cx="419195" cy="342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6303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CFD7-C7DD-4E6E-AD94-6AF23A944D82}"/>
              </a:ext>
            </a:extLst>
          </p:cNvPr>
          <p:cNvSpPr/>
          <p:nvPr/>
        </p:nvSpPr>
        <p:spPr>
          <a:xfrm>
            <a:off x="291087" y="727097"/>
            <a:ext cx="5819427" cy="4416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4DCE46-4C2F-48DA-A1A8-985D1D0AE31B}"/>
              </a:ext>
            </a:extLst>
          </p:cNvPr>
          <p:cNvSpPr/>
          <p:nvPr/>
        </p:nvSpPr>
        <p:spPr>
          <a:xfrm>
            <a:off x="291087" y="208532"/>
            <a:ext cx="5819427" cy="518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</a:t>
            </a:r>
            <a:r>
              <a:rPr lang="en-US" altLang="ko-KR" sz="2400" b="1" dirty="0">
                <a:solidFill>
                  <a:schemeClr val="tx1"/>
                </a:solidFill>
              </a:rPr>
              <a:t>IP </a:t>
            </a:r>
            <a:r>
              <a:rPr lang="ko-KR" altLang="en-US" sz="2400" b="1" dirty="0">
                <a:solidFill>
                  <a:schemeClr val="tx1"/>
                </a:solidFill>
              </a:rPr>
              <a:t>접속 설정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A4D502-EBDD-4C84-843C-8558116D45B1}"/>
              </a:ext>
            </a:extLst>
          </p:cNvPr>
          <p:cNvSpPr/>
          <p:nvPr/>
        </p:nvSpPr>
        <p:spPr>
          <a:xfrm>
            <a:off x="4283862" y="4411065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68D63E-6A7C-494E-972E-1726EA25F34B}"/>
              </a:ext>
            </a:extLst>
          </p:cNvPr>
          <p:cNvSpPr/>
          <p:nvPr/>
        </p:nvSpPr>
        <p:spPr>
          <a:xfrm>
            <a:off x="1107652" y="4415261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602D60-6E24-45C4-B870-7E704DFF2FEB}"/>
              </a:ext>
            </a:extLst>
          </p:cNvPr>
          <p:cNvSpPr/>
          <p:nvPr/>
        </p:nvSpPr>
        <p:spPr>
          <a:xfrm>
            <a:off x="580571" y="913865"/>
            <a:ext cx="1718240" cy="6635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/>
              <a:t>IP</a:t>
            </a:r>
            <a:endParaRPr lang="ko-KR" altLang="en-US" sz="2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24C058-DC32-47D9-9ECD-8F4BA0164517}"/>
              </a:ext>
            </a:extLst>
          </p:cNvPr>
          <p:cNvSpPr/>
          <p:nvPr/>
        </p:nvSpPr>
        <p:spPr>
          <a:xfrm>
            <a:off x="2298811" y="908640"/>
            <a:ext cx="3436480" cy="663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/>
              <a:t>192.168.0.100</a:t>
            </a:r>
            <a:endParaRPr lang="ko-KR" altLang="en-US" sz="2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E66BB2-BD55-4CB5-9283-2CFDAB12FA13}"/>
              </a:ext>
            </a:extLst>
          </p:cNvPr>
          <p:cNvSpPr/>
          <p:nvPr/>
        </p:nvSpPr>
        <p:spPr>
          <a:xfrm>
            <a:off x="580571" y="1673419"/>
            <a:ext cx="1718240" cy="6635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/>
              <a:t>SUB Mask</a:t>
            </a:r>
            <a:endParaRPr lang="ko-KR" altLang="en-US" sz="2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F557794-66C6-4FB9-BC22-BC1DD1E1FA7D}"/>
              </a:ext>
            </a:extLst>
          </p:cNvPr>
          <p:cNvSpPr/>
          <p:nvPr/>
        </p:nvSpPr>
        <p:spPr>
          <a:xfrm>
            <a:off x="2298811" y="1663065"/>
            <a:ext cx="3436480" cy="663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/>
              <a:t>255.255.255.0</a:t>
            </a:r>
            <a:endParaRPr lang="ko-KR" altLang="en-US" sz="2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BE1DE63-AB60-4C95-95BA-12CBCD489693}"/>
              </a:ext>
            </a:extLst>
          </p:cNvPr>
          <p:cNvSpPr/>
          <p:nvPr/>
        </p:nvSpPr>
        <p:spPr>
          <a:xfrm>
            <a:off x="580571" y="2422619"/>
            <a:ext cx="1718240" cy="6635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/>
              <a:t>Gateway</a:t>
            </a:r>
            <a:endParaRPr lang="ko-KR" altLang="en-US" sz="24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049C2-9D51-4940-869A-2AB0A4F452BE}"/>
              </a:ext>
            </a:extLst>
          </p:cNvPr>
          <p:cNvSpPr/>
          <p:nvPr/>
        </p:nvSpPr>
        <p:spPr>
          <a:xfrm>
            <a:off x="2298811" y="2422619"/>
            <a:ext cx="3436480" cy="663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/>
              <a:t>192.168.0.1</a:t>
            </a:r>
            <a:endParaRPr lang="ko-KR" altLang="en-US" sz="28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4C3C3AD-3894-480B-A961-8E31A37BC6B2}"/>
              </a:ext>
            </a:extLst>
          </p:cNvPr>
          <p:cNvSpPr/>
          <p:nvPr/>
        </p:nvSpPr>
        <p:spPr>
          <a:xfrm>
            <a:off x="580571" y="3185436"/>
            <a:ext cx="1718240" cy="6635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b="1" dirty="0"/>
              <a:t>Port</a:t>
            </a:r>
            <a:endParaRPr lang="ko-KR" altLang="en-US" sz="2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5651139-280B-4EA6-8D66-41FE7B3ECBEE}"/>
              </a:ext>
            </a:extLst>
          </p:cNvPr>
          <p:cNvSpPr/>
          <p:nvPr/>
        </p:nvSpPr>
        <p:spPr>
          <a:xfrm>
            <a:off x="2298811" y="3185436"/>
            <a:ext cx="3436480" cy="663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/>
              <a:t>5000</a:t>
            </a:r>
            <a:endParaRPr lang="ko-KR" altLang="en-US" sz="28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C5C303-7616-4D2A-879E-2885BBCB7CA8}"/>
              </a:ext>
            </a:extLst>
          </p:cNvPr>
          <p:cNvSpPr/>
          <p:nvPr/>
        </p:nvSpPr>
        <p:spPr>
          <a:xfrm>
            <a:off x="2695757" y="4411065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끊기</a:t>
            </a:r>
          </a:p>
        </p:txBody>
      </p:sp>
    </p:spTree>
    <p:extLst>
      <p:ext uri="{BB962C8B-B14F-4D97-AF65-F5344CB8AC3E}">
        <p14:creationId xmlns:p14="http://schemas.microsoft.com/office/powerpoint/2010/main" val="1416360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CFD7-C7DD-4E6E-AD94-6AF23A944D82}"/>
              </a:ext>
            </a:extLst>
          </p:cNvPr>
          <p:cNvSpPr/>
          <p:nvPr/>
        </p:nvSpPr>
        <p:spPr>
          <a:xfrm>
            <a:off x="291087" y="727098"/>
            <a:ext cx="8678741" cy="3017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4DCE46-4C2F-48DA-A1A8-985D1D0AE31B}"/>
              </a:ext>
            </a:extLst>
          </p:cNvPr>
          <p:cNvSpPr/>
          <p:nvPr/>
        </p:nvSpPr>
        <p:spPr>
          <a:xfrm>
            <a:off x="291087" y="208532"/>
            <a:ext cx="8678741" cy="518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</a:t>
            </a:r>
            <a:r>
              <a:rPr lang="ko-KR" altLang="en-US" sz="2400" b="1" dirty="0" err="1">
                <a:solidFill>
                  <a:schemeClr val="tx1"/>
                </a:solidFill>
              </a:rPr>
              <a:t>보수율</a:t>
            </a:r>
            <a:r>
              <a:rPr lang="ko-KR" altLang="en-US" sz="2400" b="1" dirty="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A4D502-EBDD-4C84-843C-8558116D45B1}"/>
              </a:ext>
            </a:extLst>
          </p:cNvPr>
          <p:cNvSpPr/>
          <p:nvPr/>
        </p:nvSpPr>
        <p:spPr>
          <a:xfrm>
            <a:off x="7358742" y="3080977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68D63E-6A7C-494E-972E-1726EA25F34B}"/>
              </a:ext>
            </a:extLst>
          </p:cNvPr>
          <p:cNvSpPr/>
          <p:nvPr/>
        </p:nvSpPr>
        <p:spPr>
          <a:xfrm>
            <a:off x="5805713" y="3080977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적용</a:t>
            </a:r>
          </a:p>
        </p:txBody>
      </p: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751DADF1-3E3F-48AE-9099-48599C56B82B}"/>
              </a:ext>
            </a:extLst>
          </p:cNvPr>
          <p:cNvGraphicFramePr>
            <a:graphicFrameLocks noGrp="1"/>
          </p:cNvGraphicFramePr>
          <p:nvPr/>
        </p:nvGraphicFramePr>
        <p:xfrm>
          <a:off x="696686" y="1108819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86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CFD7-C7DD-4E6E-AD94-6AF23A944D82}"/>
              </a:ext>
            </a:extLst>
          </p:cNvPr>
          <p:cNvSpPr/>
          <p:nvPr/>
        </p:nvSpPr>
        <p:spPr>
          <a:xfrm>
            <a:off x="291087" y="727098"/>
            <a:ext cx="14542513" cy="3075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4DCE46-4C2F-48DA-A1A8-985D1D0AE31B}"/>
              </a:ext>
            </a:extLst>
          </p:cNvPr>
          <p:cNvSpPr/>
          <p:nvPr/>
        </p:nvSpPr>
        <p:spPr>
          <a:xfrm>
            <a:off x="291087" y="208532"/>
            <a:ext cx="14542513" cy="518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</a:t>
            </a:r>
            <a:r>
              <a:rPr lang="ko-KR" altLang="en-US" sz="2400" b="1" dirty="0" err="1">
                <a:solidFill>
                  <a:schemeClr val="tx1"/>
                </a:solidFill>
              </a:rPr>
              <a:t>디밍</a:t>
            </a:r>
            <a:r>
              <a:rPr lang="ko-KR" altLang="en-US" sz="2400" b="1" dirty="0">
                <a:solidFill>
                  <a:schemeClr val="tx1"/>
                </a:solidFill>
              </a:rPr>
              <a:t> 단계 설정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BA4D502-EBDD-4C84-843C-8558116D45B1}"/>
              </a:ext>
            </a:extLst>
          </p:cNvPr>
          <p:cNvSpPr/>
          <p:nvPr/>
        </p:nvSpPr>
        <p:spPr>
          <a:xfrm>
            <a:off x="13077377" y="3016997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68D63E-6A7C-494E-972E-1726EA25F34B}"/>
              </a:ext>
            </a:extLst>
          </p:cNvPr>
          <p:cNvSpPr/>
          <p:nvPr/>
        </p:nvSpPr>
        <p:spPr>
          <a:xfrm>
            <a:off x="11321154" y="3016997"/>
            <a:ext cx="1451429" cy="518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E5C0CD5-4231-47A9-91DE-E08660E0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41389"/>
              </p:ext>
            </p:extLst>
          </p:nvPr>
        </p:nvGraphicFramePr>
        <p:xfrm>
          <a:off x="727538" y="1116022"/>
          <a:ext cx="13801260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27330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627330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단계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FFFF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rgbClr val="FFC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34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7EC837-6FC5-46B7-B1B6-61F04EAF3044}"/>
              </a:ext>
            </a:extLst>
          </p:cNvPr>
          <p:cNvSpPr/>
          <p:nvPr/>
        </p:nvSpPr>
        <p:spPr>
          <a:xfrm>
            <a:off x="2584344" y="669041"/>
            <a:ext cx="12510513" cy="6326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A6B5D8-11F5-4B10-ADF2-E82989385522}"/>
              </a:ext>
            </a:extLst>
          </p:cNvPr>
          <p:cNvSpPr/>
          <p:nvPr/>
        </p:nvSpPr>
        <p:spPr>
          <a:xfrm>
            <a:off x="2584344" y="150475"/>
            <a:ext cx="12510513" cy="5185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정릉 </a:t>
            </a:r>
            <a:r>
              <a:rPr lang="ko-KR" altLang="en-US" sz="2400" b="1" dirty="0" err="1">
                <a:solidFill>
                  <a:schemeClr val="tx1"/>
                </a:solidFill>
              </a:rPr>
              <a:t>터널등</a:t>
            </a:r>
            <a:r>
              <a:rPr lang="ko-KR" altLang="en-US" sz="2400" b="1" dirty="0">
                <a:solidFill>
                  <a:schemeClr val="tx1"/>
                </a:solidFill>
              </a:rPr>
              <a:t> 제어기 설정 상태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2CBEB-C928-4C94-955A-B9E9B0B1D52D}"/>
              </a:ext>
            </a:extLst>
          </p:cNvPr>
          <p:cNvSpPr/>
          <p:nvPr/>
        </p:nvSpPr>
        <p:spPr>
          <a:xfrm>
            <a:off x="9464620" y="3654207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59">
            <a:extLst>
              <a:ext uri="{FF2B5EF4-FFF2-40B4-BE49-F238E27FC236}">
                <a16:creationId xmlns:a16="http://schemas.microsoft.com/office/drawing/2014/main" id="{BA2040B9-BE25-4026-9782-493B8B3A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78864"/>
              </p:ext>
            </p:extLst>
          </p:nvPr>
        </p:nvGraphicFramePr>
        <p:xfrm>
          <a:off x="2817078" y="4137631"/>
          <a:ext cx="7953828" cy="1692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638">
                  <a:extLst>
                    <a:ext uri="{9D8B030D-6E8A-4147-A177-3AD203B41FA5}">
                      <a16:colId xmlns:a16="http://schemas.microsoft.com/office/drawing/2014/main" val="1618286172"/>
                    </a:ext>
                  </a:extLst>
                </a:gridCol>
                <a:gridCol w="1243390">
                  <a:extLst>
                    <a:ext uri="{9D8B030D-6E8A-4147-A177-3AD203B41FA5}">
                      <a16:colId xmlns:a16="http://schemas.microsoft.com/office/drawing/2014/main" val="314203707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6392380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908959948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1598598766"/>
                    </a:ext>
                  </a:extLst>
                </a:gridCol>
                <a:gridCol w="1325638">
                  <a:extLst>
                    <a:ext uri="{9D8B030D-6E8A-4147-A177-3AD203B41FA5}">
                      <a16:colId xmlns:a16="http://schemas.microsoft.com/office/drawing/2014/main" val="411231854"/>
                    </a:ext>
                  </a:extLst>
                </a:gridCol>
              </a:tblGrid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주간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상시 추월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가로등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093"/>
                  </a:ext>
                </a:extLst>
              </a:tr>
              <a:tr h="8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66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88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2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D8EA3B5-E52D-4C95-A8CE-8BE902DE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75389"/>
              </p:ext>
            </p:extLst>
          </p:nvPr>
        </p:nvGraphicFramePr>
        <p:xfrm>
          <a:off x="2817078" y="1327180"/>
          <a:ext cx="12045044" cy="15120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47502">
                  <a:extLst>
                    <a:ext uri="{9D8B030D-6E8A-4147-A177-3AD203B41FA5}">
                      <a16:colId xmlns:a16="http://schemas.microsoft.com/office/drawing/2014/main" val="2118588310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6263341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4236122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007690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37801884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3549923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93430633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61648089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493771107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68978269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87527708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553552513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78436314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936764346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96387614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34383495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212502375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62833514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448785665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1706663521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128105668"/>
                    </a:ext>
                  </a:extLst>
                </a:gridCol>
                <a:gridCol w="547502">
                  <a:extLst>
                    <a:ext uri="{9D8B030D-6E8A-4147-A177-3AD203B41FA5}">
                      <a16:colId xmlns:a16="http://schemas.microsoft.com/office/drawing/2014/main" val="4282625817"/>
                    </a:ext>
                  </a:extLst>
                </a:gridCol>
              </a:tblGrid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단계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3872419"/>
                  </a:ext>
                </a:extLst>
              </a:tr>
              <a:tr h="756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디밍</a:t>
                      </a:r>
                      <a:endParaRPr lang="ko-KR" altLang="en-US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40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F01F7-FFED-47A5-851F-9EC4399779F5}"/>
              </a:ext>
            </a:extLst>
          </p:cNvPr>
          <p:cNvSpPr/>
          <p:nvPr/>
        </p:nvSpPr>
        <p:spPr>
          <a:xfrm>
            <a:off x="2691808" y="765070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C000"/>
                </a:solidFill>
              </a:rPr>
              <a:t>단계별 </a:t>
            </a:r>
            <a:r>
              <a:rPr lang="ko-KR" altLang="en-US" sz="2000" b="1" dirty="0" err="1">
                <a:solidFill>
                  <a:srgbClr val="FFC000"/>
                </a:solidFill>
              </a:rPr>
              <a:t>디밍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53ADF-2508-455B-B987-161730572996}"/>
              </a:ext>
            </a:extLst>
          </p:cNvPr>
          <p:cNvSpPr/>
          <p:nvPr/>
        </p:nvSpPr>
        <p:spPr>
          <a:xfrm>
            <a:off x="13555836" y="857120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C708D8-7250-4B89-9321-C8D41A5BDE35}"/>
              </a:ext>
            </a:extLst>
          </p:cNvPr>
          <p:cNvSpPr/>
          <p:nvPr/>
        </p:nvSpPr>
        <p:spPr>
          <a:xfrm>
            <a:off x="13454236" y="6477843"/>
            <a:ext cx="1306286" cy="374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닫</a:t>
            </a:r>
            <a:r>
              <a:rPr lang="ko-KR" altLang="en-US" b="1" dirty="0">
                <a:solidFill>
                  <a:schemeClr val="tx1"/>
                </a:solidFill>
              </a:rPr>
              <a:t> 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2F7DF-25DC-4A91-9125-6AEA68FAE881}"/>
              </a:ext>
            </a:extLst>
          </p:cNvPr>
          <p:cNvSpPr/>
          <p:nvPr/>
        </p:nvSpPr>
        <p:spPr>
          <a:xfrm>
            <a:off x="2691808" y="3596927"/>
            <a:ext cx="2692992" cy="56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FFC000"/>
                </a:solidFill>
              </a:rPr>
              <a:t>보수율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2369E-4949-48DC-B677-580B2530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59C40-2852-4FDC-83A2-14570CE3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2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BF383-8689-473B-9C88-597BA9CB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D888E-8849-459A-B02E-858473A7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0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ACA299-840E-474A-ABBB-A45E7A70F911}"/>
              </a:ext>
            </a:extLst>
          </p:cNvPr>
          <p:cNvSpPr/>
          <p:nvPr/>
        </p:nvSpPr>
        <p:spPr>
          <a:xfrm>
            <a:off x="1537365" y="5411632"/>
            <a:ext cx="15559043" cy="3190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4E184D-A979-4398-BB3B-08A0FDD60746}"/>
              </a:ext>
            </a:extLst>
          </p:cNvPr>
          <p:cNvSpPr/>
          <p:nvPr/>
        </p:nvSpPr>
        <p:spPr>
          <a:xfrm>
            <a:off x="8383773" y="5411632"/>
            <a:ext cx="3972313" cy="31902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40F5C7-800A-4BFC-98B4-343EE5161171}"/>
              </a:ext>
            </a:extLst>
          </p:cNvPr>
          <p:cNvGrpSpPr/>
          <p:nvPr/>
        </p:nvGrpSpPr>
        <p:grpSpPr>
          <a:xfrm>
            <a:off x="12357021" y="5411632"/>
            <a:ext cx="3737523" cy="3190230"/>
            <a:chOff x="12557995" y="4918824"/>
            <a:chExt cx="4187359" cy="4071965"/>
          </a:xfrm>
          <a:solidFill>
            <a:schemeClr val="accent6">
              <a:lumMod val="75000"/>
            </a:schemeClr>
          </a:solidFill>
        </p:grpSpPr>
        <p:sp>
          <p:nvSpPr>
            <p:cNvPr id="17" name="타원 23">
              <a:extLst>
                <a:ext uri="{FF2B5EF4-FFF2-40B4-BE49-F238E27FC236}">
                  <a16:creationId xmlns:a16="http://schemas.microsoft.com/office/drawing/2014/main" id="{3DDC3CCF-74DC-4CBB-8646-DD4E006025F5}"/>
                </a:ext>
              </a:extLst>
            </p:cNvPr>
            <p:cNvSpPr/>
            <p:nvPr/>
          </p:nvSpPr>
          <p:spPr>
            <a:xfrm rot="5400000">
              <a:off x="14575403" y="6446455"/>
              <a:ext cx="3367901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10B273-CE84-474A-9F80-B6D09F6C4EAC}"/>
                </a:ext>
              </a:extLst>
            </p:cNvPr>
            <p:cNvSpPr/>
            <p:nvPr/>
          </p:nvSpPr>
          <p:spPr>
            <a:xfrm>
              <a:off x="12557995" y="4918824"/>
              <a:ext cx="3232505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62AB27-82F0-421E-834D-E5177DB584D6}"/>
              </a:ext>
            </a:extLst>
          </p:cNvPr>
          <p:cNvSpPr/>
          <p:nvPr/>
        </p:nvSpPr>
        <p:spPr>
          <a:xfrm>
            <a:off x="2790220" y="5411635"/>
            <a:ext cx="4118992" cy="31902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23">
            <a:extLst>
              <a:ext uri="{FF2B5EF4-FFF2-40B4-BE49-F238E27FC236}">
                <a16:creationId xmlns:a16="http://schemas.microsoft.com/office/drawing/2014/main" id="{3A650B6A-809C-4C00-9040-B13D5C45A013}"/>
              </a:ext>
            </a:extLst>
          </p:cNvPr>
          <p:cNvSpPr/>
          <p:nvPr/>
        </p:nvSpPr>
        <p:spPr>
          <a:xfrm rot="5400000">
            <a:off x="6003040" y="6570652"/>
            <a:ext cx="2638619" cy="86758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23">
            <a:extLst>
              <a:ext uri="{FF2B5EF4-FFF2-40B4-BE49-F238E27FC236}">
                <a16:creationId xmlns:a16="http://schemas.microsoft.com/office/drawing/2014/main" id="{A5CD3158-B58F-411F-A6EB-76A8976DD2A6}"/>
              </a:ext>
            </a:extLst>
          </p:cNvPr>
          <p:cNvSpPr/>
          <p:nvPr/>
        </p:nvSpPr>
        <p:spPr>
          <a:xfrm rot="5400000">
            <a:off x="7490797" y="6556146"/>
            <a:ext cx="2638620" cy="866177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23">
            <a:extLst>
              <a:ext uri="{FF2B5EF4-FFF2-40B4-BE49-F238E27FC236}">
                <a16:creationId xmlns:a16="http://schemas.microsoft.com/office/drawing/2014/main" id="{348F8CC4-8A1B-424C-936E-4F46240095AA}"/>
              </a:ext>
            </a:extLst>
          </p:cNvPr>
          <p:cNvSpPr/>
          <p:nvPr/>
        </p:nvSpPr>
        <p:spPr>
          <a:xfrm rot="5400000">
            <a:off x="1903244" y="6570650"/>
            <a:ext cx="2638625" cy="867581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075B1C-7729-458C-BC8F-CFD79BE99C38}"/>
              </a:ext>
            </a:extLst>
          </p:cNvPr>
          <p:cNvCxnSpPr>
            <a:cxnSpLocks/>
          </p:cNvCxnSpPr>
          <p:nvPr/>
        </p:nvCxnSpPr>
        <p:spPr>
          <a:xfrm flipH="1">
            <a:off x="1500783" y="5793271"/>
            <a:ext cx="1559562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FBC387-FE54-4870-B7F3-5A490D4EA5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537366" y="7006747"/>
            <a:ext cx="15559042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28A55F9-D96E-49A5-A9B4-3AF0BA73521C}"/>
              </a:ext>
            </a:extLst>
          </p:cNvPr>
          <p:cNvSpPr/>
          <p:nvPr/>
        </p:nvSpPr>
        <p:spPr>
          <a:xfrm rot="16200000">
            <a:off x="2060915" y="6747680"/>
            <a:ext cx="599062" cy="53586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853CD6-CB64-47B5-B47F-AB029824A602}"/>
              </a:ext>
            </a:extLst>
          </p:cNvPr>
          <p:cNvCxnSpPr>
            <a:cxnSpLocks/>
          </p:cNvCxnSpPr>
          <p:nvPr/>
        </p:nvCxnSpPr>
        <p:spPr>
          <a:xfrm flipH="1">
            <a:off x="1513738" y="8176836"/>
            <a:ext cx="15559042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F1EA54-1756-4989-871C-0D3B7FDF1744}"/>
              </a:ext>
            </a:extLst>
          </p:cNvPr>
          <p:cNvSpPr/>
          <p:nvPr/>
        </p:nvSpPr>
        <p:spPr>
          <a:xfrm>
            <a:off x="1537252" y="2063863"/>
            <a:ext cx="15510764" cy="31902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F827D1-BA5F-439F-A69E-0274D3608022}"/>
              </a:ext>
            </a:extLst>
          </p:cNvPr>
          <p:cNvSpPr/>
          <p:nvPr/>
        </p:nvSpPr>
        <p:spPr>
          <a:xfrm>
            <a:off x="9240624" y="2063863"/>
            <a:ext cx="3421505" cy="31902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3">
            <a:extLst>
              <a:ext uri="{FF2B5EF4-FFF2-40B4-BE49-F238E27FC236}">
                <a16:creationId xmlns:a16="http://schemas.microsoft.com/office/drawing/2014/main" id="{DB6FE08D-13D9-4184-A3B3-75C81A87E1B0}"/>
              </a:ext>
            </a:extLst>
          </p:cNvPr>
          <p:cNvSpPr/>
          <p:nvPr/>
        </p:nvSpPr>
        <p:spPr>
          <a:xfrm rot="16200000">
            <a:off x="7488868" y="3209021"/>
            <a:ext cx="2638622" cy="864889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CDC49B-A5E1-4B09-A40E-67BE300BA59F}"/>
              </a:ext>
            </a:extLst>
          </p:cNvPr>
          <p:cNvSpPr/>
          <p:nvPr/>
        </p:nvSpPr>
        <p:spPr>
          <a:xfrm>
            <a:off x="12656330" y="2063863"/>
            <a:ext cx="3421506" cy="31902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142000-30CC-4CF1-B5BB-4ECCEA0537FF}"/>
              </a:ext>
            </a:extLst>
          </p:cNvPr>
          <p:cNvSpPr/>
          <p:nvPr/>
        </p:nvSpPr>
        <p:spPr>
          <a:xfrm>
            <a:off x="3664427" y="2063866"/>
            <a:ext cx="4106211" cy="31902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C59F3983-B04D-455C-A2EF-915AFFC9B54C}"/>
              </a:ext>
            </a:extLst>
          </p:cNvPr>
          <p:cNvSpPr/>
          <p:nvPr/>
        </p:nvSpPr>
        <p:spPr>
          <a:xfrm rot="16200000">
            <a:off x="1919901" y="3204839"/>
            <a:ext cx="2638619" cy="864889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3">
            <a:extLst>
              <a:ext uri="{FF2B5EF4-FFF2-40B4-BE49-F238E27FC236}">
                <a16:creationId xmlns:a16="http://schemas.microsoft.com/office/drawing/2014/main" id="{7EC6B8B9-E6FC-4726-B46B-1E3780FA10EC}"/>
              </a:ext>
            </a:extLst>
          </p:cNvPr>
          <p:cNvSpPr/>
          <p:nvPr/>
        </p:nvSpPr>
        <p:spPr>
          <a:xfrm rot="16200000">
            <a:off x="14351006" y="3209721"/>
            <a:ext cx="2638620" cy="863489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3">
            <a:extLst>
              <a:ext uri="{FF2B5EF4-FFF2-40B4-BE49-F238E27FC236}">
                <a16:creationId xmlns:a16="http://schemas.microsoft.com/office/drawing/2014/main" id="{BD28443E-C7E8-461F-9282-9B7419D94C00}"/>
              </a:ext>
            </a:extLst>
          </p:cNvPr>
          <p:cNvSpPr/>
          <p:nvPr/>
        </p:nvSpPr>
        <p:spPr>
          <a:xfrm rot="16200000">
            <a:off x="6381791" y="3183989"/>
            <a:ext cx="2638624" cy="864889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E60FEA7-984B-45D9-8A07-570D2F985599}"/>
              </a:ext>
            </a:extLst>
          </p:cNvPr>
          <p:cNvCxnSpPr>
            <a:cxnSpLocks/>
          </p:cNvCxnSpPr>
          <p:nvPr/>
        </p:nvCxnSpPr>
        <p:spPr>
          <a:xfrm flipH="1">
            <a:off x="1500783" y="2445502"/>
            <a:ext cx="1554723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AA0E55-FB64-4238-994A-438274FFFAA0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537253" y="3658978"/>
            <a:ext cx="1551076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832CCD1-040A-4803-A13E-60B105E12770}"/>
              </a:ext>
            </a:extLst>
          </p:cNvPr>
          <p:cNvSpPr/>
          <p:nvPr/>
        </p:nvSpPr>
        <p:spPr>
          <a:xfrm rot="5400000">
            <a:off x="1975550" y="3389569"/>
            <a:ext cx="599062" cy="5342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544980-DADB-4A37-85AC-F7A17216D5CB}"/>
              </a:ext>
            </a:extLst>
          </p:cNvPr>
          <p:cNvCxnSpPr>
            <a:cxnSpLocks/>
          </p:cNvCxnSpPr>
          <p:nvPr/>
        </p:nvCxnSpPr>
        <p:spPr>
          <a:xfrm flipH="1">
            <a:off x="1572691" y="4853274"/>
            <a:ext cx="1551076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037661BF-2480-4B99-9FC4-79D829E6733E}"/>
              </a:ext>
            </a:extLst>
          </p:cNvPr>
          <p:cNvSpPr/>
          <p:nvPr/>
        </p:nvSpPr>
        <p:spPr>
          <a:xfrm rot="5400000">
            <a:off x="16254801" y="3384040"/>
            <a:ext cx="599062" cy="5342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F92E27-2063-4486-B2B7-2208BA95AA47}"/>
              </a:ext>
            </a:extLst>
          </p:cNvPr>
          <p:cNvSpPr/>
          <p:nvPr/>
        </p:nvSpPr>
        <p:spPr>
          <a:xfrm>
            <a:off x="4042572" y="1805001"/>
            <a:ext cx="2248291" cy="260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정릉 터널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975DDC-F721-4D08-9331-94C5453994F3}"/>
              </a:ext>
            </a:extLst>
          </p:cNvPr>
          <p:cNvSpPr/>
          <p:nvPr/>
        </p:nvSpPr>
        <p:spPr>
          <a:xfrm>
            <a:off x="9461215" y="1805001"/>
            <a:ext cx="2037370" cy="257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통합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5B688C-ED2E-40A0-8F87-1A79027D2B77}"/>
              </a:ext>
            </a:extLst>
          </p:cNvPr>
          <p:cNvSpPr/>
          <p:nvPr/>
        </p:nvSpPr>
        <p:spPr>
          <a:xfrm>
            <a:off x="12780413" y="1793630"/>
            <a:ext cx="2380167" cy="271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86BFC1-226D-48A8-89A3-C714D9DF107F}"/>
              </a:ext>
            </a:extLst>
          </p:cNvPr>
          <p:cNvSpPr/>
          <p:nvPr/>
        </p:nvSpPr>
        <p:spPr>
          <a:xfrm>
            <a:off x="1411780" y="2622308"/>
            <a:ext cx="632265" cy="1994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6288BC-1F91-4292-AE0F-519049B13DAC}"/>
              </a:ext>
            </a:extLst>
          </p:cNvPr>
          <p:cNvSpPr/>
          <p:nvPr/>
        </p:nvSpPr>
        <p:spPr>
          <a:xfrm>
            <a:off x="1423664" y="6540525"/>
            <a:ext cx="632265" cy="100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B0E388-DAA2-4207-822A-59CB4C26C3B2}"/>
              </a:ext>
            </a:extLst>
          </p:cNvPr>
          <p:cNvSpPr/>
          <p:nvPr/>
        </p:nvSpPr>
        <p:spPr>
          <a:xfrm>
            <a:off x="1995921" y="4363741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94C33A-A475-43A8-8744-CBDD6B363E7E}"/>
              </a:ext>
            </a:extLst>
          </p:cNvPr>
          <p:cNvSpPr/>
          <p:nvPr/>
        </p:nvSpPr>
        <p:spPr>
          <a:xfrm>
            <a:off x="2003766" y="6064303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A8F6091-49E3-4150-BDC7-E62AD737341B}"/>
              </a:ext>
            </a:extLst>
          </p:cNvPr>
          <p:cNvSpPr/>
          <p:nvPr/>
        </p:nvSpPr>
        <p:spPr>
          <a:xfrm>
            <a:off x="2066934" y="2578840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BB32B9-4388-4AB4-89B5-C5DFFD813E6D}"/>
              </a:ext>
            </a:extLst>
          </p:cNvPr>
          <p:cNvSpPr/>
          <p:nvPr/>
        </p:nvSpPr>
        <p:spPr>
          <a:xfrm>
            <a:off x="1984497" y="7565932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FB58254-E346-474C-BC06-25EC8C732C28}"/>
              </a:ext>
            </a:extLst>
          </p:cNvPr>
          <p:cNvGrpSpPr/>
          <p:nvPr/>
        </p:nvGrpSpPr>
        <p:grpSpPr>
          <a:xfrm>
            <a:off x="4042572" y="2593507"/>
            <a:ext cx="2266911" cy="941148"/>
            <a:chOff x="2249613" y="3869984"/>
            <a:chExt cx="2439232" cy="139068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96001DF-4F5B-469C-BF29-E7D5448D816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9726C4-C285-494C-A0DB-DB2BDE7793B0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C58F008-0DF6-4E0F-B063-8F7796F93E4E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88A286E-6A51-48A6-B919-061151FF03C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4F1D41C-CE5E-4F40-A302-E8523A99BCA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ED93F70-72DC-4178-B987-191DC490D202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6AD79B7-1D9A-4ABE-B8E3-F7CB22E78DB8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3D256B-54D1-45B3-BE5F-2ACD536E653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4E8552-2A7F-4E1E-B9C6-B06776858254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4234F7-2A68-4ECE-B68B-6A887A2EACC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91DE84-29A6-4D27-8D58-6156825913D2}"/>
              </a:ext>
            </a:extLst>
          </p:cNvPr>
          <p:cNvGrpSpPr/>
          <p:nvPr/>
        </p:nvGrpSpPr>
        <p:grpSpPr>
          <a:xfrm>
            <a:off x="4033261" y="3770900"/>
            <a:ext cx="2266911" cy="941148"/>
            <a:chOff x="2249613" y="3869984"/>
            <a:chExt cx="2439232" cy="139068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FD2DFD1-0E3D-4307-9CC4-7FF25BFEF12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042B69-C1DB-4F29-9067-984E36C22DF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4EF356-8337-456C-9996-30AE00E326E4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510A0DC-01C0-4CE5-AE38-742725141A46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E26203-57A4-4AD8-85A8-65F23FE831FA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CB9E48A-87A0-4FCF-A5F8-8E65A81C4CE7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23D9717-5FC0-4811-940B-15AE3268A36E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D12FF79-F568-455A-81D4-8F84419A7DB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25F848-CC97-4B69-869A-B2799B23B02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EDF426-F29F-41F3-B790-ED1E28B353FD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C7D22E5-461D-44B2-AC5A-89EAC252674F}"/>
              </a:ext>
            </a:extLst>
          </p:cNvPr>
          <p:cNvGrpSpPr/>
          <p:nvPr/>
        </p:nvGrpSpPr>
        <p:grpSpPr>
          <a:xfrm>
            <a:off x="4022581" y="7114882"/>
            <a:ext cx="2266911" cy="941148"/>
            <a:chOff x="2249613" y="3869984"/>
            <a:chExt cx="2439232" cy="139068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2B9027D-529E-4C68-809B-EA8473A0940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38DD00-7521-4E6C-A484-E5FCE10C10A6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345F4DC-FEDE-465C-A94D-02162C070951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C7E8C8-F80D-4022-A0B5-28D5371803E2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43161E-CD94-4654-958D-610BE84E014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C4C8AC3-DA48-4339-A876-5675E1E558DA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1482BA5-1C86-45AA-BD5E-3E03AC585864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77336EC-F7C4-4098-B610-0353D57F6F0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8970585-B4B2-42EF-9D5D-834D328D3E70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D6527A4-DEF6-49A8-9D26-A9130F352B29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7E4075F-A043-45EC-8806-8CD10349CA71}"/>
              </a:ext>
            </a:extLst>
          </p:cNvPr>
          <p:cNvGrpSpPr/>
          <p:nvPr/>
        </p:nvGrpSpPr>
        <p:grpSpPr>
          <a:xfrm>
            <a:off x="4033974" y="5950445"/>
            <a:ext cx="2266911" cy="941148"/>
            <a:chOff x="2249613" y="3869984"/>
            <a:chExt cx="2439232" cy="139068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63A115F-AF27-49AC-933D-F36AA970FC1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F773CF7-45B7-46B3-B795-9C0BB865A191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1AB0665-BC06-4100-8898-1E7385BCEC1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4C426D6-7364-4465-82D6-419ED11F91B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61B0778-484C-4A86-958C-9FEBD757C786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240EFA4-EEA9-414E-9B39-2D5D56049252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46DACD0-7E1F-4853-9BDA-B13F2F023C8B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F0639F8-FE68-4E5C-9566-124F0BEBA9A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CF26B19-4A18-42DD-A20C-5068A46A403C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90F0659-E3F9-458C-B6F1-BB6D11AFBC5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D63A84C-F861-41DC-BD69-589F3F73F459}"/>
              </a:ext>
            </a:extLst>
          </p:cNvPr>
          <p:cNvSpPr/>
          <p:nvPr/>
        </p:nvSpPr>
        <p:spPr>
          <a:xfrm>
            <a:off x="10850440" y="3039813"/>
            <a:ext cx="676339" cy="22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50BAC5-D203-4D38-B64F-43194AA56069}"/>
              </a:ext>
            </a:extLst>
          </p:cNvPr>
          <p:cNvSpPr/>
          <p:nvPr/>
        </p:nvSpPr>
        <p:spPr>
          <a:xfrm>
            <a:off x="9260804" y="3039813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주간등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C3C4249-0F5B-4144-B0E8-E5E45055209C}"/>
              </a:ext>
            </a:extLst>
          </p:cNvPr>
          <p:cNvSpPr/>
          <p:nvPr/>
        </p:nvSpPr>
        <p:spPr>
          <a:xfrm>
            <a:off x="10016128" y="3039813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38956A5-0DCE-434E-977F-9D3B0689A036}"/>
              </a:ext>
            </a:extLst>
          </p:cNvPr>
          <p:cNvSpPr/>
          <p:nvPr/>
        </p:nvSpPr>
        <p:spPr>
          <a:xfrm>
            <a:off x="9259868" y="2801854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내부휘도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2EC52F-BF0C-4DA2-A876-B3F22B3B2A32}"/>
              </a:ext>
            </a:extLst>
          </p:cNvPr>
          <p:cNvSpPr/>
          <p:nvPr/>
        </p:nvSpPr>
        <p:spPr>
          <a:xfrm>
            <a:off x="9259868" y="2563895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외부휘도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B45C4D-66A0-468F-B4FF-8CA7DE18F763}"/>
              </a:ext>
            </a:extLst>
          </p:cNvPr>
          <p:cNvSpPr/>
          <p:nvPr/>
        </p:nvSpPr>
        <p:spPr>
          <a:xfrm>
            <a:off x="10016128" y="2801853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86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A1F0834-243C-4535-B5CB-EE8C1B0E3D81}"/>
              </a:ext>
            </a:extLst>
          </p:cNvPr>
          <p:cNvSpPr/>
          <p:nvPr/>
        </p:nvSpPr>
        <p:spPr>
          <a:xfrm>
            <a:off x="10016128" y="2563894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1653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3378EB0-B011-4D81-B60D-F9171AC3C385}"/>
              </a:ext>
            </a:extLst>
          </p:cNvPr>
          <p:cNvSpPr/>
          <p:nvPr/>
        </p:nvSpPr>
        <p:spPr>
          <a:xfrm>
            <a:off x="10849505" y="3277771"/>
            <a:ext cx="676339" cy="227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OFF</a:t>
            </a:r>
            <a:endParaRPr lang="ko-KR" altLang="en-US" sz="20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565B52-9A65-4205-8248-D67EF0A57E76}"/>
              </a:ext>
            </a:extLst>
          </p:cNvPr>
          <p:cNvSpPr/>
          <p:nvPr/>
        </p:nvSpPr>
        <p:spPr>
          <a:xfrm>
            <a:off x="9259868" y="3277771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상시등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8EE04-4740-44A1-9047-3C4FDAFAE211}"/>
              </a:ext>
            </a:extLst>
          </p:cNvPr>
          <p:cNvSpPr/>
          <p:nvPr/>
        </p:nvSpPr>
        <p:spPr>
          <a:xfrm>
            <a:off x="10015192" y="3277771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98880F-BDEE-41F0-AF72-655B68B85A6D}"/>
              </a:ext>
            </a:extLst>
          </p:cNvPr>
          <p:cNvSpPr/>
          <p:nvPr/>
        </p:nvSpPr>
        <p:spPr>
          <a:xfrm>
            <a:off x="10830321" y="4228026"/>
            <a:ext cx="676339" cy="22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4310F22-943E-456F-9398-872EE4D10230}"/>
              </a:ext>
            </a:extLst>
          </p:cNvPr>
          <p:cNvSpPr/>
          <p:nvPr/>
        </p:nvSpPr>
        <p:spPr>
          <a:xfrm>
            <a:off x="9240685" y="4228026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주간등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F6F26F8-9B80-4A30-87E8-E0E951BC78DC}"/>
              </a:ext>
            </a:extLst>
          </p:cNvPr>
          <p:cNvSpPr/>
          <p:nvPr/>
        </p:nvSpPr>
        <p:spPr>
          <a:xfrm>
            <a:off x="9996009" y="4228026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9DA8DD1-2936-42DF-A232-8A3BCA2C12C5}"/>
              </a:ext>
            </a:extLst>
          </p:cNvPr>
          <p:cNvSpPr/>
          <p:nvPr/>
        </p:nvSpPr>
        <p:spPr>
          <a:xfrm>
            <a:off x="9239749" y="3990067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내부휘도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D30B321-EE5C-4F02-87C1-77D09A0BA59E}"/>
              </a:ext>
            </a:extLst>
          </p:cNvPr>
          <p:cNvSpPr/>
          <p:nvPr/>
        </p:nvSpPr>
        <p:spPr>
          <a:xfrm>
            <a:off x="9239749" y="3752108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외부휘도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14D9C8-DEAB-4ED4-8B24-8A2876643595}"/>
              </a:ext>
            </a:extLst>
          </p:cNvPr>
          <p:cNvSpPr/>
          <p:nvPr/>
        </p:nvSpPr>
        <p:spPr>
          <a:xfrm>
            <a:off x="9996009" y="3990066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86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69B6AEC-3338-4D3E-A6C9-E2D895978410}"/>
              </a:ext>
            </a:extLst>
          </p:cNvPr>
          <p:cNvSpPr/>
          <p:nvPr/>
        </p:nvSpPr>
        <p:spPr>
          <a:xfrm>
            <a:off x="9996009" y="3752107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1653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CD4FC76-7736-4DA5-BFB7-C7F3D334C2C8}"/>
              </a:ext>
            </a:extLst>
          </p:cNvPr>
          <p:cNvSpPr/>
          <p:nvPr/>
        </p:nvSpPr>
        <p:spPr>
          <a:xfrm>
            <a:off x="10829386" y="4465984"/>
            <a:ext cx="676339" cy="227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OFF</a:t>
            </a:r>
            <a:endParaRPr lang="ko-KR" altLang="en-US" sz="2000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7F2B920-EF23-4F13-954A-A57110D1E72C}"/>
              </a:ext>
            </a:extLst>
          </p:cNvPr>
          <p:cNvSpPr/>
          <p:nvPr/>
        </p:nvSpPr>
        <p:spPr>
          <a:xfrm>
            <a:off x="9239749" y="4465984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상시등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F4C39B-9EAC-479C-BF47-EE17EE7891F5}"/>
              </a:ext>
            </a:extLst>
          </p:cNvPr>
          <p:cNvSpPr/>
          <p:nvPr/>
        </p:nvSpPr>
        <p:spPr>
          <a:xfrm>
            <a:off x="9995073" y="4465984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B85654E-A3BA-45A1-BA7F-60D9BD5D0A24}"/>
              </a:ext>
            </a:extLst>
          </p:cNvPr>
          <p:cNvSpPr/>
          <p:nvPr/>
        </p:nvSpPr>
        <p:spPr>
          <a:xfrm>
            <a:off x="14394916" y="3045937"/>
            <a:ext cx="676339" cy="22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F7D3979-BE3E-44E7-8A36-1F6A5DF88E47}"/>
              </a:ext>
            </a:extLst>
          </p:cNvPr>
          <p:cNvSpPr/>
          <p:nvPr/>
        </p:nvSpPr>
        <p:spPr>
          <a:xfrm>
            <a:off x="12805280" y="3045937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주간등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B1949E8-A708-415D-8F30-21F714527D8E}"/>
              </a:ext>
            </a:extLst>
          </p:cNvPr>
          <p:cNvSpPr/>
          <p:nvPr/>
        </p:nvSpPr>
        <p:spPr>
          <a:xfrm>
            <a:off x="13560604" y="3045937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9AACEE4-6F74-4782-A591-A0E3BAF2FC61}"/>
              </a:ext>
            </a:extLst>
          </p:cNvPr>
          <p:cNvSpPr/>
          <p:nvPr/>
        </p:nvSpPr>
        <p:spPr>
          <a:xfrm>
            <a:off x="12804344" y="2807978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내부휘도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4B0F39D-F382-4129-B154-84F61779B4E4}"/>
              </a:ext>
            </a:extLst>
          </p:cNvPr>
          <p:cNvSpPr/>
          <p:nvPr/>
        </p:nvSpPr>
        <p:spPr>
          <a:xfrm>
            <a:off x="12804344" y="2570019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외부휘도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08E68A-CE8D-4F98-B31A-817E08BAD94A}"/>
              </a:ext>
            </a:extLst>
          </p:cNvPr>
          <p:cNvSpPr/>
          <p:nvPr/>
        </p:nvSpPr>
        <p:spPr>
          <a:xfrm>
            <a:off x="13560604" y="2807977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86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59A518-2A94-4E48-9154-8D1643AEB578}"/>
              </a:ext>
            </a:extLst>
          </p:cNvPr>
          <p:cNvSpPr/>
          <p:nvPr/>
        </p:nvSpPr>
        <p:spPr>
          <a:xfrm>
            <a:off x="13560604" y="2570018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1653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3F13C1-0D38-4297-A903-80DA522D4F30}"/>
              </a:ext>
            </a:extLst>
          </p:cNvPr>
          <p:cNvSpPr/>
          <p:nvPr/>
        </p:nvSpPr>
        <p:spPr>
          <a:xfrm>
            <a:off x="14393981" y="3283895"/>
            <a:ext cx="676339" cy="227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OFF</a:t>
            </a:r>
            <a:endParaRPr lang="ko-KR" altLang="en-US" sz="2000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4BE2A5D-F41A-4C19-8338-6F67F2F8829D}"/>
              </a:ext>
            </a:extLst>
          </p:cNvPr>
          <p:cNvSpPr/>
          <p:nvPr/>
        </p:nvSpPr>
        <p:spPr>
          <a:xfrm>
            <a:off x="12804344" y="3283895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상시등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423B8DF-51AE-4A80-B083-22C20A53C84F}"/>
              </a:ext>
            </a:extLst>
          </p:cNvPr>
          <p:cNvSpPr/>
          <p:nvPr/>
        </p:nvSpPr>
        <p:spPr>
          <a:xfrm>
            <a:off x="13559668" y="3283895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71DAC75-A070-4A49-9869-29161A8F8CFA}"/>
              </a:ext>
            </a:extLst>
          </p:cNvPr>
          <p:cNvSpPr/>
          <p:nvPr/>
        </p:nvSpPr>
        <p:spPr>
          <a:xfrm>
            <a:off x="14400322" y="4244610"/>
            <a:ext cx="676339" cy="22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1A7CD9-7D31-4522-8DA9-AC6A833B54CD}"/>
              </a:ext>
            </a:extLst>
          </p:cNvPr>
          <p:cNvSpPr/>
          <p:nvPr/>
        </p:nvSpPr>
        <p:spPr>
          <a:xfrm>
            <a:off x="12810686" y="4244610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주간등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35530C9-9D9A-4617-8975-CC5B6ABF5C66}"/>
              </a:ext>
            </a:extLst>
          </p:cNvPr>
          <p:cNvSpPr/>
          <p:nvPr/>
        </p:nvSpPr>
        <p:spPr>
          <a:xfrm>
            <a:off x="13566010" y="4244610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8928B0C-6F18-4676-A75D-0003815E168A}"/>
              </a:ext>
            </a:extLst>
          </p:cNvPr>
          <p:cNvSpPr/>
          <p:nvPr/>
        </p:nvSpPr>
        <p:spPr>
          <a:xfrm>
            <a:off x="12809750" y="4006651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내부휘도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3D75313-506A-469C-8DF0-FD61F8250EBC}"/>
              </a:ext>
            </a:extLst>
          </p:cNvPr>
          <p:cNvSpPr/>
          <p:nvPr/>
        </p:nvSpPr>
        <p:spPr>
          <a:xfrm>
            <a:off x="12809750" y="3768692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외부휘도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B7DA5A1-50B9-4EB9-811F-88E1F39EFB4C}"/>
              </a:ext>
            </a:extLst>
          </p:cNvPr>
          <p:cNvSpPr/>
          <p:nvPr/>
        </p:nvSpPr>
        <p:spPr>
          <a:xfrm>
            <a:off x="13566010" y="4006650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86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3B3249F-0095-425F-B367-007DCDB2D53A}"/>
              </a:ext>
            </a:extLst>
          </p:cNvPr>
          <p:cNvSpPr/>
          <p:nvPr/>
        </p:nvSpPr>
        <p:spPr>
          <a:xfrm>
            <a:off x="13566010" y="3768691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1653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891EDF9-A511-46DC-A509-52495D9E58B8}"/>
              </a:ext>
            </a:extLst>
          </p:cNvPr>
          <p:cNvSpPr/>
          <p:nvPr/>
        </p:nvSpPr>
        <p:spPr>
          <a:xfrm>
            <a:off x="14399387" y="4482568"/>
            <a:ext cx="676339" cy="227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OFF</a:t>
            </a:r>
            <a:endParaRPr lang="ko-KR" altLang="en-US" sz="20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1CF1DDE-F8EC-46EF-A91D-87DB20089CA5}"/>
              </a:ext>
            </a:extLst>
          </p:cNvPr>
          <p:cNvSpPr/>
          <p:nvPr/>
        </p:nvSpPr>
        <p:spPr>
          <a:xfrm>
            <a:off x="12809750" y="4482568"/>
            <a:ext cx="755325" cy="227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상시등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AE63033-EC16-45AD-BFB4-8B21A959032F}"/>
              </a:ext>
            </a:extLst>
          </p:cNvPr>
          <p:cNvSpPr/>
          <p:nvPr/>
        </p:nvSpPr>
        <p:spPr>
          <a:xfrm>
            <a:off x="13565074" y="4482568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3C0593D-892A-4CDE-A26F-487F0E3FCCB6}"/>
              </a:ext>
            </a:extLst>
          </p:cNvPr>
          <p:cNvGrpSpPr/>
          <p:nvPr/>
        </p:nvGrpSpPr>
        <p:grpSpPr>
          <a:xfrm>
            <a:off x="12799275" y="5930498"/>
            <a:ext cx="2266911" cy="941148"/>
            <a:chOff x="2249613" y="3869984"/>
            <a:chExt cx="2439232" cy="1390681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EA67082-594E-46C5-BD8A-E92B77E86B37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C028C70-1B65-45EC-A7BE-2FFBBAA1D9E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0FEB8B2-2E46-477A-9748-06DBFE2619A3}"/>
                </a:ext>
              </a:extLst>
            </p:cNvPr>
            <p:cNvSpPr/>
            <p:nvPr/>
          </p:nvSpPr>
          <p:spPr>
            <a:xfrm>
              <a:off x="3063361" y="4573223"/>
              <a:ext cx="880729" cy="3358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2C3C1C-C619-4816-BABB-5AC4487FB9C0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D20D3D7-AC79-42F6-821A-A7D419E2E54E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2EF52EA-56F8-469D-B0CB-F0D483BD9E0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7C68D4A-4D00-45C0-B9FD-B8DDEC8D876C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7D54-34D6-4ADD-BB45-2560250158BE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BA25BF6-2A4C-4CFC-9BDE-708B99E35433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323870D-133B-4D85-A8BC-CE8FDDCC0008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96187177-AE34-4391-8D5E-51DBB9AA983E}"/>
              </a:ext>
            </a:extLst>
          </p:cNvPr>
          <p:cNvGrpSpPr/>
          <p:nvPr/>
        </p:nvGrpSpPr>
        <p:grpSpPr>
          <a:xfrm>
            <a:off x="12804681" y="7129171"/>
            <a:ext cx="2266911" cy="941148"/>
            <a:chOff x="2249613" y="3869984"/>
            <a:chExt cx="2439232" cy="1390681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290ABD6-9D8D-4959-B657-6FF0C68B021A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5772D87-CD09-464C-93E2-3A4EE3A777DE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E734D50-A9BE-4F1C-9941-E5EC7A5BA188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42FD73C-D9E3-484D-9264-7AE8466839C2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2498529-19ED-435D-BBED-82424733EA14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8AA21C9-6C8A-4E24-9AB9-A7338329457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AC47597-163B-403C-82A2-69142BE9CAAA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E8BDB16-FA0A-47C0-A0AE-5F125F7B68E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6CA2571-292C-49B4-8D2E-3CAB5687EBEB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45A2C99-D9A0-47DB-AFD2-3392FA2E29B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E0F8530-3A9B-4DCE-BDF4-20580438B29D}"/>
              </a:ext>
            </a:extLst>
          </p:cNvPr>
          <p:cNvGrpSpPr/>
          <p:nvPr/>
        </p:nvGrpSpPr>
        <p:grpSpPr>
          <a:xfrm>
            <a:off x="9637997" y="5925154"/>
            <a:ext cx="2266911" cy="941148"/>
            <a:chOff x="2249613" y="3869984"/>
            <a:chExt cx="2439232" cy="1390681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E885BBD-E3EE-45CF-ADE3-1956F7E2CD79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4C87361-1304-49DE-B550-EF6EFF6046F2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BCECA9FB-3ABA-4B9A-8DB2-12DE045BDF4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9F51DD5-B302-406E-8AA4-20788DFAAD7D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3D80A8F-232D-495D-851F-549F093FC8A8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EA82E5A-9539-4699-8B8C-ED1484C0C684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A697933-6F2D-4AA5-B388-E2E805A18B3A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54D3496-95A3-4412-9F62-67DC9D361675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0A0ACC0-04B7-41A3-A5FD-26ADFB459352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927A14D-0AF1-4A60-84D9-3E422B32426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F835301-078D-4B83-80DD-A3EA85D73B1F}"/>
              </a:ext>
            </a:extLst>
          </p:cNvPr>
          <p:cNvGrpSpPr/>
          <p:nvPr/>
        </p:nvGrpSpPr>
        <p:grpSpPr>
          <a:xfrm>
            <a:off x="9621949" y="7126111"/>
            <a:ext cx="2266911" cy="941148"/>
            <a:chOff x="2249613" y="3869984"/>
            <a:chExt cx="2439232" cy="1390681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888F79C-6EC8-40BE-A928-BAFCFFB5AD3C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64662BD9-B9B0-4817-8B19-E48B0FBA2EE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AB3C556-B4B8-4C46-97C5-CE1C3B65FE8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88ADEB1-36C8-4441-947E-0D808E23BA82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0D009F7-C36D-4E38-AB27-D42DC6FDE9D2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4831C7-2672-4E80-86EB-D05744D259ED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8B92211-5CBE-4F96-906D-F2988A4C1C6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D05F395-299F-4073-92AB-51338DFC259D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0D18335-855C-4159-8627-62628F2FC22E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3AA6F64-0615-4C70-B008-A8C684258C9E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A6AECF7D-A34D-4544-A79D-975B4B8DCD4A}"/>
              </a:ext>
            </a:extLst>
          </p:cNvPr>
          <p:cNvCxnSpPr>
            <a:cxnSpLocks/>
          </p:cNvCxnSpPr>
          <p:nvPr/>
        </p:nvCxnSpPr>
        <p:spPr>
          <a:xfrm>
            <a:off x="12346875" y="2445502"/>
            <a:ext cx="0" cy="23835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D0C34A5-0948-4F9A-A4D5-5F1E01251F58}"/>
              </a:ext>
            </a:extLst>
          </p:cNvPr>
          <p:cNvCxnSpPr>
            <a:cxnSpLocks/>
          </p:cNvCxnSpPr>
          <p:nvPr/>
        </p:nvCxnSpPr>
        <p:spPr>
          <a:xfrm>
            <a:off x="12344067" y="5789879"/>
            <a:ext cx="0" cy="23835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D04566C-EF61-4000-B834-FA9EC14C27BF}"/>
              </a:ext>
            </a:extLst>
          </p:cNvPr>
          <p:cNvSpPr/>
          <p:nvPr/>
        </p:nvSpPr>
        <p:spPr>
          <a:xfrm>
            <a:off x="8509932" y="432219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남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FB40AB1-630A-449B-9EF5-5FA5D6B6F71E}"/>
              </a:ext>
            </a:extLst>
          </p:cNvPr>
          <p:cNvSpPr/>
          <p:nvPr/>
        </p:nvSpPr>
        <p:spPr>
          <a:xfrm>
            <a:off x="289365" y="4853274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동</a:t>
            </a: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D50B1DC9-3542-44CF-89EF-BE3A91792B19}"/>
              </a:ext>
            </a:extLst>
          </p:cNvPr>
          <p:cNvSpPr/>
          <p:nvPr/>
        </p:nvSpPr>
        <p:spPr>
          <a:xfrm>
            <a:off x="8686800" y="8968137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북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47C316C3-B0AA-4499-9645-544E71637FE9}"/>
              </a:ext>
            </a:extLst>
          </p:cNvPr>
          <p:cNvSpPr/>
          <p:nvPr/>
        </p:nvSpPr>
        <p:spPr>
          <a:xfrm>
            <a:off x="17240692" y="4728726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서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38BBBA3-0EB1-4C17-9274-AFB6AB4CFEB3}"/>
              </a:ext>
            </a:extLst>
          </p:cNvPr>
          <p:cNvSpPr/>
          <p:nvPr/>
        </p:nvSpPr>
        <p:spPr>
          <a:xfrm>
            <a:off x="16059141" y="6446124"/>
            <a:ext cx="676339" cy="22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ON</a:t>
            </a:r>
            <a:endParaRPr lang="ko-KR" altLang="en-US" sz="2000" b="1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4E436C8-F81E-4A2B-BBC9-80310A710D27}"/>
              </a:ext>
            </a:extLst>
          </p:cNvPr>
          <p:cNvSpPr/>
          <p:nvPr/>
        </p:nvSpPr>
        <p:spPr>
          <a:xfrm>
            <a:off x="15224829" y="6446124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B42B71F-47CB-41F1-AACE-ACFEEE94474C}"/>
              </a:ext>
            </a:extLst>
          </p:cNvPr>
          <p:cNvSpPr/>
          <p:nvPr/>
        </p:nvSpPr>
        <p:spPr>
          <a:xfrm>
            <a:off x="15224829" y="6208164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86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6F60DF5-6601-46C5-B536-23294D9CA3D7}"/>
              </a:ext>
            </a:extLst>
          </p:cNvPr>
          <p:cNvSpPr/>
          <p:nvPr/>
        </p:nvSpPr>
        <p:spPr>
          <a:xfrm>
            <a:off x="15224829" y="5970205"/>
            <a:ext cx="1510651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1653 cd/</a:t>
            </a:r>
            <a:r>
              <a:rPr lang="ko-KR" altLang="en-US" sz="1400" b="1" dirty="0"/>
              <a:t>㎡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C8C85AD-51EC-47B5-821F-436FD28AC6E1}"/>
              </a:ext>
            </a:extLst>
          </p:cNvPr>
          <p:cNvSpPr/>
          <p:nvPr/>
        </p:nvSpPr>
        <p:spPr>
          <a:xfrm>
            <a:off x="16058206" y="6684082"/>
            <a:ext cx="676339" cy="227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/>
              <a:t>OFF</a:t>
            </a:r>
            <a:endParaRPr lang="ko-KR" altLang="en-US" sz="2000" b="1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E2BF1EC-EF86-48F1-8581-85BEFC183475}"/>
              </a:ext>
            </a:extLst>
          </p:cNvPr>
          <p:cNvSpPr/>
          <p:nvPr/>
        </p:nvSpPr>
        <p:spPr>
          <a:xfrm>
            <a:off x="15223893" y="6684082"/>
            <a:ext cx="818509" cy="2272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디밍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0%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830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C32276-F0B3-4330-B589-BC609DB2FF0F}"/>
              </a:ext>
            </a:extLst>
          </p:cNvPr>
          <p:cNvSpPr/>
          <p:nvPr/>
        </p:nvSpPr>
        <p:spPr>
          <a:xfrm>
            <a:off x="1524411" y="5408240"/>
            <a:ext cx="15559043" cy="3190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EE06FD-C0D9-4F9F-8C22-4FC214A0CFBE}"/>
              </a:ext>
            </a:extLst>
          </p:cNvPr>
          <p:cNvGrpSpPr/>
          <p:nvPr/>
        </p:nvGrpSpPr>
        <p:grpSpPr>
          <a:xfrm>
            <a:off x="3367130" y="5408240"/>
            <a:ext cx="3737523" cy="3190230"/>
            <a:chOff x="12557995" y="4918824"/>
            <a:chExt cx="4187359" cy="4071965"/>
          </a:xfrm>
          <a:solidFill>
            <a:schemeClr val="accent6">
              <a:lumMod val="75000"/>
            </a:schemeClr>
          </a:solidFill>
        </p:grpSpPr>
        <p:sp>
          <p:nvSpPr>
            <p:cNvPr id="16" name="타원 23">
              <a:extLst>
                <a:ext uri="{FF2B5EF4-FFF2-40B4-BE49-F238E27FC236}">
                  <a16:creationId xmlns:a16="http://schemas.microsoft.com/office/drawing/2014/main" id="{17498316-213E-492C-9AB8-D583A779A082}"/>
                </a:ext>
              </a:extLst>
            </p:cNvPr>
            <p:cNvSpPr/>
            <p:nvPr/>
          </p:nvSpPr>
          <p:spPr>
            <a:xfrm rot="5400000">
              <a:off x="14575403" y="6446455"/>
              <a:ext cx="3367901" cy="972000"/>
            </a:xfrm>
            <a:custGeom>
              <a:avLst/>
              <a:gdLst>
                <a:gd name="connsiteX0" fmla="*/ 0 w 1516380"/>
                <a:gd name="connsiteY0" fmla="*/ 758190 h 1516380"/>
                <a:gd name="connsiteX1" fmla="*/ 758190 w 1516380"/>
                <a:gd name="connsiteY1" fmla="*/ 0 h 1516380"/>
                <a:gd name="connsiteX2" fmla="*/ 1516380 w 1516380"/>
                <a:gd name="connsiteY2" fmla="*/ 758190 h 1516380"/>
                <a:gd name="connsiteX3" fmla="*/ 758190 w 1516380"/>
                <a:gd name="connsiteY3" fmla="*/ 1516380 h 1516380"/>
                <a:gd name="connsiteX4" fmla="*/ 0 w 1516380"/>
                <a:gd name="connsiteY4" fmla="*/ 758190 h 1516380"/>
                <a:gd name="connsiteX0" fmla="*/ 0 w 1516380"/>
                <a:gd name="connsiteY0" fmla="*/ 758190 h 852963"/>
                <a:gd name="connsiteX1" fmla="*/ 758190 w 1516380"/>
                <a:gd name="connsiteY1" fmla="*/ 0 h 852963"/>
                <a:gd name="connsiteX2" fmla="*/ 1516380 w 1516380"/>
                <a:gd name="connsiteY2" fmla="*/ 758190 h 852963"/>
                <a:gd name="connsiteX3" fmla="*/ 0 w 1516380"/>
                <a:gd name="connsiteY3" fmla="*/ 758190 h 852963"/>
                <a:gd name="connsiteX0" fmla="*/ 0 w 1516380"/>
                <a:gd name="connsiteY0" fmla="*/ 758190 h 758190"/>
                <a:gd name="connsiteX1" fmla="*/ 758190 w 1516380"/>
                <a:gd name="connsiteY1" fmla="*/ 0 h 758190"/>
                <a:gd name="connsiteX2" fmla="*/ 1516380 w 1516380"/>
                <a:gd name="connsiteY2" fmla="*/ 758190 h 758190"/>
                <a:gd name="connsiteX3" fmla="*/ 0 w 1516380"/>
                <a:gd name="connsiteY3" fmla="*/ 758190 h 7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80" h="758190">
                  <a:moveTo>
                    <a:pt x="0" y="758190"/>
                  </a:moveTo>
                  <a:cubicBezTo>
                    <a:pt x="0" y="339453"/>
                    <a:pt x="339453" y="0"/>
                    <a:pt x="758190" y="0"/>
                  </a:cubicBezTo>
                  <a:cubicBezTo>
                    <a:pt x="1176927" y="0"/>
                    <a:pt x="1516380" y="339453"/>
                    <a:pt x="1516380" y="758190"/>
                  </a:cubicBezTo>
                  <a:lnTo>
                    <a:pt x="0" y="7581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A44BF4-17E9-446B-82D8-BBD3D9020977}"/>
                </a:ext>
              </a:extLst>
            </p:cNvPr>
            <p:cNvSpPr/>
            <p:nvPr/>
          </p:nvSpPr>
          <p:spPr>
            <a:xfrm>
              <a:off x="12557995" y="4918824"/>
              <a:ext cx="3232505" cy="40719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E8B0F7-34AA-4FFB-8E4E-5CC07F27E0BC}"/>
              </a:ext>
            </a:extLst>
          </p:cNvPr>
          <p:cNvCxnSpPr>
            <a:cxnSpLocks/>
          </p:cNvCxnSpPr>
          <p:nvPr/>
        </p:nvCxnSpPr>
        <p:spPr>
          <a:xfrm flipH="1">
            <a:off x="1487829" y="5789879"/>
            <a:ext cx="15595625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A8E527-FFD6-41BA-8007-4C77683D5B0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524412" y="7003355"/>
            <a:ext cx="15559042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476487B-3F24-4796-905E-86AF95A47F3A}"/>
              </a:ext>
            </a:extLst>
          </p:cNvPr>
          <p:cNvCxnSpPr>
            <a:cxnSpLocks/>
          </p:cNvCxnSpPr>
          <p:nvPr/>
        </p:nvCxnSpPr>
        <p:spPr>
          <a:xfrm flipH="1">
            <a:off x="1500784" y="8173444"/>
            <a:ext cx="15559042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53D772-097D-4E27-AF26-E357B5639076}"/>
              </a:ext>
            </a:extLst>
          </p:cNvPr>
          <p:cNvSpPr/>
          <p:nvPr/>
        </p:nvSpPr>
        <p:spPr>
          <a:xfrm>
            <a:off x="1537252" y="2063863"/>
            <a:ext cx="15510764" cy="31902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3">
            <a:extLst>
              <a:ext uri="{FF2B5EF4-FFF2-40B4-BE49-F238E27FC236}">
                <a16:creationId xmlns:a16="http://schemas.microsoft.com/office/drawing/2014/main" id="{559D6119-E806-4B82-95E5-A70DA31CF577}"/>
              </a:ext>
            </a:extLst>
          </p:cNvPr>
          <p:cNvSpPr/>
          <p:nvPr/>
        </p:nvSpPr>
        <p:spPr>
          <a:xfrm rot="16200000">
            <a:off x="6859969" y="3209721"/>
            <a:ext cx="2638620" cy="863489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C2C331-0452-4131-A31F-E43B351A5692}"/>
              </a:ext>
            </a:extLst>
          </p:cNvPr>
          <p:cNvSpPr/>
          <p:nvPr/>
        </p:nvSpPr>
        <p:spPr>
          <a:xfrm>
            <a:off x="7979820" y="1793630"/>
            <a:ext cx="2380167" cy="271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</a:rPr>
              <a:t>홍지문</a:t>
            </a:r>
            <a:r>
              <a:rPr lang="ko-KR" altLang="en-US" b="1" dirty="0">
                <a:solidFill>
                  <a:srgbClr val="002060"/>
                </a:solidFill>
              </a:rPr>
              <a:t> 터널 문화촌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C2C108-8304-4CC5-B97E-2F1C3B7D5C29}"/>
              </a:ext>
            </a:extLst>
          </p:cNvPr>
          <p:cNvGrpSpPr/>
          <p:nvPr/>
        </p:nvGrpSpPr>
        <p:grpSpPr>
          <a:xfrm>
            <a:off x="3822338" y="5930498"/>
            <a:ext cx="2266911" cy="941148"/>
            <a:chOff x="2249613" y="3869984"/>
            <a:chExt cx="2439232" cy="139068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1CAB4C5-955D-4D1C-9A23-D3BC8A6BDEE8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E4B1E74-78D3-4F2F-B350-BA3524FAFC5A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92C78440-D78F-490B-8254-7AF47DEAC14F}"/>
                </a:ext>
              </a:extLst>
            </p:cNvPr>
            <p:cNvSpPr/>
            <p:nvPr/>
          </p:nvSpPr>
          <p:spPr>
            <a:xfrm>
              <a:off x="3063361" y="4573223"/>
              <a:ext cx="880729" cy="3358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AE1870-E8B4-4EB2-8C1A-2336E6023AC3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E5D32E8-8E6B-446F-8688-87B1927575D9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9C8137A-C609-4A90-93F0-B32B58449E8F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84B51A8-D887-4232-A354-F2396B31EFB3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09159E5-4E16-470B-ADF5-26926CFBBAFF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992CE2C-CDDB-4C38-8DA0-61C8D9369D9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9AAA177-3A76-4D03-B613-4F8A1A2F59E5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B092DC8-4CBD-4826-B7F7-B99A9C097371}"/>
              </a:ext>
            </a:extLst>
          </p:cNvPr>
          <p:cNvGrpSpPr/>
          <p:nvPr/>
        </p:nvGrpSpPr>
        <p:grpSpPr>
          <a:xfrm>
            <a:off x="3827744" y="7129171"/>
            <a:ext cx="2266911" cy="941148"/>
            <a:chOff x="2249613" y="3869984"/>
            <a:chExt cx="2439232" cy="1390681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0CCD6F8-B6EF-41D9-8F6E-2BB460CF2613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D2201F0-88A8-45DD-9634-9E445C84EA8B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DB01B02-312E-4B5E-A2A4-DD007B1E2B4F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B904E5A-7706-4E81-A89C-C22DBDD946E9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474317-5C5B-4842-9CA5-ADFEA6A72361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52982D-B7BC-4CB3-8CE2-7DEEBB8AF3F8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7371BF7-0D9F-4E06-B051-9C56D93952C6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20B7D86-A4B9-4CD3-A74F-C952CFF9EF99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B4C5BE9-4B91-4E6C-AA6C-8D9EB13E19D5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33E1F39-BFCC-4BFB-9155-73ECECFC489A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464362FC-FE57-4207-B993-C5C8EED0FABD}"/>
              </a:ext>
            </a:extLst>
          </p:cNvPr>
          <p:cNvSpPr/>
          <p:nvPr/>
        </p:nvSpPr>
        <p:spPr>
          <a:xfrm>
            <a:off x="8509932" y="432219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남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E3142FA8-7FD8-4DAA-A46D-1A948526EAB2}"/>
              </a:ext>
            </a:extLst>
          </p:cNvPr>
          <p:cNvSpPr/>
          <p:nvPr/>
        </p:nvSpPr>
        <p:spPr>
          <a:xfrm>
            <a:off x="8686800" y="8968137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북</a:t>
            </a: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20E39835-A900-4B06-8359-8E20E9249182}"/>
              </a:ext>
            </a:extLst>
          </p:cNvPr>
          <p:cNvSpPr/>
          <p:nvPr/>
        </p:nvSpPr>
        <p:spPr>
          <a:xfrm>
            <a:off x="17240692" y="4728726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서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C2E882-DAB2-4694-91E8-C7A6D0227BE9}"/>
              </a:ext>
            </a:extLst>
          </p:cNvPr>
          <p:cNvSpPr/>
          <p:nvPr/>
        </p:nvSpPr>
        <p:spPr>
          <a:xfrm>
            <a:off x="7747534" y="6446124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H70A0</a:t>
            </a:r>
            <a:endParaRPr lang="ko-KR" altLang="en-US" sz="10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0FCFBA0-EAE6-4D26-9B8C-A186B2A58781}"/>
              </a:ext>
            </a:extLst>
          </p:cNvPr>
          <p:cNvSpPr/>
          <p:nvPr/>
        </p:nvSpPr>
        <p:spPr>
          <a:xfrm>
            <a:off x="7747534" y="6208164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H70AC70AD</a:t>
            </a:r>
            <a:endParaRPr lang="ko-KR" altLang="en-US" sz="10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CADECC1-9656-4F17-BCAF-4BA10A262F10}"/>
              </a:ext>
            </a:extLst>
          </p:cNvPr>
          <p:cNvSpPr/>
          <p:nvPr/>
        </p:nvSpPr>
        <p:spPr>
          <a:xfrm>
            <a:off x="7747534" y="5961413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H70AE70AF</a:t>
            </a:r>
            <a:endParaRPr lang="ko-KR" altLang="en-US" sz="10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EC48A30-00D6-4253-B560-4EFE64D65707}"/>
              </a:ext>
            </a:extLst>
          </p:cNvPr>
          <p:cNvSpPr/>
          <p:nvPr/>
        </p:nvSpPr>
        <p:spPr>
          <a:xfrm>
            <a:off x="7747534" y="6684082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H70A2</a:t>
            </a:r>
            <a:endParaRPr lang="ko-KR" altLang="en-US" sz="10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EF8A673-9C70-4514-A28C-4ECCEF9731F3}"/>
              </a:ext>
            </a:extLst>
          </p:cNvPr>
          <p:cNvSpPr/>
          <p:nvPr/>
        </p:nvSpPr>
        <p:spPr>
          <a:xfrm>
            <a:off x="1423664" y="6540525"/>
            <a:ext cx="632265" cy="100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205662-D19C-4144-A2FC-FD717F686E69}"/>
              </a:ext>
            </a:extLst>
          </p:cNvPr>
          <p:cNvSpPr/>
          <p:nvPr/>
        </p:nvSpPr>
        <p:spPr>
          <a:xfrm>
            <a:off x="2003766" y="6064303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87F722-E0C6-48D0-A8F7-62A7155DFF7E}"/>
              </a:ext>
            </a:extLst>
          </p:cNvPr>
          <p:cNvSpPr/>
          <p:nvPr/>
        </p:nvSpPr>
        <p:spPr>
          <a:xfrm>
            <a:off x="1984497" y="7565932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188" name="화살표: 아래쪽 187">
            <a:extLst>
              <a:ext uri="{FF2B5EF4-FFF2-40B4-BE49-F238E27FC236}">
                <a16:creationId xmlns:a16="http://schemas.microsoft.com/office/drawing/2014/main" id="{504EA051-A2BA-46FB-80E0-BF05ACFBFCBB}"/>
              </a:ext>
            </a:extLst>
          </p:cNvPr>
          <p:cNvSpPr/>
          <p:nvPr/>
        </p:nvSpPr>
        <p:spPr>
          <a:xfrm rot="16200000">
            <a:off x="2060915" y="6747680"/>
            <a:ext cx="599062" cy="53586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192366B1-8AF3-43B4-8432-50D800D9CF4B}"/>
              </a:ext>
            </a:extLst>
          </p:cNvPr>
          <p:cNvSpPr/>
          <p:nvPr/>
        </p:nvSpPr>
        <p:spPr>
          <a:xfrm>
            <a:off x="289365" y="4853274"/>
            <a:ext cx="9144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동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0B11815-AA4B-4BA6-B0CF-DB961102AEA0}"/>
              </a:ext>
            </a:extLst>
          </p:cNvPr>
          <p:cNvSpPr/>
          <p:nvPr/>
        </p:nvSpPr>
        <p:spPr>
          <a:xfrm>
            <a:off x="12357583" y="6423966"/>
            <a:ext cx="1425389" cy="1785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추월선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맑음등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904B663-CB69-45C2-AB96-EDE048670E3B}"/>
              </a:ext>
            </a:extLst>
          </p:cNvPr>
          <p:cNvSpPr/>
          <p:nvPr/>
        </p:nvSpPr>
        <p:spPr>
          <a:xfrm>
            <a:off x="9457972" y="6445225"/>
            <a:ext cx="1566050" cy="2283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맑음등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F309545-C2E1-41EB-BE82-A0BC225EAD2D}"/>
              </a:ext>
            </a:extLst>
          </p:cNvPr>
          <p:cNvSpPr/>
          <p:nvPr/>
        </p:nvSpPr>
        <p:spPr>
          <a:xfrm>
            <a:off x="9457972" y="6225444"/>
            <a:ext cx="1566050" cy="1545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>
                <a:latin typeface="+mj-ea"/>
                <a:ea typeface="+mj-ea"/>
              </a:rPr>
              <a:t>외부 조도 </a:t>
            </a:r>
            <a:r>
              <a:rPr lang="ko-KR" altLang="en-US" sz="1000" dirty="0" err="1">
                <a:latin typeface="+mj-ea"/>
                <a:ea typeface="+mj-ea"/>
              </a:rPr>
              <a:t>센서값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B5DA198-63A5-4A00-938D-3DBD60A51902}"/>
              </a:ext>
            </a:extLst>
          </p:cNvPr>
          <p:cNvSpPr/>
          <p:nvPr/>
        </p:nvSpPr>
        <p:spPr>
          <a:xfrm>
            <a:off x="9457972" y="5987417"/>
            <a:ext cx="1566050" cy="1675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>
                <a:latin typeface="+mj-ea"/>
                <a:ea typeface="+mj-ea"/>
              </a:rPr>
              <a:t>외부 휘도 </a:t>
            </a:r>
            <a:r>
              <a:rPr lang="ko-KR" altLang="en-US" sz="1000" dirty="0" err="1">
                <a:latin typeface="+mj-ea"/>
                <a:ea typeface="+mj-ea"/>
              </a:rPr>
              <a:t>센서값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B019FA7-9B44-494C-A8A9-3791ED99AA45}"/>
              </a:ext>
            </a:extLst>
          </p:cNvPr>
          <p:cNvSpPr/>
          <p:nvPr/>
        </p:nvSpPr>
        <p:spPr>
          <a:xfrm>
            <a:off x="9457972" y="6701097"/>
            <a:ext cx="1566050" cy="2057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심야등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5E0FCEF-1147-4D69-B795-CA055D996B24}"/>
              </a:ext>
            </a:extLst>
          </p:cNvPr>
          <p:cNvSpPr/>
          <p:nvPr/>
        </p:nvSpPr>
        <p:spPr>
          <a:xfrm>
            <a:off x="14417583" y="6440664"/>
            <a:ext cx="707275" cy="1543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H7087B00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1ABCEFA-CCD0-406C-8FF1-84055DA56830}"/>
              </a:ext>
            </a:extLst>
          </p:cNvPr>
          <p:cNvSpPr/>
          <p:nvPr/>
        </p:nvSpPr>
        <p:spPr>
          <a:xfrm>
            <a:off x="12357583" y="6695613"/>
            <a:ext cx="1425388" cy="1760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추월선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주간등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CFB42BC-B6F1-4EEF-A6AE-DEF7D803ACBE}"/>
              </a:ext>
            </a:extLst>
          </p:cNvPr>
          <p:cNvSpPr/>
          <p:nvPr/>
        </p:nvSpPr>
        <p:spPr>
          <a:xfrm>
            <a:off x="14417583" y="6694726"/>
            <a:ext cx="707275" cy="1387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H7087B08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3034513-29F1-4BAD-B094-ACB9AA091BCA}"/>
              </a:ext>
            </a:extLst>
          </p:cNvPr>
          <p:cNvSpPr/>
          <p:nvPr/>
        </p:nvSpPr>
        <p:spPr>
          <a:xfrm>
            <a:off x="7747534" y="7616211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H70A1</a:t>
            </a:r>
            <a:endParaRPr lang="ko-KR" altLang="en-US" sz="10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0EF5374-6D72-45A6-A7DF-DE16F9C20060}"/>
              </a:ext>
            </a:extLst>
          </p:cNvPr>
          <p:cNvSpPr/>
          <p:nvPr/>
        </p:nvSpPr>
        <p:spPr>
          <a:xfrm>
            <a:off x="7747534" y="7378251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B3BDC5C-28E3-47BD-83E5-D84E5C053D0E}"/>
              </a:ext>
            </a:extLst>
          </p:cNvPr>
          <p:cNvSpPr/>
          <p:nvPr/>
        </p:nvSpPr>
        <p:spPr>
          <a:xfrm>
            <a:off x="7747534" y="7140292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8CE5641-0B20-4CD3-9CAB-B445D870B9D9}"/>
              </a:ext>
            </a:extLst>
          </p:cNvPr>
          <p:cNvSpPr/>
          <p:nvPr/>
        </p:nvSpPr>
        <p:spPr>
          <a:xfrm>
            <a:off x="7747534" y="7854169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H70A3</a:t>
            </a:r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F38CF14-5B25-435F-8010-03AFB9321603}"/>
              </a:ext>
            </a:extLst>
          </p:cNvPr>
          <p:cNvSpPr/>
          <p:nvPr/>
        </p:nvSpPr>
        <p:spPr>
          <a:xfrm>
            <a:off x="12357583" y="7620430"/>
            <a:ext cx="1419969" cy="1611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추월선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흐림등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66F14BA-1370-4451-8794-01CB32F5F11F}"/>
              </a:ext>
            </a:extLst>
          </p:cNvPr>
          <p:cNvSpPr/>
          <p:nvPr/>
        </p:nvSpPr>
        <p:spPr>
          <a:xfrm>
            <a:off x="9457972" y="7615312"/>
            <a:ext cx="1566050" cy="2283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흐림등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57192E3-2103-4E8A-ABAE-9A2DF520D131}"/>
              </a:ext>
            </a:extLst>
          </p:cNvPr>
          <p:cNvSpPr/>
          <p:nvPr/>
        </p:nvSpPr>
        <p:spPr>
          <a:xfrm>
            <a:off x="9457972" y="7395531"/>
            <a:ext cx="1566050" cy="1545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D31A632-37A1-4FE7-ACDF-E8AB19EF5D40}"/>
              </a:ext>
            </a:extLst>
          </p:cNvPr>
          <p:cNvSpPr/>
          <p:nvPr/>
        </p:nvSpPr>
        <p:spPr>
          <a:xfrm>
            <a:off x="9457972" y="7157504"/>
            <a:ext cx="1566050" cy="1675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5695C5D-0EA6-45C4-BAB2-C204ACD196B5}"/>
              </a:ext>
            </a:extLst>
          </p:cNvPr>
          <p:cNvSpPr/>
          <p:nvPr/>
        </p:nvSpPr>
        <p:spPr>
          <a:xfrm>
            <a:off x="9457972" y="7871184"/>
            <a:ext cx="1566050" cy="2057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주간등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C91F67A-49B9-478F-AC07-7836D34866D1}"/>
              </a:ext>
            </a:extLst>
          </p:cNvPr>
          <p:cNvSpPr/>
          <p:nvPr/>
        </p:nvSpPr>
        <p:spPr>
          <a:xfrm>
            <a:off x="14417583" y="7637127"/>
            <a:ext cx="707275" cy="1543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H7087B04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EF343FF-98AD-4C27-8475-4ACC3D224701}"/>
              </a:ext>
            </a:extLst>
          </p:cNvPr>
          <p:cNvSpPr/>
          <p:nvPr/>
        </p:nvSpPr>
        <p:spPr>
          <a:xfrm>
            <a:off x="12357583" y="7892076"/>
            <a:ext cx="1419968" cy="1611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>
                <a:latin typeface="+mj-ea"/>
                <a:ea typeface="+mj-ea"/>
              </a:rPr>
              <a:t>하행 </a:t>
            </a:r>
            <a:r>
              <a:rPr lang="ko-KR" altLang="en-US" sz="1000" dirty="0" err="1">
                <a:latin typeface="+mj-ea"/>
                <a:ea typeface="+mj-ea"/>
              </a:rPr>
              <a:t>심야등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4A7F280-9E85-4013-8407-FFCD78671718}"/>
              </a:ext>
            </a:extLst>
          </p:cNvPr>
          <p:cNvSpPr/>
          <p:nvPr/>
        </p:nvSpPr>
        <p:spPr>
          <a:xfrm>
            <a:off x="14417583" y="7891189"/>
            <a:ext cx="707275" cy="1387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H7087B12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8B21C7F-7A04-4029-A069-8F8601AC038F}"/>
              </a:ext>
            </a:extLst>
          </p:cNvPr>
          <p:cNvSpPr/>
          <p:nvPr/>
        </p:nvSpPr>
        <p:spPr>
          <a:xfrm>
            <a:off x="11597554" y="6430091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H7081B08</a:t>
            </a:r>
            <a:endParaRPr lang="ko-KR" altLang="en-US" sz="1000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5EE2282-E527-4004-AC8F-1E75E79022EF}"/>
              </a:ext>
            </a:extLst>
          </p:cNvPr>
          <p:cNvSpPr/>
          <p:nvPr/>
        </p:nvSpPr>
        <p:spPr>
          <a:xfrm>
            <a:off x="11597554" y="6676588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H7081B12</a:t>
            </a:r>
            <a:endParaRPr lang="ko-KR" altLang="en-US" sz="1000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6EC73FB-65F7-4E71-BCF2-9B987D15A847}"/>
              </a:ext>
            </a:extLst>
          </p:cNvPr>
          <p:cNvSpPr/>
          <p:nvPr/>
        </p:nvSpPr>
        <p:spPr>
          <a:xfrm>
            <a:off x="11597554" y="7591730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H7081B10</a:t>
            </a:r>
            <a:endParaRPr lang="ko-KR" altLang="en-US" sz="10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BDF2284-436A-4174-8BCD-4211CE744936}"/>
              </a:ext>
            </a:extLst>
          </p:cNvPr>
          <p:cNvSpPr/>
          <p:nvPr/>
        </p:nvSpPr>
        <p:spPr>
          <a:xfrm>
            <a:off x="11597554" y="7838227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H7081B14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5B7AC-DBD2-499C-AE3D-4F1EC5B6E4D1}"/>
              </a:ext>
            </a:extLst>
          </p:cNvPr>
          <p:cNvSpPr/>
          <p:nvPr/>
        </p:nvSpPr>
        <p:spPr>
          <a:xfrm>
            <a:off x="15161440" y="6398154"/>
            <a:ext cx="17508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kern="10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하행 </a:t>
            </a:r>
            <a:r>
              <a:rPr lang="ko-KR" altLang="ko-KR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추월선</a:t>
            </a:r>
            <a:r>
              <a:rPr lang="ko-KR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맑음등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ON </a:t>
            </a:r>
            <a:r>
              <a:rPr lang="ko-KR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E8A4EE-99ED-40DA-933F-494DE959F714}"/>
              </a:ext>
            </a:extLst>
          </p:cNvPr>
          <p:cNvSpPr/>
          <p:nvPr/>
        </p:nvSpPr>
        <p:spPr>
          <a:xfrm>
            <a:off x="15161440" y="6635465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하행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추월선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주간등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ON 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A2BEBF3-CF3D-44A0-B426-A6D3D8CBEBEE}"/>
              </a:ext>
            </a:extLst>
          </p:cNvPr>
          <p:cNvSpPr/>
          <p:nvPr/>
        </p:nvSpPr>
        <p:spPr>
          <a:xfrm>
            <a:off x="15161440" y="7575560"/>
            <a:ext cx="17508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하행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추월선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흐림등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ON 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2EB0E9-F310-423A-A443-4A86CB59D6E6}"/>
              </a:ext>
            </a:extLst>
          </p:cNvPr>
          <p:cNvSpPr/>
          <p:nvPr/>
        </p:nvSpPr>
        <p:spPr>
          <a:xfrm>
            <a:off x="15161440" y="7837706"/>
            <a:ext cx="1337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하행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야간등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ON 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C797F0-7C33-4E2F-8070-544E3B3FCF48}"/>
              </a:ext>
            </a:extLst>
          </p:cNvPr>
          <p:cNvSpPr/>
          <p:nvPr/>
        </p:nvSpPr>
        <p:spPr>
          <a:xfrm>
            <a:off x="3349784" y="2063863"/>
            <a:ext cx="3421505" cy="31902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75CB964-AB40-43A3-AFAB-BF401B91A65F}"/>
              </a:ext>
            </a:extLst>
          </p:cNvPr>
          <p:cNvGrpSpPr/>
          <p:nvPr/>
        </p:nvGrpSpPr>
        <p:grpSpPr>
          <a:xfrm>
            <a:off x="3835019" y="2563894"/>
            <a:ext cx="2266911" cy="941148"/>
            <a:chOff x="2249613" y="3869984"/>
            <a:chExt cx="2439232" cy="139068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9338BAF-D89C-4748-BEBF-5C599B00FE50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DC072F3-82D7-4125-A73B-C072D062B91F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11A434-A76A-4CE4-8DD5-E42BF4EB88F5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B6BD0F5-9CE6-40B8-8408-ACD5AA42F3D4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8E3B77-31DF-4B83-8F4C-53B37405A483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E22F5FB-7CB8-4C8E-A54F-93B1B41124CB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7B727D4-6400-49B2-B869-9F625254B03D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275EC3F-C8B2-4AE9-B981-D96D70E8A357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B070862-973D-407B-AAD5-E3414EBA481F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504E998-26CB-4CEF-97EB-95F09BB4F20C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FB90290-BBA7-4A0C-8A09-9C51731769EE}"/>
              </a:ext>
            </a:extLst>
          </p:cNvPr>
          <p:cNvGrpSpPr/>
          <p:nvPr/>
        </p:nvGrpSpPr>
        <p:grpSpPr>
          <a:xfrm>
            <a:off x="3814900" y="3752107"/>
            <a:ext cx="2266911" cy="941148"/>
            <a:chOff x="2249613" y="3869984"/>
            <a:chExt cx="2439232" cy="139068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131D1D7-9CD3-49EF-96BE-DD47ED5D2635}"/>
                </a:ext>
              </a:extLst>
            </p:cNvPr>
            <p:cNvSpPr/>
            <p:nvPr/>
          </p:nvSpPr>
          <p:spPr>
            <a:xfrm>
              <a:off x="3961094" y="4573222"/>
              <a:ext cx="727751" cy="3358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ON</a:t>
              </a:r>
              <a:endParaRPr lang="ko-KR" altLang="en-US" sz="2000" b="1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36342D7-FFEA-44FE-AAED-DA9B6D6FEB17}"/>
                </a:ext>
              </a:extLst>
            </p:cNvPr>
            <p:cNvSpPr/>
            <p:nvPr/>
          </p:nvSpPr>
          <p:spPr>
            <a:xfrm>
              <a:off x="2250620" y="4573222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주간등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8B6E2B6-58E9-4CE9-B6EF-E5B45CEBB35D}"/>
                </a:ext>
              </a:extLst>
            </p:cNvPr>
            <p:cNvSpPr/>
            <p:nvPr/>
          </p:nvSpPr>
          <p:spPr>
            <a:xfrm>
              <a:off x="3063361" y="4573222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B010398-74A5-4ECD-8E60-D5DE6DDD622A}"/>
                </a:ext>
              </a:extLst>
            </p:cNvPr>
            <p:cNvSpPr/>
            <p:nvPr/>
          </p:nvSpPr>
          <p:spPr>
            <a:xfrm>
              <a:off x="2249613" y="4221604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내부휘도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E11662B-8D32-4183-A132-5B6BD410377B}"/>
                </a:ext>
              </a:extLst>
            </p:cNvPr>
            <p:cNvSpPr/>
            <p:nvPr/>
          </p:nvSpPr>
          <p:spPr>
            <a:xfrm>
              <a:off x="2249613" y="3869986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외부휘도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53016D-A012-4F3B-AFDD-4198F0E6E6B6}"/>
                </a:ext>
              </a:extLst>
            </p:cNvPr>
            <p:cNvSpPr/>
            <p:nvPr/>
          </p:nvSpPr>
          <p:spPr>
            <a:xfrm>
              <a:off x="3063361" y="4221603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86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D1EB-B39A-4FCF-A2A8-FA433858910A}"/>
                </a:ext>
              </a:extLst>
            </p:cNvPr>
            <p:cNvSpPr/>
            <p:nvPr/>
          </p:nvSpPr>
          <p:spPr>
            <a:xfrm>
              <a:off x="3063361" y="3869984"/>
              <a:ext cx="1625484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1653 cd/</a:t>
              </a:r>
              <a:r>
                <a:rPr lang="ko-KR" altLang="en-US" sz="1400" b="1" dirty="0"/>
                <a:t>㎡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6F08DB5-1708-4D92-A9CB-4A58F2CB58B3}"/>
                </a:ext>
              </a:extLst>
            </p:cNvPr>
            <p:cNvSpPr/>
            <p:nvPr/>
          </p:nvSpPr>
          <p:spPr>
            <a:xfrm>
              <a:off x="3960087" y="4924839"/>
              <a:ext cx="727751" cy="335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/>
                <a:t>OFF</a:t>
              </a:r>
              <a:endParaRPr lang="ko-KR" altLang="en-US" sz="2000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2E4964-F941-4793-A2E3-F8C001B5602D}"/>
                </a:ext>
              </a:extLst>
            </p:cNvPr>
            <p:cNvSpPr/>
            <p:nvPr/>
          </p:nvSpPr>
          <p:spPr>
            <a:xfrm>
              <a:off x="2249613" y="4924839"/>
              <a:ext cx="812742" cy="3358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상시등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82F80CD-BA93-407D-9D09-ED9B57E6C3E4}"/>
                </a:ext>
              </a:extLst>
            </p:cNvPr>
            <p:cNvSpPr/>
            <p:nvPr/>
          </p:nvSpPr>
          <p:spPr>
            <a:xfrm>
              <a:off x="3062354" y="4924839"/>
              <a:ext cx="880729" cy="335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err="1"/>
                <a:t>디밍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0%</a:t>
              </a:r>
              <a:endParaRPr lang="ko-KR" altLang="en-US" sz="1400" b="1" dirty="0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11245CC-DEC1-4E32-AB7E-C416FB1EF2A8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537253" y="3658978"/>
            <a:ext cx="1551076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23">
            <a:extLst>
              <a:ext uri="{FF2B5EF4-FFF2-40B4-BE49-F238E27FC236}">
                <a16:creationId xmlns:a16="http://schemas.microsoft.com/office/drawing/2014/main" id="{B09DD8CF-4F43-422E-8ED4-70A7B5C32A8D}"/>
              </a:ext>
            </a:extLst>
          </p:cNvPr>
          <p:cNvSpPr/>
          <p:nvPr/>
        </p:nvSpPr>
        <p:spPr>
          <a:xfrm rot="16200000">
            <a:off x="1607183" y="3217498"/>
            <a:ext cx="2638622" cy="864889"/>
          </a:xfrm>
          <a:custGeom>
            <a:avLst/>
            <a:gdLst>
              <a:gd name="connsiteX0" fmla="*/ 0 w 1516380"/>
              <a:gd name="connsiteY0" fmla="*/ 758190 h 1516380"/>
              <a:gd name="connsiteX1" fmla="*/ 758190 w 1516380"/>
              <a:gd name="connsiteY1" fmla="*/ 0 h 1516380"/>
              <a:gd name="connsiteX2" fmla="*/ 1516380 w 1516380"/>
              <a:gd name="connsiteY2" fmla="*/ 758190 h 1516380"/>
              <a:gd name="connsiteX3" fmla="*/ 758190 w 1516380"/>
              <a:gd name="connsiteY3" fmla="*/ 1516380 h 1516380"/>
              <a:gd name="connsiteX4" fmla="*/ 0 w 1516380"/>
              <a:gd name="connsiteY4" fmla="*/ 758190 h 1516380"/>
              <a:gd name="connsiteX0" fmla="*/ 0 w 1516380"/>
              <a:gd name="connsiteY0" fmla="*/ 758190 h 852963"/>
              <a:gd name="connsiteX1" fmla="*/ 758190 w 1516380"/>
              <a:gd name="connsiteY1" fmla="*/ 0 h 852963"/>
              <a:gd name="connsiteX2" fmla="*/ 1516380 w 1516380"/>
              <a:gd name="connsiteY2" fmla="*/ 758190 h 852963"/>
              <a:gd name="connsiteX3" fmla="*/ 0 w 1516380"/>
              <a:gd name="connsiteY3" fmla="*/ 758190 h 852963"/>
              <a:gd name="connsiteX0" fmla="*/ 0 w 1516380"/>
              <a:gd name="connsiteY0" fmla="*/ 758190 h 758190"/>
              <a:gd name="connsiteX1" fmla="*/ 758190 w 1516380"/>
              <a:gd name="connsiteY1" fmla="*/ 0 h 758190"/>
              <a:gd name="connsiteX2" fmla="*/ 1516380 w 1516380"/>
              <a:gd name="connsiteY2" fmla="*/ 758190 h 758190"/>
              <a:gd name="connsiteX3" fmla="*/ 0 w 1516380"/>
              <a:gd name="connsiteY3" fmla="*/ 758190 h 7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758190">
                <a:moveTo>
                  <a:pt x="0" y="758190"/>
                </a:moveTo>
                <a:cubicBezTo>
                  <a:pt x="0" y="339453"/>
                  <a:pt x="339453" y="0"/>
                  <a:pt x="758190" y="0"/>
                </a:cubicBezTo>
                <a:cubicBezTo>
                  <a:pt x="1176927" y="0"/>
                  <a:pt x="1516380" y="339453"/>
                  <a:pt x="1516380" y="758190"/>
                </a:cubicBezTo>
                <a:lnTo>
                  <a:pt x="0" y="75819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95F0CF-8F5E-4CE3-8DAF-4B300DFC05C4}"/>
              </a:ext>
            </a:extLst>
          </p:cNvPr>
          <p:cNvCxnSpPr>
            <a:cxnSpLocks/>
          </p:cNvCxnSpPr>
          <p:nvPr/>
        </p:nvCxnSpPr>
        <p:spPr>
          <a:xfrm flipH="1">
            <a:off x="1500783" y="2445502"/>
            <a:ext cx="1554723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719D9A4-FA7E-45B7-AD6C-F203B85EEB4F}"/>
              </a:ext>
            </a:extLst>
          </p:cNvPr>
          <p:cNvCxnSpPr>
            <a:cxnSpLocks/>
          </p:cNvCxnSpPr>
          <p:nvPr/>
        </p:nvCxnSpPr>
        <p:spPr>
          <a:xfrm flipH="1">
            <a:off x="1572691" y="4853274"/>
            <a:ext cx="15510763" cy="0"/>
          </a:xfrm>
          <a:prstGeom prst="line">
            <a:avLst/>
          </a:prstGeom>
          <a:ln w="95250" cmpd="sng">
            <a:solidFill>
              <a:schemeClr val="bg1">
                <a:alpha val="3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02B184F-EAA9-4FF2-B02B-579CCB5CB12F}"/>
              </a:ext>
            </a:extLst>
          </p:cNvPr>
          <p:cNvSpPr/>
          <p:nvPr/>
        </p:nvSpPr>
        <p:spPr>
          <a:xfrm>
            <a:off x="7749137" y="4287148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H709A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B2419F-FCBC-4289-8702-37F57E33D437}"/>
              </a:ext>
            </a:extLst>
          </p:cNvPr>
          <p:cNvSpPr/>
          <p:nvPr/>
        </p:nvSpPr>
        <p:spPr>
          <a:xfrm>
            <a:off x="7747534" y="2837981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H70A870A9</a:t>
            </a:r>
            <a:endParaRPr lang="ko-KR" altLang="en-US" sz="1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A3ECCF9-6AD0-4688-B552-33580B578C57}"/>
              </a:ext>
            </a:extLst>
          </p:cNvPr>
          <p:cNvSpPr/>
          <p:nvPr/>
        </p:nvSpPr>
        <p:spPr>
          <a:xfrm>
            <a:off x="7747534" y="2591230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H70AA70AB</a:t>
            </a:r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FECB7B-10AE-4969-93FF-11AC91C14783}"/>
              </a:ext>
            </a:extLst>
          </p:cNvPr>
          <p:cNvSpPr/>
          <p:nvPr/>
        </p:nvSpPr>
        <p:spPr>
          <a:xfrm>
            <a:off x="7749137" y="4525106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H709C</a:t>
            </a:r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436F464-3C02-46F3-A7C1-B2AB1C7C0739}"/>
              </a:ext>
            </a:extLst>
          </p:cNvPr>
          <p:cNvSpPr/>
          <p:nvPr/>
        </p:nvSpPr>
        <p:spPr>
          <a:xfrm>
            <a:off x="12359186" y="4264990"/>
            <a:ext cx="1425389" cy="1785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추월선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맑음등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0981095-D6D2-490C-9C44-EA435B1E162B}"/>
              </a:ext>
            </a:extLst>
          </p:cNvPr>
          <p:cNvSpPr/>
          <p:nvPr/>
        </p:nvSpPr>
        <p:spPr>
          <a:xfrm>
            <a:off x="9459575" y="4286249"/>
            <a:ext cx="1566050" cy="2283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맑음등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593544E-D04D-4E47-B8FB-35544BCE84CB}"/>
              </a:ext>
            </a:extLst>
          </p:cNvPr>
          <p:cNvSpPr/>
          <p:nvPr/>
        </p:nvSpPr>
        <p:spPr>
          <a:xfrm>
            <a:off x="9457972" y="2855261"/>
            <a:ext cx="1566050" cy="1545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외부 조도 </a:t>
            </a:r>
            <a:r>
              <a:rPr lang="ko-KR" altLang="en-US" sz="1000" dirty="0" err="1">
                <a:latin typeface="+mj-ea"/>
                <a:ea typeface="+mj-ea"/>
              </a:rPr>
              <a:t>센서값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577106-73CD-48E2-A756-45C0727153F4}"/>
              </a:ext>
            </a:extLst>
          </p:cNvPr>
          <p:cNvSpPr/>
          <p:nvPr/>
        </p:nvSpPr>
        <p:spPr>
          <a:xfrm>
            <a:off x="9457972" y="2617234"/>
            <a:ext cx="1566050" cy="1675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외부 휘도 </a:t>
            </a:r>
            <a:r>
              <a:rPr lang="ko-KR" altLang="en-US" sz="1000" dirty="0" err="1">
                <a:latin typeface="+mj-ea"/>
                <a:ea typeface="+mj-ea"/>
              </a:rPr>
              <a:t>센서값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7387A2D-C0F2-4DD7-B8F3-CF4E11A38412}"/>
              </a:ext>
            </a:extLst>
          </p:cNvPr>
          <p:cNvSpPr/>
          <p:nvPr/>
        </p:nvSpPr>
        <p:spPr>
          <a:xfrm>
            <a:off x="9459575" y="4542121"/>
            <a:ext cx="1566050" cy="2057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주간등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C8EDAD-9252-4667-9162-3922BCDACE41}"/>
              </a:ext>
            </a:extLst>
          </p:cNvPr>
          <p:cNvSpPr/>
          <p:nvPr/>
        </p:nvSpPr>
        <p:spPr>
          <a:xfrm>
            <a:off x="14419186" y="4281688"/>
            <a:ext cx="707275" cy="1543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H7086B00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BDA43A-E171-4072-A5FA-D940B7312983}"/>
              </a:ext>
            </a:extLst>
          </p:cNvPr>
          <p:cNvSpPr/>
          <p:nvPr/>
        </p:nvSpPr>
        <p:spPr>
          <a:xfrm>
            <a:off x="12359186" y="4536637"/>
            <a:ext cx="1425388" cy="1760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추월선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주간등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D12253B-5F40-47F3-A16D-83FDC2454A35}"/>
              </a:ext>
            </a:extLst>
          </p:cNvPr>
          <p:cNvSpPr/>
          <p:nvPr/>
        </p:nvSpPr>
        <p:spPr>
          <a:xfrm>
            <a:off x="14419186" y="4535750"/>
            <a:ext cx="707275" cy="1387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H7086B08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0F2E343-43EF-4512-B921-402DE2FA2B21}"/>
              </a:ext>
            </a:extLst>
          </p:cNvPr>
          <p:cNvSpPr/>
          <p:nvPr/>
        </p:nvSpPr>
        <p:spPr>
          <a:xfrm>
            <a:off x="7747534" y="3095442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H709B</a:t>
            </a:r>
            <a:endParaRPr lang="ko-KR" altLang="en-US" sz="10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0181CD3-56A3-45B4-A6F0-48477AF628AF}"/>
              </a:ext>
            </a:extLst>
          </p:cNvPr>
          <p:cNvSpPr/>
          <p:nvPr/>
        </p:nvSpPr>
        <p:spPr>
          <a:xfrm>
            <a:off x="7747534" y="4008068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BA5B29-AC57-4D72-A2A3-06E1E56134BF}"/>
              </a:ext>
            </a:extLst>
          </p:cNvPr>
          <p:cNvSpPr/>
          <p:nvPr/>
        </p:nvSpPr>
        <p:spPr>
          <a:xfrm>
            <a:off x="7747534" y="3770109"/>
            <a:ext cx="1510651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394D278-CE97-4532-99EF-09C4B5810BF2}"/>
              </a:ext>
            </a:extLst>
          </p:cNvPr>
          <p:cNvSpPr/>
          <p:nvPr/>
        </p:nvSpPr>
        <p:spPr>
          <a:xfrm>
            <a:off x="7747534" y="3333400"/>
            <a:ext cx="818509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H709D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35DD638-AF32-4220-98A7-E4A76E77A775}"/>
              </a:ext>
            </a:extLst>
          </p:cNvPr>
          <p:cNvSpPr/>
          <p:nvPr/>
        </p:nvSpPr>
        <p:spPr>
          <a:xfrm>
            <a:off x="12357583" y="3099661"/>
            <a:ext cx="1419969" cy="1611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추월선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흐림등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5866034-68C4-4BE6-8137-62EFCD0CED5E}"/>
              </a:ext>
            </a:extLst>
          </p:cNvPr>
          <p:cNvSpPr/>
          <p:nvPr/>
        </p:nvSpPr>
        <p:spPr>
          <a:xfrm>
            <a:off x="9457972" y="3094543"/>
            <a:ext cx="1566050" cy="2283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흐림등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88F1AE5-E295-48A0-8AF2-48D5960F55C2}"/>
              </a:ext>
            </a:extLst>
          </p:cNvPr>
          <p:cNvSpPr/>
          <p:nvPr/>
        </p:nvSpPr>
        <p:spPr>
          <a:xfrm>
            <a:off x="9457972" y="4025348"/>
            <a:ext cx="1566050" cy="1545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7A4FD31-ABF0-4F4B-94A0-8DFABC4CA32E}"/>
              </a:ext>
            </a:extLst>
          </p:cNvPr>
          <p:cNvSpPr/>
          <p:nvPr/>
        </p:nvSpPr>
        <p:spPr>
          <a:xfrm>
            <a:off x="9457972" y="3787321"/>
            <a:ext cx="1566050" cy="1675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1A678B-D97D-48D1-B844-556AEE04B495}"/>
              </a:ext>
            </a:extLst>
          </p:cNvPr>
          <p:cNvSpPr/>
          <p:nvPr/>
        </p:nvSpPr>
        <p:spPr>
          <a:xfrm>
            <a:off x="9457972" y="3350415"/>
            <a:ext cx="1566050" cy="20571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심야등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디밍출력값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EBAE3ED-930E-404B-83BA-74415D41FC42}"/>
              </a:ext>
            </a:extLst>
          </p:cNvPr>
          <p:cNvSpPr/>
          <p:nvPr/>
        </p:nvSpPr>
        <p:spPr>
          <a:xfrm>
            <a:off x="14417583" y="3116358"/>
            <a:ext cx="707275" cy="1543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H7086B04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D0CB5EC-8583-4376-A006-48AF2C9C41F0}"/>
              </a:ext>
            </a:extLst>
          </p:cNvPr>
          <p:cNvSpPr/>
          <p:nvPr/>
        </p:nvSpPr>
        <p:spPr>
          <a:xfrm>
            <a:off x="12357583" y="3371307"/>
            <a:ext cx="1419968" cy="1611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dirty="0">
                <a:latin typeface="+mj-ea"/>
                <a:ea typeface="+mj-ea"/>
              </a:rPr>
              <a:t>상행 </a:t>
            </a:r>
            <a:r>
              <a:rPr lang="ko-KR" altLang="en-US" sz="1000" dirty="0" err="1">
                <a:latin typeface="+mj-ea"/>
                <a:ea typeface="+mj-ea"/>
              </a:rPr>
              <a:t>심야등</a:t>
            </a:r>
            <a:r>
              <a:rPr lang="ko-KR" altLang="en-US" sz="1000" dirty="0">
                <a:latin typeface="+mj-ea"/>
                <a:ea typeface="+mj-ea"/>
              </a:rPr>
              <a:t> 상태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07B61C-B386-4B19-9D54-4078DF56FADD}"/>
              </a:ext>
            </a:extLst>
          </p:cNvPr>
          <p:cNvSpPr/>
          <p:nvPr/>
        </p:nvSpPr>
        <p:spPr>
          <a:xfrm>
            <a:off x="14417583" y="3370420"/>
            <a:ext cx="707275" cy="1387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H7086B12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3751D7C-0E72-4668-9F78-DAF2D5A6E6DA}"/>
              </a:ext>
            </a:extLst>
          </p:cNvPr>
          <p:cNvSpPr/>
          <p:nvPr/>
        </p:nvSpPr>
        <p:spPr>
          <a:xfrm>
            <a:off x="11599157" y="4253102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H7081B00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8BA7D95-927F-4166-8570-CB66096DD227}"/>
              </a:ext>
            </a:extLst>
          </p:cNvPr>
          <p:cNvSpPr/>
          <p:nvPr/>
        </p:nvSpPr>
        <p:spPr>
          <a:xfrm>
            <a:off x="11599157" y="4499599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H7081B04</a:t>
            </a:r>
            <a:endParaRPr lang="ko-KR" altLang="en-US" sz="10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ABEC87C-C1EF-46F9-9B74-7C57207F95FF}"/>
              </a:ext>
            </a:extLst>
          </p:cNvPr>
          <p:cNvSpPr/>
          <p:nvPr/>
        </p:nvSpPr>
        <p:spPr>
          <a:xfrm>
            <a:off x="11597554" y="3070961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H7081B02</a:t>
            </a:r>
            <a:endParaRPr lang="ko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148F058-C11A-40D2-A0C9-E7FDB58F829A}"/>
              </a:ext>
            </a:extLst>
          </p:cNvPr>
          <p:cNvSpPr/>
          <p:nvPr/>
        </p:nvSpPr>
        <p:spPr>
          <a:xfrm>
            <a:off x="11597554" y="3317458"/>
            <a:ext cx="650586" cy="2272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H7081B06</a:t>
            </a:r>
            <a:endParaRPr lang="ko-KR" altLang="en-US" sz="10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9FA162C-C75D-49D7-AD3D-1FE5EAD17369}"/>
              </a:ext>
            </a:extLst>
          </p:cNvPr>
          <p:cNvSpPr/>
          <p:nvPr/>
        </p:nvSpPr>
        <p:spPr>
          <a:xfrm>
            <a:off x="15163043" y="4239178"/>
            <a:ext cx="17876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상</a:t>
            </a:r>
            <a:r>
              <a:rPr lang="ko-KR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행 </a:t>
            </a:r>
            <a:r>
              <a:rPr lang="ko-KR" altLang="ko-KR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추월선</a:t>
            </a:r>
            <a:r>
              <a:rPr lang="ko-KR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맑음등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ON </a:t>
            </a:r>
            <a:r>
              <a:rPr lang="ko-KR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FAF6BA2-65DB-49F0-ACDA-F18E8B1C5BB7}"/>
              </a:ext>
            </a:extLst>
          </p:cNvPr>
          <p:cNvSpPr/>
          <p:nvPr/>
        </p:nvSpPr>
        <p:spPr>
          <a:xfrm>
            <a:off x="15163043" y="4476489"/>
            <a:ext cx="17508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상행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추월선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주간등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ON 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E61F7FD-9308-4F9C-9C75-5B499A0056FA}"/>
              </a:ext>
            </a:extLst>
          </p:cNvPr>
          <p:cNvSpPr/>
          <p:nvPr/>
        </p:nvSpPr>
        <p:spPr>
          <a:xfrm>
            <a:off x="15161440" y="3054791"/>
            <a:ext cx="17508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상행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추월선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흐림등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ON 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73CA89-3159-4BC2-BB63-9D003290F865}"/>
              </a:ext>
            </a:extLst>
          </p:cNvPr>
          <p:cNvSpPr/>
          <p:nvPr/>
        </p:nvSpPr>
        <p:spPr>
          <a:xfrm>
            <a:off x="15161440" y="3316937"/>
            <a:ext cx="1337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상행 </a:t>
            </a:r>
            <a:r>
              <a:rPr lang="ko-KR" altLang="en-US" sz="1000" kern="100" dirty="0" err="1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야간등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ON </a:t>
            </a:r>
            <a:r>
              <a:rPr lang="ko-KR" altLang="en-US" sz="1000" kern="100" dirty="0">
                <a:solidFill>
                  <a:schemeClr val="tx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제어</a:t>
            </a:r>
            <a:endParaRPr lang="ko-KR" altLang="en-U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629E4E-2A04-4FDB-B44B-460C698DC3D6}"/>
              </a:ext>
            </a:extLst>
          </p:cNvPr>
          <p:cNvSpPr/>
          <p:nvPr/>
        </p:nvSpPr>
        <p:spPr>
          <a:xfrm>
            <a:off x="11333282" y="2690449"/>
            <a:ext cx="2585121" cy="567982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E725F-DA92-4BAE-BD79-BE8BB925CF17}"/>
              </a:ext>
            </a:extLst>
          </p:cNvPr>
          <p:cNvSpPr txBox="1"/>
          <p:nvPr/>
        </p:nvSpPr>
        <p:spPr>
          <a:xfrm>
            <a:off x="12156232" y="2580985"/>
            <a:ext cx="942887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버튼 상태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792357FD-BC5C-4560-854A-D8D613E40CC8}"/>
              </a:ext>
            </a:extLst>
          </p:cNvPr>
          <p:cNvSpPr/>
          <p:nvPr/>
        </p:nvSpPr>
        <p:spPr>
          <a:xfrm>
            <a:off x="14340759" y="2677529"/>
            <a:ext cx="2585121" cy="567982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23899E-F540-47B9-BE28-46AFD3A55124}"/>
              </a:ext>
            </a:extLst>
          </p:cNvPr>
          <p:cNvSpPr txBox="1"/>
          <p:nvPr/>
        </p:nvSpPr>
        <p:spPr>
          <a:xfrm>
            <a:off x="15185077" y="2543140"/>
            <a:ext cx="920445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Click</a:t>
            </a:r>
            <a:endParaRPr lang="ko-KR" altLang="en-US" sz="1400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8D60BB9-C8FE-4343-BF91-798AA46BEB42}"/>
              </a:ext>
            </a:extLst>
          </p:cNvPr>
          <p:cNvSpPr/>
          <p:nvPr/>
        </p:nvSpPr>
        <p:spPr>
          <a:xfrm>
            <a:off x="7534857" y="2322155"/>
            <a:ext cx="3652031" cy="604812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1EE5CE-DDB0-438F-AF48-75F33B0DCCB6}"/>
              </a:ext>
            </a:extLst>
          </p:cNvPr>
          <p:cNvSpPr txBox="1"/>
          <p:nvPr/>
        </p:nvSpPr>
        <p:spPr>
          <a:xfrm>
            <a:off x="7388463" y="2211697"/>
            <a:ext cx="572593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166" name="화살표: 아래쪽 165">
            <a:extLst>
              <a:ext uri="{FF2B5EF4-FFF2-40B4-BE49-F238E27FC236}">
                <a16:creationId xmlns:a16="http://schemas.microsoft.com/office/drawing/2014/main" id="{042313EF-23F2-4A86-BA58-F583B13EC2DA}"/>
              </a:ext>
            </a:extLst>
          </p:cNvPr>
          <p:cNvSpPr/>
          <p:nvPr/>
        </p:nvSpPr>
        <p:spPr>
          <a:xfrm rot="5400000">
            <a:off x="1975550" y="3389569"/>
            <a:ext cx="599062" cy="53420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361093D-A51E-45DC-AF38-7C470F42BF32}"/>
              </a:ext>
            </a:extLst>
          </p:cNvPr>
          <p:cNvSpPr/>
          <p:nvPr/>
        </p:nvSpPr>
        <p:spPr>
          <a:xfrm>
            <a:off x="1411780" y="2622308"/>
            <a:ext cx="632265" cy="1994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3C07876-0A89-4503-BF40-113EF42F4F2C}"/>
              </a:ext>
            </a:extLst>
          </p:cNvPr>
          <p:cNvSpPr/>
          <p:nvPr/>
        </p:nvSpPr>
        <p:spPr>
          <a:xfrm>
            <a:off x="1995921" y="4363741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추월차로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F950AF4-2FBE-44C9-B450-82C2C0B89937}"/>
              </a:ext>
            </a:extLst>
          </p:cNvPr>
          <p:cNvSpPr/>
          <p:nvPr/>
        </p:nvSpPr>
        <p:spPr>
          <a:xfrm>
            <a:off x="2066934" y="2578840"/>
            <a:ext cx="1313184" cy="36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주행차로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31DDB71-0BDD-4195-99BC-C6A1687C3B95}"/>
              </a:ext>
            </a:extLst>
          </p:cNvPr>
          <p:cNvSpPr txBox="1"/>
          <p:nvPr/>
        </p:nvSpPr>
        <p:spPr>
          <a:xfrm>
            <a:off x="13947526" y="4205506"/>
            <a:ext cx="3566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추월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5E5CD5A-B527-47EA-B23D-3817AC0E5B83}"/>
              </a:ext>
            </a:extLst>
          </p:cNvPr>
          <p:cNvSpPr txBox="1"/>
          <p:nvPr/>
        </p:nvSpPr>
        <p:spPr>
          <a:xfrm>
            <a:off x="13998195" y="3046123"/>
            <a:ext cx="3566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주행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33A16F-6499-4D2B-AB39-107B83695981}"/>
              </a:ext>
            </a:extLst>
          </p:cNvPr>
          <p:cNvSpPr txBox="1"/>
          <p:nvPr/>
        </p:nvSpPr>
        <p:spPr>
          <a:xfrm>
            <a:off x="13954054" y="6406417"/>
            <a:ext cx="3566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추월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9934EF9-3F02-46DF-90DD-2028BCE0541B}"/>
              </a:ext>
            </a:extLst>
          </p:cNvPr>
          <p:cNvSpPr txBox="1"/>
          <p:nvPr/>
        </p:nvSpPr>
        <p:spPr>
          <a:xfrm>
            <a:off x="13953926" y="7629579"/>
            <a:ext cx="3566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주행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822C3EC-50E8-43AC-A654-9AD23D46448C}"/>
              </a:ext>
            </a:extLst>
          </p:cNvPr>
          <p:cNvSpPr txBox="1"/>
          <p:nvPr/>
        </p:nvSpPr>
        <p:spPr>
          <a:xfrm>
            <a:off x="16840300" y="3075356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B71C316-ABAB-4EDD-8F7F-81CBC42B36E0}"/>
              </a:ext>
            </a:extLst>
          </p:cNvPr>
          <p:cNvSpPr txBox="1"/>
          <p:nvPr/>
        </p:nvSpPr>
        <p:spPr>
          <a:xfrm>
            <a:off x="16840300" y="3335247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상시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3CD270E-4CCA-4981-AF31-1FB4E53B58C4}"/>
              </a:ext>
            </a:extLst>
          </p:cNvPr>
          <p:cNvSpPr txBox="1"/>
          <p:nvPr/>
        </p:nvSpPr>
        <p:spPr>
          <a:xfrm>
            <a:off x="16869604" y="4259937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C2950D4-837A-4CA6-8613-85826096E285}"/>
              </a:ext>
            </a:extLst>
          </p:cNvPr>
          <p:cNvSpPr txBox="1"/>
          <p:nvPr/>
        </p:nvSpPr>
        <p:spPr>
          <a:xfrm>
            <a:off x="16869604" y="4519828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상시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413679D-F823-41BC-88F1-FFC286066069}"/>
              </a:ext>
            </a:extLst>
          </p:cNvPr>
          <p:cNvSpPr txBox="1"/>
          <p:nvPr/>
        </p:nvSpPr>
        <p:spPr>
          <a:xfrm>
            <a:off x="16838757" y="6428301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9333D2C-A08B-41F2-8CE8-71A883931C8D}"/>
              </a:ext>
            </a:extLst>
          </p:cNvPr>
          <p:cNvSpPr txBox="1"/>
          <p:nvPr/>
        </p:nvSpPr>
        <p:spPr>
          <a:xfrm>
            <a:off x="16838757" y="6688192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상시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DE3BCF-1D41-427F-909B-26C7E66FEA5A}"/>
              </a:ext>
            </a:extLst>
          </p:cNvPr>
          <p:cNvSpPr txBox="1"/>
          <p:nvPr/>
        </p:nvSpPr>
        <p:spPr>
          <a:xfrm>
            <a:off x="16869690" y="7619519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주간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125233F-8199-4831-A115-FAA66BADA38E}"/>
              </a:ext>
            </a:extLst>
          </p:cNvPr>
          <p:cNvSpPr txBox="1"/>
          <p:nvPr/>
        </p:nvSpPr>
        <p:spPr>
          <a:xfrm>
            <a:off x="16869690" y="7879410"/>
            <a:ext cx="356652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상시</a:t>
            </a:r>
          </a:p>
        </p:txBody>
      </p:sp>
    </p:spTree>
    <p:extLst>
      <p:ext uri="{BB962C8B-B14F-4D97-AF65-F5344CB8AC3E}">
        <p14:creationId xmlns:p14="http://schemas.microsoft.com/office/powerpoint/2010/main" val="14480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7CF3A6-DF3C-4120-9739-693D2689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43037"/>
            <a:ext cx="13011150" cy="7400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28CF48-7801-4962-B7E2-360133984E1A}"/>
              </a:ext>
            </a:extLst>
          </p:cNvPr>
          <p:cNvSpPr/>
          <p:nvPr/>
        </p:nvSpPr>
        <p:spPr>
          <a:xfrm>
            <a:off x="10814538" y="4528039"/>
            <a:ext cx="395654" cy="148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E56DAE-F3AE-4335-BCBE-3F962F65ECDC}"/>
              </a:ext>
            </a:extLst>
          </p:cNvPr>
          <p:cNvSpPr/>
          <p:nvPr/>
        </p:nvSpPr>
        <p:spPr>
          <a:xfrm>
            <a:off x="11210192" y="4528094"/>
            <a:ext cx="39565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F63D2-BBDA-4690-A689-8A9F29FD3C6F}"/>
              </a:ext>
            </a:extLst>
          </p:cNvPr>
          <p:cNvSpPr/>
          <p:nvPr/>
        </p:nvSpPr>
        <p:spPr>
          <a:xfrm>
            <a:off x="11610502" y="4519137"/>
            <a:ext cx="9292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주간등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C3E317-6F74-4DC2-BD52-512E0D9C1976}"/>
              </a:ext>
            </a:extLst>
          </p:cNvPr>
          <p:cNvSpPr/>
          <p:nvPr/>
        </p:nvSpPr>
        <p:spPr>
          <a:xfrm>
            <a:off x="11931162" y="4897426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상시등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9453BB-1816-4673-A524-5F634BE5536D}"/>
              </a:ext>
            </a:extLst>
          </p:cNvPr>
          <p:cNvSpPr/>
          <p:nvPr/>
        </p:nvSpPr>
        <p:spPr>
          <a:xfrm>
            <a:off x="11210193" y="5266758"/>
            <a:ext cx="39565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0D13C-BEB3-4793-8D8B-266B7595ACB1}"/>
              </a:ext>
            </a:extLst>
          </p:cNvPr>
          <p:cNvSpPr/>
          <p:nvPr/>
        </p:nvSpPr>
        <p:spPr>
          <a:xfrm>
            <a:off x="11931162" y="5275660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주간등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B46F8-3392-4B5A-8A91-AE79593975BC}"/>
              </a:ext>
            </a:extLst>
          </p:cNvPr>
          <p:cNvSpPr/>
          <p:nvPr/>
        </p:nvSpPr>
        <p:spPr>
          <a:xfrm>
            <a:off x="11931162" y="5645047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상시등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4FD7B9-C2C3-4A0E-B841-8C06062652B2}"/>
              </a:ext>
            </a:extLst>
          </p:cNvPr>
          <p:cNvSpPr/>
          <p:nvPr/>
        </p:nvSpPr>
        <p:spPr>
          <a:xfrm>
            <a:off x="12523074" y="4510620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D5C1AA-655F-4A9F-896A-89751F68CA4A}"/>
              </a:ext>
            </a:extLst>
          </p:cNvPr>
          <p:cNvSpPr/>
          <p:nvPr/>
        </p:nvSpPr>
        <p:spPr>
          <a:xfrm>
            <a:off x="13145129" y="4906328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ED46DB-C809-438C-859C-E13FE4B7F13B}"/>
              </a:ext>
            </a:extLst>
          </p:cNvPr>
          <p:cNvSpPr/>
          <p:nvPr/>
        </p:nvSpPr>
        <p:spPr>
          <a:xfrm>
            <a:off x="13145129" y="5293574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8F0C4-2FA0-45B1-AE1E-D8C923A76DC2}"/>
              </a:ext>
            </a:extLst>
          </p:cNvPr>
          <p:cNvSpPr/>
          <p:nvPr/>
        </p:nvSpPr>
        <p:spPr>
          <a:xfrm>
            <a:off x="13145129" y="5645377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43C68D-87C7-4055-B5C4-D398F77A47F9}"/>
              </a:ext>
            </a:extLst>
          </p:cNvPr>
          <p:cNvSpPr/>
          <p:nvPr/>
        </p:nvSpPr>
        <p:spPr>
          <a:xfrm>
            <a:off x="14544992" y="4510620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8C0CAC-6C9F-4248-BFED-1799632AD0A9}"/>
              </a:ext>
            </a:extLst>
          </p:cNvPr>
          <p:cNvSpPr/>
          <p:nvPr/>
        </p:nvSpPr>
        <p:spPr>
          <a:xfrm>
            <a:off x="13948373" y="4510620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539F3B-239D-4F81-B146-7687AF2E9B0B}"/>
              </a:ext>
            </a:extLst>
          </p:cNvPr>
          <p:cNvSpPr/>
          <p:nvPr/>
        </p:nvSpPr>
        <p:spPr>
          <a:xfrm>
            <a:off x="14544992" y="4898086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EADCA3-5F93-4C9F-B549-758B64AAB4F5}"/>
              </a:ext>
            </a:extLst>
          </p:cNvPr>
          <p:cNvSpPr/>
          <p:nvPr/>
        </p:nvSpPr>
        <p:spPr>
          <a:xfrm>
            <a:off x="13948373" y="4898086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BB1CA-A3F4-4DFD-9260-76C5466D7FCD}"/>
              </a:ext>
            </a:extLst>
          </p:cNvPr>
          <p:cNvSpPr/>
          <p:nvPr/>
        </p:nvSpPr>
        <p:spPr>
          <a:xfrm>
            <a:off x="14544992" y="5285552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B73852-8E8B-4EDA-B539-559EB7FB5374}"/>
              </a:ext>
            </a:extLst>
          </p:cNvPr>
          <p:cNvSpPr/>
          <p:nvPr/>
        </p:nvSpPr>
        <p:spPr>
          <a:xfrm>
            <a:off x="13948373" y="5285552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C99132-FCB2-4532-B1E6-24894422A521}"/>
              </a:ext>
            </a:extLst>
          </p:cNvPr>
          <p:cNvSpPr/>
          <p:nvPr/>
        </p:nvSpPr>
        <p:spPr>
          <a:xfrm>
            <a:off x="14544992" y="5673348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65F0A-2B34-4F0D-A92C-8A2EA378CFF1}"/>
              </a:ext>
            </a:extLst>
          </p:cNvPr>
          <p:cNvSpPr/>
          <p:nvPr/>
        </p:nvSpPr>
        <p:spPr>
          <a:xfrm>
            <a:off x="13948373" y="5673348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403034-B180-4D0D-956C-3CC433325674}"/>
              </a:ext>
            </a:extLst>
          </p:cNvPr>
          <p:cNvSpPr/>
          <p:nvPr/>
        </p:nvSpPr>
        <p:spPr>
          <a:xfrm>
            <a:off x="10814538" y="6040700"/>
            <a:ext cx="395654" cy="148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AF8477-ECAE-4996-AC43-4739D02AD8FC}"/>
              </a:ext>
            </a:extLst>
          </p:cNvPr>
          <p:cNvSpPr/>
          <p:nvPr/>
        </p:nvSpPr>
        <p:spPr>
          <a:xfrm>
            <a:off x="11210192" y="6040755"/>
            <a:ext cx="72097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B1F5F-C5DA-4644-BD39-CB7274B16A86}"/>
              </a:ext>
            </a:extLst>
          </p:cNvPr>
          <p:cNvSpPr/>
          <p:nvPr/>
        </p:nvSpPr>
        <p:spPr>
          <a:xfrm>
            <a:off x="11931162" y="6040700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주간등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E98E18-E2DE-4D62-8678-C2E64ED8F9E5}"/>
              </a:ext>
            </a:extLst>
          </p:cNvPr>
          <p:cNvSpPr/>
          <p:nvPr/>
        </p:nvSpPr>
        <p:spPr>
          <a:xfrm>
            <a:off x="11931162" y="6410087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상시등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D75D49-1F67-49F4-983F-A9AA067AF2DD}"/>
              </a:ext>
            </a:extLst>
          </p:cNvPr>
          <p:cNvSpPr/>
          <p:nvPr/>
        </p:nvSpPr>
        <p:spPr>
          <a:xfrm>
            <a:off x="11210192" y="6779419"/>
            <a:ext cx="72097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1932F6-F7FA-4BA5-A82B-F7DDF4588097}"/>
              </a:ext>
            </a:extLst>
          </p:cNvPr>
          <p:cNvSpPr/>
          <p:nvPr/>
        </p:nvSpPr>
        <p:spPr>
          <a:xfrm>
            <a:off x="11931162" y="6788321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주간등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C466F4-9AAD-431D-BC91-319BE05068A6}"/>
              </a:ext>
            </a:extLst>
          </p:cNvPr>
          <p:cNvSpPr/>
          <p:nvPr/>
        </p:nvSpPr>
        <p:spPr>
          <a:xfrm>
            <a:off x="11931162" y="7157708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상시등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FC7799-2801-445E-BA0A-39C208C2417B}"/>
              </a:ext>
            </a:extLst>
          </p:cNvPr>
          <p:cNvSpPr/>
          <p:nvPr/>
        </p:nvSpPr>
        <p:spPr>
          <a:xfrm>
            <a:off x="13136335" y="6040700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6B6BF7-7B3B-4CA1-841F-AC3BBD3D67B7}"/>
              </a:ext>
            </a:extLst>
          </p:cNvPr>
          <p:cNvSpPr/>
          <p:nvPr/>
        </p:nvSpPr>
        <p:spPr>
          <a:xfrm>
            <a:off x="13145129" y="6418989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7DABA-74A5-445F-BF41-AD5D3D73B20C}"/>
              </a:ext>
            </a:extLst>
          </p:cNvPr>
          <p:cNvSpPr/>
          <p:nvPr/>
        </p:nvSpPr>
        <p:spPr>
          <a:xfrm>
            <a:off x="13145129" y="6806235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8B879D-7733-4EC4-A268-085D81DB7090}"/>
              </a:ext>
            </a:extLst>
          </p:cNvPr>
          <p:cNvSpPr/>
          <p:nvPr/>
        </p:nvSpPr>
        <p:spPr>
          <a:xfrm>
            <a:off x="13145129" y="7158038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A0B81D-F6D3-45A3-A65A-BCD6B2BD2CCE}"/>
              </a:ext>
            </a:extLst>
          </p:cNvPr>
          <p:cNvSpPr/>
          <p:nvPr/>
        </p:nvSpPr>
        <p:spPr>
          <a:xfrm>
            <a:off x="14544992" y="6023281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7413E6-800B-4758-9FA0-A935216614D5}"/>
              </a:ext>
            </a:extLst>
          </p:cNvPr>
          <p:cNvSpPr/>
          <p:nvPr/>
        </p:nvSpPr>
        <p:spPr>
          <a:xfrm>
            <a:off x="13948373" y="6023281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28FF4A-259C-4B72-85C3-14ECCE18A6E6}"/>
              </a:ext>
            </a:extLst>
          </p:cNvPr>
          <p:cNvSpPr/>
          <p:nvPr/>
        </p:nvSpPr>
        <p:spPr>
          <a:xfrm>
            <a:off x="14544992" y="6410747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B9EED6-B60F-4D05-AD63-B9C631184AA5}"/>
              </a:ext>
            </a:extLst>
          </p:cNvPr>
          <p:cNvSpPr/>
          <p:nvPr/>
        </p:nvSpPr>
        <p:spPr>
          <a:xfrm>
            <a:off x="13948373" y="6410747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C5D73F-79A3-4B54-9B3F-1777F690E978}"/>
              </a:ext>
            </a:extLst>
          </p:cNvPr>
          <p:cNvSpPr/>
          <p:nvPr/>
        </p:nvSpPr>
        <p:spPr>
          <a:xfrm>
            <a:off x="14544992" y="6798213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C67301-F82C-4180-918E-6767C5B89D49}"/>
              </a:ext>
            </a:extLst>
          </p:cNvPr>
          <p:cNvSpPr/>
          <p:nvPr/>
        </p:nvSpPr>
        <p:spPr>
          <a:xfrm>
            <a:off x="13948373" y="6798213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FDD48-A9C9-4080-B2C7-FC15AE59FE83}"/>
              </a:ext>
            </a:extLst>
          </p:cNvPr>
          <p:cNvSpPr/>
          <p:nvPr/>
        </p:nvSpPr>
        <p:spPr>
          <a:xfrm>
            <a:off x="14544992" y="7186009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A3FDFE-6F62-4FA0-84EB-F2D88707A6F6}"/>
              </a:ext>
            </a:extLst>
          </p:cNvPr>
          <p:cNvSpPr/>
          <p:nvPr/>
        </p:nvSpPr>
        <p:spPr>
          <a:xfrm>
            <a:off x="13948373" y="7186009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26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C8DBD-7BF3-41CD-97F3-78B13AD6FF6B}"/>
              </a:ext>
            </a:extLst>
          </p:cNvPr>
          <p:cNvSpPr txBox="1"/>
          <p:nvPr/>
        </p:nvSpPr>
        <p:spPr>
          <a:xfrm>
            <a:off x="844061" y="663192"/>
            <a:ext cx="41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 </a:t>
            </a:r>
            <a:r>
              <a:rPr lang="ko-KR" altLang="en-US" dirty="0" err="1"/>
              <a:t>맑은등</a:t>
            </a:r>
            <a:r>
              <a:rPr lang="en-US" altLang="ko-KR" dirty="0"/>
              <a:t>: </a:t>
            </a:r>
            <a:r>
              <a:rPr lang="ko-KR" altLang="en-US" dirty="0"/>
              <a:t>추월차로 </a:t>
            </a:r>
            <a:r>
              <a:rPr lang="ko-KR" altLang="en-US" dirty="0" err="1"/>
              <a:t>주간등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AC13B-05D8-43FF-9A39-B20E8A34E99D}"/>
              </a:ext>
            </a:extLst>
          </p:cNvPr>
          <p:cNvSpPr txBox="1"/>
          <p:nvPr/>
        </p:nvSpPr>
        <p:spPr>
          <a:xfrm>
            <a:off x="844061" y="1336431"/>
            <a:ext cx="41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 </a:t>
            </a:r>
            <a:r>
              <a:rPr lang="ko-KR" altLang="en-US" dirty="0" err="1"/>
              <a:t>흐림등</a:t>
            </a:r>
            <a:r>
              <a:rPr lang="en-US" altLang="ko-KR" dirty="0"/>
              <a:t>: </a:t>
            </a:r>
            <a:r>
              <a:rPr lang="ko-KR" altLang="en-US" dirty="0"/>
              <a:t>주행차로 </a:t>
            </a:r>
            <a:r>
              <a:rPr lang="ko-KR" altLang="en-US" dirty="0" err="1"/>
              <a:t>주간등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8F9E4-3BE2-4E7E-926C-8101E8B6620E}"/>
              </a:ext>
            </a:extLst>
          </p:cNvPr>
          <p:cNvSpPr txBox="1"/>
          <p:nvPr/>
        </p:nvSpPr>
        <p:spPr>
          <a:xfrm>
            <a:off x="844061" y="2009670"/>
            <a:ext cx="41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 </a:t>
            </a:r>
            <a:r>
              <a:rPr lang="ko-KR" altLang="en-US" dirty="0" err="1"/>
              <a:t>주간등</a:t>
            </a:r>
            <a:r>
              <a:rPr lang="en-US" altLang="ko-KR" dirty="0"/>
              <a:t>: </a:t>
            </a:r>
            <a:r>
              <a:rPr lang="ko-KR" altLang="en-US" dirty="0"/>
              <a:t>추월차로 </a:t>
            </a:r>
            <a:r>
              <a:rPr lang="ko-KR" altLang="en-US" dirty="0" err="1"/>
              <a:t>상시등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98438-7E2E-4A6E-B445-B178DC616DC9}"/>
              </a:ext>
            </a:extLst>
          </p:cNvPr>
          <p:cNvSpPr/>
          <p:nvPr/>
        </p:nvSpPr>
        <p:spPr>
          <a:xfrm>
            <a:off x="2189284" y="3719146"/>
            <a:ext cx="395654" cy="1486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C7877B-1619-4E0C-9E9F-91FE1A88BDA3}"/>
              </a:ext>
            </a:extLst>
          </p:cNvPr>
          <p:cNvSpPr/>
          <p:nvPr/>
        </p:nvSpPr>
        <p:spPr>
          <a:xfrm>
            <a:off x="2584938" y="3719201"/>
            <a:ext cx="720970" cy="58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DE83A-A018-4D4D-941B-5A8A4E7BBB7D}"/>
              </a:ext>
            </a:extLst>
          </p:cNvPr>
          <p:cNvSpPr/>
          <p:nvPr/>
        </p:nvSpPr>
        <p:spPr>
          <a:xfrm>
            <a:off x="3305908" y="3719146"/>
            <a:ext cx="1081454" cy="29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주간등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A58A84-5EBB-4C59-912C-4A7B2DDD49CB}"/>
              </a:ext>
            </a:extLst>
          </p:cNvPr>
          <p:cNvSpPr/>
          <p:nvPr/>
        </p:nvSpPr>
        <p:spPr>
          <a:xfrm>
            <a:off x="3305908" y="4009292"/>
            <a:ext cx="1081454" cy="29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상시등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B871C-44A1-4B11-AB7B-3846D2D2BDE0}"/>
              </a:ext>
            </a:extLst>
          </p:cNvPr>
          <p:cNvSpPr/>
          <p:nvPr/>
        </p:nvSpPr>
        <p:spPr>
          <a:xfrm>
            <a:off x="2584938" y="4457865"/>
            <a:ext cx="72097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921FBD-8B7D-4695-8819-33E4DAF41129}"/>
              </a:ext>
            </a:extLst>
          </p:cNvPr>
          <p:cNvSpPr/>
          <p:nvPr/>
        </p:nvSpPr>
        <p:spPr>
          <a:xfrm>
            <a:off x="3305908" y="4466767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주간등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EC34C9-6EB5-4857-92C8-0AC03618224D}"/>
              </a:ext>
            </a:extLst>
          </p:cNvPr>
          <p:cNvSpPr/>
          <p:nvPr/>
        </p:nvSpPr>
        <p:spPr>
          <a:xfrm>
            <a:off x="3305908" y="4836154"/>
            <a:ext cx="1081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상시등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666880-F809-4070-8E80-721374650028}"/>
              </a:ext>
            </a:extLst>
          </p:cNvPr>
          <p:cNvSpPr/>
          <p:nvPr/>
        </p:nvSpPr>
        <p:spPr>
          <a:xfrm>
            <a:off x="4511081" y="3719146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08687E-54F1-4638-BB88-18676848DEBC}"/>
              </a:ext>
            </a:extLst>
          </p:cNvPr>
          <p:cNvSpPr/>
          <p:nvPr/>
        </p:nvSpPr>
        <p:spPr>
          <a:xfrm>
            <a:off x="4519875" y="4097435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80B76D-2B57-45E3-BC9F-DBEAF0BCF165}"/>
              </a:ext>
            </a:extLst>
          </p:cNvPr>
          <p:cNvSpPr/>
          <p:nvPr/>
        </p:nvSpPr>
        <p:spPr>
          <a:xfrm>
            <a:off x="4519875" y="4484681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5CC45-6A9A-4D57-B1DC-DE482898825F}"/>
              </a:ext>
            </a:extLst>
          </p:cNvPr>
          <p:cNvSpPr/>
          <p:nvPr/>
        </p:nvSpPr>
        <p:spPr>
          <a:xfrm>
            <a:off x="4519875" y="4836484"/>
            <a:ext cx="720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B2B37F-2155-4349-875C-4470824D8ED4}"/>
              </a:ext>
            </a:extLst>
          </p:cNvPr>
          <p:cNvSpPr/>
          <p:nvPr/>
        </p:nvSpPr>
        <p:spPr>
          <a:xfrm>
            <a:off x="5919738" y="3701727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80BDE3-64D9-4ABF-B8BC-6550D44F6DC0}"/>
              </a:ext>
            </a:extLst>
          </p:cNvPr>
          <p:cNvSpPr/>
          <p:nvPr/>
        </p:nvSpPr>
        <p:spPr>
          <a:xfrm>
            <a:off x="5323119" y="3701727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34C617-03A5-4306-8084-F00CF4FEBA00}"/>
              </a:ext>
            </a:extLst>
          </p:cNvPr>
          <p:cNvSpPr/>
          <p:nvPr/>
        </p:nvSpPr>
        <p:spPr>
          <a:xfrm>
            <a:off x="5919738" y="4089193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5E907B-0E1A-47AF-898B-20B00C18A704}"/>
              </a:ext>
            </a:extLst>
          </p:cNvPr>
          <p:cNvSpPr/>
          <p:nvPr/>
        </p:nvSpPr>
        <p:spPr>
          <a:xfrm>
            <a:off x="5323119" y="4089193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292792-0972-4F52-A493-7F0D505A9D54}"/>
              </a:ext>
            </a:extLst>
          </p:cNvPr>
          <p:cNvSpPr/>
          <p:nvPr/>
        </p:nvSpPr>
        <p:spPr>
          <a:xfrm>
            <a:off x="5919738" y="4476659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E1BD28-8EB5-4F53-9630-0EF01D2548A6}"/>
              </a:ext>
            </a:extLst>
          </p:cNvPr>
          <p:cNvSpPr/>
          <p:nvPr/>
        </p:nvSpPr>
        <p:spPr>
          <a:xfrm>
            <a:off x="5323119" y="4476659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46770F-2EB7-4CF4-8045-484C5C32110C}"/>
              </a:ext>
            </a:extLst>
          </p:cNvPr>
          <p:cNvSpPr/>
          <p:nvPr/>
        </p:nvSpPr>
        <p:spPr>
          <a:xfrm>
            <a:off x="5919738" y="4864455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39A53F-ECA2-4F13-A377-2F8F2D29274F}"/>
              </a:ext>
            </a:extLst>
          </p:cNvPr>
          <p:cNvSpPr/>
          <p:nvPr/>
        </p:nvSpPr>
        <p:spPr>
          <a:xfrm>
            <a:off x="5323119" y="4864455"/>
            <a:ext cx="596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952A0-9C21-462B-AD5B-8ADFBBDE0D16}"/>
              </a:ext>
            </a:extLst>
          </p:cNvPr>
          <p:cNvSpPr txBox="1"/>
          <p:nvPr/>
        </p:nvSpPr>
        <p:spPr>
          <a:xfrm>
            <a:off x="844061" y="2601808"/>
            <a:ext cx="41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제어기 </a:t>
            </a:r>
            <a:r>
              <a:rPr lang="ko-KR" altLang="en-US" dirty="0" err="1"/>
              <a:t>상시등</a:t>
            </a:r>
            <a:r>
              <a:rPr lang="en-US" altLang="ko-KR" dirty="0"/>
              <a:t>: </a:t>
            </a:r>
            <a:r>
              <a:rPr lang="ko-KR" altLang="en-US" dirty="0"/>
              <a:t>주행차로 </a:t>
            </a:r>
            <a:r>
              <a:rPr lang="ko-KR" altLang="en-US" dirty="0" err="1"/>
              <a:t>상시등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72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12053</TotalTime>
  <Words>4854</Words>
  <Application>Microsoft Office PowerPoint</Application>
  <PresentationFormat>사용자 지정</PresentationFormat>
  <Paragraphs>2828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LISAN_DEV3</dc:creator>
  <cp:lastModifiedBy>조 병철</cp:lastModifiedBy>
  <cp:revision>122</cp:revision>
  <cp:lastPrinted>2020-02-10T10:27:38Z</cp:lastPrinted>
  <dcterms:created xsi:type="dcterms:W3CDTF">2020-02-10T02:38:39Z</dcterms:created>
  <dcterms:modified xsi:type="dcterms:W3CDTF">2020-03-02T08:28:02Z</dcterms:modified>
</cp:coreProperties>
</file>