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32" r:id="rId2"/>
    <p:sldId id="744" r:id="rId3"/>
    <p:sldId id="745" r:id="rId4"/>
    <p:sldId id="74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52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err="1" smtClean="0">
                <a:latin typeface="Adobe 고딕 Std B" pitchFamily="34" charset="-127"/>
                <a:ea typeface="Adobe 고딕 Std B" pitchFamily="34" charset="-127"/>
                <a:cs typeface="+mj-cs"/>
              </a:rPr>
              <a:t>반복문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반복문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</a:t>
            </a:r>
            <a:r>
              <a:rPr lang="ko-KR" altLang="en-US" sz="1000" dirty="0" err="1" smtClean="0">
                <a:sym typeface="Wingdings" pitchFamily="2" charset="2"/>
              </a:rPr>
              <a:t>반복문</a:t>
            </a:r>
            <a:r>
              <a:rPr lang="ko-KR" altLang="en-US" sz="1000" dirty="0" smtClean="0">
                <a:sym typeface="Wingdings" pitchFamily="2" charset="2"/>
              </a:rPr>
              <a:t> 종류를 열거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각각의 </a:t>
            </a:r>
            <a:r>
              <a:rPr lang="ko-KR" altLang="en-US" sz="1000" dirty="0" smtClean="0">
                <a:sym typeface="Wingdings" pitchFamily="2" charset="2"/>
              </a:rPr>
              <a:t>기본적인 사용법을 코드로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여러 반복문 종류와 각각의 개념과 기본 사용법에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000378"/>
            <a:ext cx="68046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자바의 </a:t>
            </a:r>
            <a:r>
              <a:rPr lang="ko-KR" altLang="en-US" sz="900" dirty="0" err="1" smtClean="0"/>
              <a:t>반복문</a:t>
            </a:r>
            <a:r>
              <a:rPr lang="ko-KR" altLang="en-US" sz="900" dirty="0" smtClean="0"/>
              <a:t> 종류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for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_______________________________________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반복문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알파벳 </a:t>
            </a:r>
            <a:r>
              <a:rPr lang="en-US" altLang="ko-KR" sz="1000" dirty="0" smtClean="0">
                <a:sym typeface="Wingdings" pitchFamily="2" charset="2"/>
              </a:rPr>
              <a:t>26</a:t>
            </a:r>
            <a:r>
              <a:rPr lang="ko-KR" altLang="en-US" sz="1000" dirty="0" smtClean="0">
                <a:sym typeface="Wingdings" pitchFamily="2" charset="2"/>
              </a:rPr>
              <a:t>개 문자를 대문자로 출력하는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구현하시오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알파벳 문자중 </a:t>
            </a:r>
            <a:r>
              <a:rPr lang="ko-KR" altLang="en-US" sz="1000" dirty="0" smtClean="0">
                <a:sym typeface="Wingdings" pitchFamily="2" charset="2"/>
              </a:rPr>
              <a:t>대문자 아스키 코드에 대해서 알고 </a:t>
            </a:r>
            <a:r>
              <a:rPr lang="ko-KR" altLang="en-US" sz="1000" dirty="0" err="1" smtClean="0">
                <a:sym typeface="Wingdings" pitchFamily="2" charset="2"/>
              </a:rPr>
              <a:t>반복문으로</a:t>
            </a:r>
            <a:r>
              <a:rPr lang="ko-KR" altLang="en-US" sz="1000" dirty="0" smtClean="0">
                <a:sym typeface="Wingdings" pitchFamily="2" charset="2"/>
              </a:rPr>
              <a:t> 출력할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927871"/>
            <a:ext cx="6804656" cy="7155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A B C D E F G H I J K L M N O P Q R S T U V W X Y Z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반복문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홀수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짝수 구하기 문제를 </a:t>
            </a:r>
            <a:r>
              <a:rPr lang="en-US" altLang="ko-KR" sz="1000" dirty="0" smtClean="0">
                <a:sym typeface="Wingdings" pitchFamily="2" charset="2"/>
              </a:rPr>
              <a:t>while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사용하여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en-US" altLang="ko-KR" sz="1000" dirty="0" smtClean="0">
                <a:sym typeface="Wingdings" pitchFamily="2" charset="2"/>
              </a:rPr>
              <a:t>while </a:t>
            </a:r>
            <a:r>
              <a:rPr lang="ko-KR" altLang="en-US" sz="1000" dirty="0" smtClean="0">
                <a:sym typeface="Wingdings" pitchFamily="2" charset="2"/>
              </a:rPr>
              <a:t>반복문과 그 안에서 </a:t>
            </a:r>
            <a:r>
              <a:rPr lang="ko-KR" altLang="en-US" sz="1000" dirty="0" err="1" smtClean="0">
                <a:sym typeface="Wingdings" pitchFamily="2" charset="2"/>
              </a:rPr>
              <a:t>조건문을</a:t>
            </a:r>
            <a:r>
              <a:rPr lang="ko-KR" altLang="en-US" sz="1000" dirty="0" smtClean="0">
                <a:sym typeface="Wingdings" pitchFamily="2" charset="2"/>
              </a:rPr>
              <a:t> 사용할 수 있는지를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927871"/>
            <a:ext cx="6804656" cy="7155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2 4 6 8 10 12 14 16 18 20 22 24 26 28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18633</TotalTime>
  <Words>168</Words>
  <Application>Microsoft Office PowerPoint</Application>
  <PresentationFormat>화면 슬라이드 쇼(16:9)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2466</cp:revision>
  <dcterms:created xsi:type="dcterms:W3CDTF">2006-10-05T04:04:58Z</dcterms:created>
  <dcterms:modified xsi:type="dcterms:W3CDTF">2020-11-27T06:36:41Z</dcterms:modified>
</cp:coreProperties>
</file>