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732" r:id="rId2"/>
    <p:sldId id="744" r:id="rId3"/>
    <p:sldId id="745" r:id="rId4"/>
    <p:sldId id="746" r:id="rId5"/>
    <p:sldId id="747" r:id="rId6"/>
    <p:sldId id="748" r:id="rId7"/>
    <p:sldId id="749" r:id="rId8"/>
    <p:sldId id="750" r:id="rId9"/>
    <p:sldId id="751" r:id="rId10"/>
    <p:sldId id="752" r:id="rId11"/>
    <p:sldId id="754" r:id="rId12"/>
    <p:sldId id="753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49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78580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배열</a:t>
            </a:r>
            <a:endParaRPr lang="en-US" altLang="ko-KR" sz="4400" dirty="0" smtClean="0"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배열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배열을 복사하는 </a:t>
            </a:r>
            <a:r>
              <a:rPr lang="ko-KR" altLang="en-US" sz="1000" dirty="0" err="1" smtClean="0">
                <a:sym typeface="Wingdings" pitchFamily="2" charset="2"/>
              </a:rPr>
              <a:t>메서드를</a:t>
            </a:r>
            <a:r>
              <a:rPr lang="ko-KR" altLang="en-US" sz="1000" dirty="0" smtClean="0">
                <a:sym typeface="Wingdings" pitchFamily="2" charset="2"/>
              </a:rPr>
              <a:t> 말해보고 관련된 예제 코드를 구현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배열 복사시 </a:t>
            </a:r>
            <a:r>
              <a:rPr lang="ko-KR" altLang="en-US" sz="1000" dirty="0" smtClean="0">
                <a:sym typeface="Wingdings" pitchFamily="2" charset="2"/>
              </a:rPr>
              <a:t>사용하는 </a:t>
            </a:r>
            <a:r>
              <a:rPr lang="ko-KR" altLang="en-US" sz="1000" dirty="0" err="1" smtClean="0">
                <a:sym typeface="Wingdings" pitchFamily="2" charset="2"/>
              </a:rPr>
              <a:t>메서드명과</a:t>
            </a:r>
            <a:r>
              <a:rPr lang="ko-KR" altLang="en-US" sz="1000" dirty="0" smtClean="0">
                <a:sym typeface="Wingdings" pitchFamily="2" charset="2"/>
              </a:rPr>
              <a:t> 사용법에 대해서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675487"/>
            <a:ext cx="6804656" cy="89652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[1, 2, 3, 4, 5]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[1, 2, 3, 4, 3, 4, 5, 8, 9, 10]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배열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smtClean="0">
                <a:sym typeface="Wingdings" pitchFamily="2" charset="2"/>
              </a:rPr>
              <a:t>1, 2</a:t>
            </a:r>
            <a:r>
              <a:rPr lang="ko-KR" altLang="en-US" sz="1000" dirty="0" smtClean="0">
                <a:sym typeface="Wingdings" pitchFamily="2" charset="2"/>
              </a:rPr>
              <a:t>차원 배열의 생성 및 출력을 다양한 예제로 구현해보시오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 배열에 관해서 </a:t>
            </a:r>
            <a:r>
              <a:rPr lang="en-US" altLang="ko-KR" sz="1000" dirty="0" smtClean="0">
                <a:sym typeface="Wingdings" pitchFamily="2" charset="2"/>
              </a:rPr>
              <a:t>2</a:t>
            </a:r>
            <a:r>
              <a:rPr lang="ko-KR" altLang="en-US" sz="1000" dirty="0" smtClean="0">
                <a:sym typeface="Wingdings" pitchFamily="2" charset="2"/>
              </a:rPr>
              <a:t>차원 배열 위주로 생성 및 출력을 다양하게 해보는 종합문제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입니다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배열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5507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사용자 입력을 받아 </a:t>
            </a:r>
            <a:r>
              <a:rPr lang="en-US" altLang="ko-KR" sz="1000" dirty="0" smtClean="0">
                <a:sym typeface="Wingdings" pitchFamily="2" charset="2"/>
              </a:rPr>
              <a:t>2</a:t>
            </a:r>
            <a:r>
              <a:rPr lang="ko-KR" altLang="en-US" sz="1000" dirty="0" smtClean="0">
                <a:sym typeface="Wingdings" pitchFamily="2" charset="2"/>
              </a:rPr>
              <a:t>차원 배열을 생성하고 값을 입력하는 코드를 구현하시오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중첩 </a:t>
            </a:r>
            <a:r>
              <a:rPr lang="ko-KR" altLang="en-US" sz="1000" dirty="0" err="1" smtClean="0">
                <a:sym typeface="Wingdings" pitchFamily="2" charset="2"/>
              </a:rPr>
              <a:t>반복문을</a:t>
            </a:r>
            <a:r>
              <a:rPr lang="ko-KR" altLang="en-US" sz="1000" dirty="0" smtClean="0">
                <a:sym typeface="Wingdings" pitchFamily="2" charset="2"/>
              </a:rPr>
              <a:t> 사용하여 출력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도 같이 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배열 생성시 </a:t>
            </a:r>
            <a:r>
              <a:rPr lang="ko-KR" altLang="en-US" sz="1000" dirty="0" smtClean="0">
                <a:sym typeface="Wingdings" pitchFamily="2" charset="2"/>
              </a:rPr>
              <a:t>사용자로 부터 입력을 받아서 </a:t>
            </a:r>
            <a:r>
              <a:rPr lang="en-US" altLang="ko-KR" sz="1000" dirty="0" smtClean="0">
                <a:sym typeface="Wingdings" pitchFamily="2" charset="2"/>
              </a:rPr>
              <a:t>2</a:t>
            </a:r>
            <a:r>
              <a:rPr lang="ko-KR" altLang="en-US" sz="1000" dirty="0" smtClean="0">
                <a:sym typeface="Wingdings" pitchFamily="2" charset="2"/>
              </a:rPr>
              <a:t>차원 배열을 만들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513559"/>
            <a:ext cx="6804656" cy="255852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행의 </a:t>
            </a:r>
            <a:r>
              <a:rPr lang="ko-KR" altLang="en-US" sz="900" dirty="0" err="1" smtClean="0"/>
              <a:t>갯수를</a:t>
            </a:r>
            <a:r>
              <a:rPr lang="ko-KR" altLang="en-US" sz="900" dirty="0" smtClean="0"/>
              <a:t> 입력하고 </a:t>
            </a:r>
            <a:r>
              <a:rPr lang="en-US" altLang="ko-KR" sz="900" dirty="0" smtClean="0"/>
              <a:t>[Enter] </a:t>
            </a:r>
            <a:r>
              <a:rPr lang="ko-KR" altLang="en-US" sz="900" dirty="0" smtClean="0"/>
              <a:t>치세요 </a:t>
            </a:r>
            <a:r>
              <a:rPr lang="en-US" altLang="ko-KR" sz="900" dirty="0" smtClean="0"/>
              <a:t>= 3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열의 </a:t>
            </a:r>
            <a:r>
              <a:rPr lang="ko-KR" altLang="en-US" sz="900" dirty="0" err="1" smtClean="0"/>
              <a:t>갯수를</a:t>
            </a:r>
            <a:r>
              <a:rPr lang="ko-KR" altLang="en-US" sz="900" dirty="0" smtClean="0"/>
              <a:t> 입력하고 </a:t>
            </a:r>
            <a:r>
              <a:rPr lang="en-US" altLang="ko-KR" sz="900" dirty="0" smtClean="0"/>
              <a:t>[Enter] </a:t>
            </a:r>
            <a:r>
              <a:rPr lang="ko-KR" altLang="en-US" sz="900" dirty="0" smtClean="0"/>
              <a:t>치세요 </a:t>
            </a:r>
            <a:r>
              <a:rPr lang="en-US" altLang="ko-KR" sz="900" dirty="0" smtClean="0"/>
              <a:t>= 3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1</a:t>
            </a:r>
            <a:r>
              <a:rPr lang="ko-KR" altLang="en-US" sz="900" dirty="0" smtClean="0"/>
              <a:t>번째 행에 입력할 문자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개를 차례대로 입력하고 </a:t>
            </a:r>
            <a:r>
              <a:rPr lang="en-US" altLang="ko-KR" sz="900" dirty="0" smtClean="0"/>
              <a:t>[Enter] </a:t>
            </a:r>
            <a:r>
              <a:rPr lang="ko-KR" altLang="en-US" sz="900" dirty="0" smtClean="0"/>
              <a:t>치세요 </a:t>
            </a:r>
            <a:r>
              <a:rPr lang="en-US" altLang="ko-KR" sz="900" dirty="0" smtClean="0"/>
              <a:t>= ※</a:t>
            </a:r>
            <a:r>
              <a:rPr lang="ko-KR" altLang="en-US" sz="900" dirty="0" smtClean="0"/>
              <a:t>＠★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</a:t>
            </a:r>
            <a:r>
              <a:rPr lang="ko-KR" altLang="en-US" sz="900" dirty="0" smtClean="0"/>
              <a:t>번째 행에 입력할 문자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개를 차례대로 입력하고 </a:t>
            </a:r>
            <a:r>
              <a:rPr lang="en-US" altLang="ko-KR" sz="900" dirty="0" smtClean="0"/>
              <a:t>[Enter] </a:t>
            </a:r>
            <a:r>
              <a:rPr lang="ko-KR" altLang="en-US" sz="900" dirty="0" smtClean="0"/>
              <a:t>치세요 </a:t>
            </a:r>
            <a:r>
              <a:rPr lang="en-US" altLang="ko-KR" sz="900" dirty="0" smtClean="0"/>
              <a:t>= ○★※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</a:t>
            </a:r>
            <a:r>
              <a:rPr lang="ko-KR" altLang="en-US" sz="900" dirty="0" smtClean="0"/>
              <a:t>번째 행에 입력할 문자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개를 차례대로 입력하고 </a:t>
            </a:r>
            <a:r>
              <a:rPr lang="en-US" altLang="ko-KR" sz="900" dirty="0" smtClean="0"/>
              <a:t>[Enter] </a:t>
            </a:r>
            <a:r>
              <a:rPr lang="ko-KR" altLang="en-US" sz="900" dirty="0" smtClean="0"/>
              <a:t>치세요 </a:t>
            </a:r>
            <a:r>
              <a:rPr lang="en-US" altLang="ko-KR" sz="900" dirty="0" smtClean="0"/>
              <a:t>= </a:t>
            </a:r>
            <a:r>
              <a:rPr lang="ko-KR" altLang="en-US" sz="900" dirty="0" smtClean="0"/>
              <a:t>＠○♨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※</a:t>
            </a:r>
            <a:r>
              <a:rPr lang="ko-KR" altLang="en-US" sz="900" dirty="0" smtClean="0"/>
              <a:t>＠★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○★</a:t>
            </a:r>
            <a:r>
              <a:rPr lang="en-US" altLang="ko-KR" sz="900" dirty="0" smtClean="0"/>
              <a:t>※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＠○♨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배열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배열의 용도와 배열을 선언하는 방법에 대해서 작성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아래 코드에서 </a:t>
            </a:r>
            <a:r>
              <a:rPr lang="ko-KR" altLang="en-US" sz="1000" dirty="0" smtClean="0">
                <a:sym typeface="Wingdings" pitchFamily="2" charset="2"/>
              </a:rPr>
              <a:t>배열의 생성이 틀린 것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을 찾아보시오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배열의 개념과 역할 그리고 배열을 사용하기 위해 선언하는 방법에 대해서 아는지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143254"/>
            <a:ext cx="6804656" cy="13388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(</a:t>
            </a:r>
            <a:r>
              <a:rPr lang="ko-KR" altLang="en-US" sz="900" dirty="0" smtClean="0"/>
              <a:t>문제</a:t>
            </a:r>
            <a:r>
              <a:rPr lang="en-US" altLang="ko-KR" sz="900" dirty="0" smtClean="0"/>
              <a:t>) </a:t>
            </a:r>
            <a:r>
              <a:rPr lang="ko-KR" altLang="en-US" sz="900" dirty="0" err="1" smtClean="0"/>
              <a:t>아래중</a:t>
            </a:r>
            <a:r>
              <a:rPr lang="ko-KR" altLang="en-US" sz="900" dirty="0" smtClean="0"/>
              <a:t> 배열의 선언 및 크기 지정이 틀린 것은</a:t>
            </a:r>
            <a:r>
              <a:rPr lang="en-US" altLang="ko-KR" sz="9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(1)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>
                <a:solidFill>
                  <a:srgbClr val="FF0000"/>
                </a:solidFill>
              </a:rPr>
              <a:t>[]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sales_table</a:t>
            </a:r>
            <a:r>
              <a:rPr lang="en-US" altLang="ko-KR" sz="900" dirty="0" smtClean="0"/>
              <a:t> = new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[100];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(2)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sales_table</a:t>
            </a:r>
            <a:r>
              <a:rPr lang="en-US" altLang="ko-KR" sz="900" dirty="0" smtClean="0">
                <a:solidFill>
                  <a:srgbClr val="FF0000"/>
                </a:solidFill>
              </a:rPr>
              <a:t>[]</a:t>
            </a:r>
            <a:r>
              <a:rPr lang="en-US" altLang="ko-KR" sz="900" dirty="0" smtClean="0"/>
              <a:t> = new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[100];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(3)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>
                <a:solidFill>
                  <a:srgbClr val="FF0000"/>
                </a:solidFill>
              </a:rPr>
              <a:t>[]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sales_table</a:t>
            </a:r>
            <a:r>
              <a:rPr lang="en-US" altLang="ko-KR" sz="9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sales_table</a:t>
            </a:r>
            <a:r>
              <a:rPr lang="en-US" altLang="ko-KR" sz="900" dirty="0" smtClean="0"/>
              <a:t> = new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[100];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배열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배열과 인덱스의 관계에 대해서 설명하고 배열의 </a:t>
            </a:r>
            <a:r>
              <a:rPr lang="ko-KR" altLang="en-US" sz="1000" dirty="0" err="1" smtClean="0">
                <a:sym typeface="Wingdings" pitchFamily="2" charset="2"/>
              </a:rPr>
              <a:t>초깃값은</a:t>
            </a:r>
            <a:r>
              <a:rPr lang="ko-KR" altLang="en-US" sz="1000" dirty="0" smtClean="0">
                <a:sym typeface="Wingdings" pitchFamily="2" charset="2"/>
              </a:rPr>
              <a:t> 어떻게 </a:t>
            </a:r>
            <a:r>
              <a:rPr lang="ko-KR" altLang="en-US" sz="1000" dirty="0" err="1" smtClean="0">
                <a:sym typeface="Wingdings" pitchFamily="2" charset="2"/>
              </a:rPr>
              <a:t>셋팅되는지</a:t>
            </a:r>
            <a:r>
              <a:rPr lang="ko-KR" altLang="en-US" sz="1000" dirty="0" smtClean="0">
                <a:sym typeface="Wingdings" pitchFamily="2" charset="2"/>
              </a:rPr>
              <a:t> 말해보시오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크기 </a:t>
            </a:r>
            <a:r>
              <a:rPr lang="en-US" altLang="ko-KR" sz="1000" dirty="0" smtClean="0">
                <a:sym typeface="Wingdings" pitchFamily="2" charset="2"/>
              </a:rPr>
              <a:t>10</a:t>
            </a:r>
            <a:r>
              <a:rPr lang="ko-KR" altLang="en-US" sz="1000" dirty="0" smtClean="0">
                <a:sym typeface="Wingdings" pitchFamily="2" charset="2"/>
              </a:rPr>
              <a:t>의 정수형 배열을 생성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하고 </a:t>
            </a:r>
            <a:r>
              <a:rPr lang="ko-KR" altLang="en-US" sz="1000" dirty="0" smtClean="0">
                <a:sym typeface="Wingdings" pitchFamily="2" charset="2"/>
              </a:rPr>
              <a:t>인덱스로 배열 공간의 값을 출력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</a:t>
            </a:r>
            <a:r>
              <a:rPr lang="ko-KR" altLang="en-US" sz="1000" dirty="0" smtClean="0">
                <a:sym typeface="Wingdings" pitchFamily="2" charset="2"/>
              </a:rPr>
              <a:t>배열 및 인덱스 사용법 그리고 배열 생성시 초깃값이 어떻게 정해지는지를 묻는 문제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895690"/>
            <a:ext cx="6804656" cy="196207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// </a:t>
            </a:r>
            <a:r>
              <a:rPr lang="ko-KR" altLang="en-US" sz="900" dirty="0" smtClean="0"/>
              <a:t>아래 코드의 결과를 말해보시오</a:t>
            </a:r>
            <a:r>
              <a:rPr lang="en-US" altLang="ko-KR" sz="9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// [1] : </a:t>
            </a:r>
            <a:r>
              <a:rPr lang="ko-KR" altLang="en-US" sz="900" dirty="0" smtClean="0"/>
              <a:t>배열 선언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[] scores = new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[10];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// [2] : </a:t>
            </a:r>
            <a:r>
              <a:rPr lang="ko-KR" altLang="en-US" sz="900" dirty="0" smtClean="0"/>
              <a:t>선언한 배열 공간의 값을 인덱스로 출력하기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scores[0]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scores[9]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</a:t>
            </a:r>
            <a:r>
              <a:rPr lang="en-US" altLang="ko-KR" sz="900" dirty="0" err="1" smtClean="0"/>
              <a:t>sales_table</a:t>
            </a:r>
            <a:r>
              <a:rPr lang="en-US" altLang="ko-KR" sz="900" dirty="0" smtClean="0"/>
              <a:t>[10]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배열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배열 요소에 데이터 값을 넣으려면 어떻게 </a:t>
            </a:r>
            <a:r>
              <a:rPr lang="ko-KR" altLang="en-US" sz="1000" dirty="0" err="1" smtClean="0">
                <a:sym typeface="Wingdings" pitchFamily="2" charset="2"/>
              </a:rPr>
              <a:t>해야하는지</a:t>
            </a:r>
            <a:r>
              <a:rPr lang="ko-KR" altLang="en-US" sz="1000" dirty="0" smtClean="0">
                <a:sym typeface="Wingdings" pitchFamily="2" charset="2"/>
              </a:rPr>
              <a:t> 작성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배열을 생성한 후에 </a:t>
            </a:r>
            <a:r>
              <a:rPr lang="ko-KR" altLang="en-US" sz="1000" dirty="0" smtClean="0">
                <a:sym typeface="Wingdings" pitchFamily="2" charset="2"/>
              </a:rPr>
              <a:t>데이터 값을 입력하는 방법에 대해서 아는지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895690"/>
            <a:ext cx="6804656" cy="172752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11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22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33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44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44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배열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크기 </a:t>
            </a:r>
            <a:r>
              <a:rPr lang="en-US" altLang="ko-KR" sz="1000" dirty="0" smtClean="0">
                <a:sym typeface="Wingdings" pitchFamily="2" charset="2"/>
              </a:rPr>
              <a:t>5</a:t>
            </a:r>
            <a:r>
              <a:rPr lang="ko-KR" altLang="en-US" sz="1000" dirty="0" smtClean="0">
                <a:sym typeface="Wingdings" pitchFamily="2" charset="2"/>
              </a:rPr>
              <a:t>의 정수형 배열을 선언하고 </a:t>
            </a:r>
            <a:r>
              <a:rPr lang="en-US" altLang="ko-KR" sz="1000" dirty="0" smtClean="0">
                <a:sym typeface="Wingdings" pitchFamily="2" charset="2"/>
              </a:rPr>
              <a:t>55, 88, 60, 100, 90 </a:t>
            </a:r>
            <a:r>
              <a:rPr lang="ko-KR" altLang="en-US" sz="1000" dirty="0" smtClean="0">
                <a:sym typeface="Wingdings" pitchFamily="2" charset="2"/>
              </a:rPr>
              <a:t>으로 각 요소의 값을 초기화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배열 선언과 동시에 </a:t>
            </a:r>
            <a:r>
              <a:rPr lang="ko-KR" altLang="en-US" sz="1000" dirty="0" smtClean="0">
                <a:sym typeface="Wingdings" pitchFamily="2" charset="2"/>
              </a:rPr>
              <a:t>특정 값으로 초기화 할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en-US" altLang="ko-KR" sz="1000" dirty="0" smtClean="0">
                <a:sym typeface="Wingdings" pitchFamily="2" charset="2"/>
              </a:rPr>
              <a:t>2</a:t>
            </a:r>
            <a:r>
              <a:rPr lang="ko-KR" altLang="en-US" sz="1000" dirty="0" smtClean="0">
                <a:sym typeface="Wingdings" pitchFamily="2" charset="2"/>
              </a:rPr>
              <a:t>가지 방식으로 초기화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할 수 있는데 모두 작성해보시오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아래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코드중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틀린 것을 찾아 말해보시오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311189"/>
            <a:ext cx="6804656" cy="154657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// [1]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[] </a:t>
            </a:r>
            <a:r>
              <a:rPr lang="en-US" altLang="ko-KR" sz="900" dirty="0" err="1" smtClean="0"/>
              <a:t>sales_table</a:t>
            </a:r>
            <a:r>
              <a:rPr lang="en-US" altLang="ko-KR" sz="900" dirty="0" smtClean="0"/>
              <a:t> = { 55, 88, 60, 100, 90 };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</a:t>
            </a:r>
            <a:r>
              <a:rPr lang="en-US" altLang="ko-KR" sz="900" dirty="0" err="1" smtClean="0"/>
              <a:t>sales_table</a:t>
            </a:r>
            <a:r>
              <a:rPr lang="en-US" altLang="ko-KR" sz="900" dirty="0" smtClean="0"/>
              <a:t>[1]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// [2]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[] sales_table2 = new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[] { 55, 88, 60, 100, 90 };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</a:t>
            </a:r>
            <a:r>
              <a:rPr lang="en-US" altLang="ko-KR" sz="900" dirty="0" err="1" smtClean="0"/>
              <a:t>sales_table</a:t>
            </a:r>
            <a:r>
              <a:rPr lang="en-US" altLang="ko-KR" sz="900" dirty="0" smtClean="0"/>
              <a:t>[2]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// [3]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[] sales_table3;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sales_table3 = { 55, 88, 60, 100, 90 }; 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</a:t>
            </a:r>
            <a:r>
              <a:rPr lang="en-US" altLang="ko-KR" sz="900" dirty="0" err="1" smtClean="0"/>
              <a:t>sales_table</a:t>
            </a:r>
            <a:r>
              <a:rPr lang="en-US" altLang="ko-KR" sz="900" dirty="0" smtClean="0"/>
              <a:t>[3]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배열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배열 요소의 값을 </a:t>
            </a:r>
            <a:r>
              <a:rPr lang="ko-KR" altLang="en-US" sz="1000" dirty="0" err="1" smtClean="0">
                <a:sym typeface="Wingdings" pitchFamily="2" charset="2"/>
              </a:rPr>
              <a:t>반복문을</a:t>
            </a:r>
            <a:r>
              <a:rPr lang="ko-KR" altLang="en-US" sz="1000" dirty="0" smtClean="0">
                <a:sym typeface="Wingdings" pitchFamily="2" charset="2"/>
              </a:rPr>
              <a:t> 사용하여 모두 출력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배열 원소의 </a:t>
            </a:r>
            <a:r>
              <a:rPr lang="ko-KR" altLang="en-US" sz="1000" dirty="0" smtClean="0">
                <a:sym typeface="Wingdings" pitchFamily="2" charset="2"/>
              </a:rPr>
              <a:t>값을 </a:t>
            </a:r>
            <a:r>
              <a:rPr lang="en-US" altLang="ko-KR" sz="1000" dirty="0" smtClean="0">
                <a:sym typeface="Wingdings" pitchFamily="2" charset="2"/>
              </a:rPr>
              <a:t>for</a:t>
            </a:r>
            <a:r>
              <a:rPr lang="ko-KR" altLang="en-US" sz="1000" dirty="0" smtClean="0">
                <a:sym typeface="Wingdings" pitchFamily="2" charset="2"/>
              </a:rPr>
              <a:t>문과 같은 </a:t>
            </a:r>
            <a:r>
              <a:rPr lang="ko-KR" altLang="en-US" sz="1000" dirty="0" err="1" smtClean="0">
                <a:sym typeface="Wingdings" pitchFamily="2" charset="2"/>
              </a:rPr>
              <a:t>반복문을</a:t>
            </a:r>
            <a:r>
              <a:rPr lang="ko-KR" altLang="en-US" sz="1000" dirty="0" smtClean="0">
                <a:sym typeface="Wingdings" pitchFamily="2" charset="2"/>
              </a:rPr>
              <a:t> 사용하여 출력할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24930" y="3286130"/>
            <a:ext cx="6804656" cy="13388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// [1] :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배열 선언과 동시에 특정 값으로 초기화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[] </a:t>
            </a: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sales_table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= { 33, 52, 93, 100, 87 };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33 52 93 100 87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배열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5507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크기 </a:t>
            </a:r>
            <a:r>
              <a:rPr lang="en-US" altLang="ko-KR" sz="1000" dirty="0" smtClean="0">
                <a:sym typeface="Wingdings" pitchFamily="2" charset="2"/>
              </a:rPr>
              <a:t>5</a:t>
            </a:r>
            <a:r>
              <a:rPr lang="ko-KR" altLang="en-US" sz="1000" dirty="0" smtClean="0">
                <a:sym typeface="Wingdings" pitchFamily="2" charset="2"/>
              </a:rPr>
              <a:t>의 정수형과 실수형 배열을 생성하고 각각의 주소 값을 출력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주소 값은 다른 말로 </a:t>
            </a:r>
            <a:r>
              <a:rPr lang="ko-KR" altLang="en-US" sz="1000" dirty="0" smtClean="0">
                <a:sym typeface="Wingdings" pitchFamily="2" charset="2"/>
              </a:rPr>
              <a:t>참조 값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이라고도 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배열 변수에 들어있는 값이 참조형 타입인지에 대해서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배열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배열의 값들을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for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문과 같은 </a:t>
            </a:r>
            <a:r>
              <a:rPr lang="ko-KR" altLang="en-US" sz="1000" dirty="0" err="1" smtClean="0">
                <a:sym typeface="Wingdings" pitchFamily="2" charset="2"/>
              </a:rPr>
              <a:t>반복문을</a:t>
            </a:r>
            <a:r>
              <a:rPr lang="ko-KR" altLang="en-US" sz="1000" dirty="0" smtClean="0">
                <a:sym typeface="Wingdings" pitchFamily="2" charset="2"/>
              </a:rPr>
              <a:t> 사용하지 않고 한꺼번에 출력하는 코드를 작성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반복문이 아닌 </a:t>
            </a:r>
            <a:r>
              <a:rPr lang="ko-KR" altLang="en-US" sz="1000" dirty="0" err="1" smtClean="0">
                <a:sym typeface="Wingdings" pitchFamily="2" charset="2"/>
              </a:rPr>
              <a:t>메서드로</a:t>
            </a:r>
            <a:r>
              <a:rPr lang="ko-KR" altLang="en-US" sz="1000" dirty="0" smtClean="0">
                <a:sym typeface="Wingdings" pitchFamily="2" charset="2"/>
              </a:rPr>
              <a:t> 배열의 요소 값들을 출력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하는 방법에 대해서 아는지를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786196"/>
            <a:ext cx="6804656" cy="71558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[238, 382, 491, 229, 943, 254, 843]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배열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다음중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다중 배열의 선언으로 맞는 것을 골라보시오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배열 선언을 </a:t>
            </a:r>
            <a:r>
              <a:rPr lang="ko-KR" altLang="en-US" sz="1000" dirty="0" smtClean="0">
                <a:sym typeface="Wingdings" pitchFamily="2" charset="2"/>
              </a:rPr>
              <a:t>여러 개 해야하는 경우 </a:t>
            </a:r>
            <a:r>
              <a:rPr lang="ko-KR" altLang="en-US" sz="1000" dirty="0" err="1" smtClean="0">
                <a:sym typeface="Wingdings" pitchFamily="2" charset="2"/>
              </a:rPr>
              <a:t>한줄에</a:t>
            </a:r>
            <a:r>
              <a:rPr lang="ko-KR" altLang="en-US" sz="1000" dirty="0" smtClean="0">
                <a:sym typeface="Wingdings" pitchFamily="2" charset="2"/>
              </a:rPr>
              <a:t> 모두 선언하고 만들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058804"/>
            <a:ext cx="6804656" cy="172752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900" dirty="0" smtClean="0"/>
              <a:t>// [1]</a:t>
            </a:r>
          </a:p>
          <a:p>
            <a:pPr>
              <a:lnSpc>
                <a:spcPct val="150000"/>
              </a:lnSpc>
            </a:pPr>
            <a:r>
              <a:rPr lang="pt-BR" altLang="ko-KR" sz="900" dirty="0" smtClean="0"/>
              <a:t>int[] a, b, c;</a:t>
            </a:r>
          </a:p>
          <a:p>
            <a:pPr>
              <a:lnSpc>
                <a:spcPct val="150000"/>
              </a:lnSpc>
            </a:pPr>
            <a:r>
              <a:rPr lang="pt-BR" altLang="ko-KR" sz="900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pt-BR" altLang="ko-KR" sz="900" dirty="0" smtClean="0"/>
              <a:t>// [2]</a:t>
            </a:r>
          </a:p>
          <a:p>
            <a:pPr>
              <a:lnSpc>
                <a:spcPct val="150000"/>
              </a:lnSpc>
            </a:pPr>
            <a:r>
              <a:rPr lang="pt-BR" altLang="ko-KR" sz="900" dirty="0" smtClean="0"/>
              <a:t>int d[], e[], f[];</a:t>
            </a:r>
          </a:p>
          <a:p>
            <a:pPr>
              <a:lnSpc>
                <a:spcPct val="150000"/>
              </a:lnSpc>
            </a:pPr>
            <a:r>
              <a:rPr lang="pt-BR" altLang="ko-KR" sz="900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pt-BR" altLang="ko-KR" sz="900" dirty="0" smtClean="0"/>
              <a:t>// [3]</a:t>
            </a:r>
          </a:p>
          <a:p>
            <a:pPr>
              <a:lnSpc>
                <a:spcPct val="150000"/>
              </a:lnSpc>
            </a:pPr>
            <a:r>
              <a:rPr lang="pt-BR" altLang="ko-KR" sz="900" dirty="0" smtClean="0"/>
              <a:t>int g[], h, i;</a:t>
            </a:r>
            <a:endParaRPr lang="en-US" altLang="ko-KR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18767</TotalTime>
  <Words>763</Words>
  <Application>Microsoft Office PowerPoint</Application>
  <PresentationFormat>화면 슬라이드 쇼(16:9)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2494</cp:revision>
  <dcterms:created xsi:type="dcterms:W3CDTF">2006-10-05T04:04:58Z</dcterms:created>
  <dcterms:modified xsi:type="dcterms:W3CDTF">2020-11-29T07:33:52Z</dcterms:modified>
</cp:coreProperties>
</file>