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732" r:id="rId2"/>
    <p:sldId id="733" r:id="rId3"/>
    <p:sldId id="734" r:id="rId4"/>
    <p:sldId id="735" r:id="rId5"/>
    <p:sldId id="736" r:id="rId6"/>
    <p:sldId id="737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49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78580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변수</a:t>
            </a:r>
            <a:endParaRPr lang="en-US" altLang="ko-KR" sz="4400" dirty="0" smtClean="0"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5399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자바의 </a:t>
            </a:r>
            <a:r>
              <a:rPr lang="ko-KR" altLang="en-US" sz="1000" dirty="0" smtClean="0">
                <a:sym typeface="Wingdings" pitchFamily="2" charset="2"/>
              </a:rPr>
              <a:t>기본적인 코드를 작성한 것인데 에러가 많이 나온다</a:t>
            </a:r>
            <a:r>
              <a:rPr lang="en-US" altLang="ko-KR" sz="1000" dirty="0" smtClean="0">
                <a:sym typeface="Wingdings" pitchFamily="2" charset="2"/>
              </a:rPr>
              <a:t>. </a:t>
            </a:r>
            <a:r>
              <a:rPr lang="ko-KR" altLang="en-US" sz="1000" dirty="0" smtClean="0">
                <a:sym typeface="Wingdings" pitchFamily="2" charset="2"/>
              </a:rPr>
              <a:t>에러를 모두 찾아서 수정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</a:t>
            </a:r>
            <a:r>
              <a:rPr lang="ko-KR" altLang="en-US" sz="1000" dirty="0" smtClean="0">
                <a:sym typeface="Wingdings" pitchFamily="2" charset="2"/>
              </a:rPr>
              <a:t>기본적인 코드 작성 규칙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을 알고 있는지와 </a:t>
            </a:r>
            <a:r>
              <a:rPr lang="ko-KR" altLang="en-US" sz="1000" dirty="0" smtClean="0">
                <a:sym typeface="Wingdings" pitchFamily="2" charset="2"/>
              </a:rPr>
              <a:t>그에 따라 작성할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786064"/>
            <a:ext cx="6804656" cy="15465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소스코드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public class java100_variable_HelloWorld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public static void main(string[] </a:t>
            </a:r>
            <a:r>
              <a:rPr lang="en-US" altLang="ko-KR" sz="900" dirty="0" err="1" smtClean="0"/>
              <a:t>args</a:t>
            </a:r>
            <a:r>
              <a:rPr lang="en-US" altLang="ko-KR" sz="900" dirty="0" smtClean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'Hello World~' 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자바의 </a:t>
            </a:r>
            <a:r>
              <a:rPr lang="ko-KR" altLang="en-US" sz="1000" dirty="0" smtClean="0">
                <a:sym typeface="Wingdings" pitchFamily="2" charset="2"/>
              </a:rPr>
              <a:t>기본적인 코드 구성에서 각 키워드를 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간략히</a:t>
            </a:r>
            <a:r>
              <a:rPr lang="ko-KR" altLang="en-US" sz="1000" dirty="0" smtClean="0">
                <a:sym typeface="Wingdings" pitchFamily="2" charset="2"/>
              </a:rPr>
              <a:t> 설명해보시오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 코드의 </a:t>
            </a:r>
            <a:r>
              <a:rPr lang="ko-KR" altLang="en-US" sz="1000" dirty="0" smtClean="0">
                <a:sym typeface="Wingdings" pitchFamily="2" charset="2"/>
              </a:rPr>
              <a:t>주요 키워드들에 대해서 각각의 의미와 쓰임새</a:t>
            </a:r>
            <a:r>
              <a:rPr lang="en-US" altLang="ko-KR" sz="1000" dirty="0" smtClean="0">
                <a:sym typeface="Wingdings" pitchFamily="2" charset="2"/>
              </a:rPr>
              <a:t>(</a:t>
            </a:r>
            <a:r>
              <a:rPr lang="ko-KR" altLang="en-US" sz="1000" dirty="0" smtClean="0">
                <a:sym typeface="Wingdings" pitchFamily="2" charset="2"/>
              </a:rPr>
              <a:t>용도</a:t>
            </a:r>
            <a:r>
              <a:rPr lang="en-US" altLang="ko-KR" sz="1000" dirty="0" smtClean="0">
                <a:sym typeface="Wingdings" pitchFamily="2" charset="2"/>
              </a:rPr>
              <a:t>)</a:t>
            </a:r>
            <a:r>
              <a:rPr lang="ko-KR" altLang="en-US" sz="1000" dirty="0" smtClean="0">
                <a:sym typeface="Wingdings" pitchFamily="2" charset="2"/>
              </a:rPr>
              <a:t>에 대해서 아는지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지금 단계에서는 </a:t>
            </a:r>
            <a:r>
              <a:rPr lang="ko-KR" altLang="en-US" sz="1000" dirty="0" smtClean="0">
                <a:sym typeface="Wingdings" pitchFamily="2" charset="2"/>
              </a:rPr>
              <a:t>간략한 개념 정도만 알면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더 알 수도 없다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786064"/>
            <a:ext cx="6804656" cy="15465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파일명 </a:t>
            </a:r>
            <a:r>
              <a:rPr lang="en-US" altLang="ko-KR" sz="900" dirty="0" smtClean="0"/>
              <a:t>: Java100_variable_HelloWorld2.java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public class Java100_variable_HelloJava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public static void main(String[] </a:t>
            </a:r>
            <a:r>
              <a:rPr lang="en-US" altLang="ko-KR" sz="900" dirty="0" err="1" smtClean="0"/>
              <a:t>args</a:t>
            </a:r>
            <a:r>
              <a:rPr lang="en-US" altLang="ko-KR" sz="900" dirty="0" smtClean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5399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자바의 </a:t>
            </a:r>
            <a:r>
              <a:rPr lang="ko-KR" altLang="en-US" sz="1000" dirty="0" smtClean="0">
                <a:sym typeface="Wingdings" pitchFamily="2" charset="2"/>
              </a:rPr>
              <a:t>메인 </a:t>
            </a:r>
            <a:r>
              <a:rPr lang="ko-KR" altLang="en-US" sz="1000" dirty="0" err="1" smtClean="0">
                <a:sym typeface="Wingdings" pitchFamily="2" charset="2"/>
              </a:rPr>
              <a:t>메서드를</a:t>
            </a:r>
            <a:r>
              <a:rPr lang="ko-KR" altLang="en-US" sz="1000" dirty="0" smtClean="0">
                <a:sym typeface="Wingdings" pitchFamily="2" charset="2"/>
              </a:rPr>
              <a:t> 작성한 코드에서 틀린 곳을 찾아서 모두 수정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기본 코드 구성에서 </a:t>
            </a:r>
            <a:r>
              <a:rPr lang="ko-KR" altLang="en-US" sz="1000" dirty="0" smtClean="0">
                <a:sym typeface="Wingdings" pitchFamily="2" charset="2"/>
              </a:rPr>
              <a:t>메인 메서드의 특징과 주의할 점에 대해서 아는지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786064"/>
            <a:ext cx="6804656" cy="15465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파일명 </a:t>
            </a:r>
            <a:r>
              <a:rPr lang="en-US" altLang="ko-KR" sz="900" dirty="0" smtClean="0"/>
              <a:t>: Java100_variable_HelloWorld3.java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public class Java100_variable_HelloWorld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public void </a:t>
            </a:r>
            <a:r>
              <a:rPr lang="en-US" altLang="ko-KR" sz="900" dirty="0" err="1" smtClean="0"/>
              <a:t>main_method</a:t>
            </a:r>
            <a:r>
              <a:rPr lang="en-US" altLang="ko-KR" sz="900" dirty="0" smtClean="0"/>
              <a:t>(String[] </a:t>
            </a:r>
            <a:r>
              <a:rPr lang="en-US" altLang="ko-KR" sz="900" dirty="0" err="1" smtClean="0"/>
              <a:t>gaddonge</a:t>
            </a:r>
            <a:r>
              <a:rPr lang="en-US" altLang="ko-KR" sz="900" dirty="0" smtClean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"Hello World~"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자바 </a:t>
            </a:r>
            <a:r>
              <a:rPr lang="ko-KR" altLang="en-US" sz="1000" dirty="0" smtClean="0">
                <a:sym typeface="Wingdings" pitchFamily="2" charset="2"/>
              </a:rPr>
              <a:t>메인 </a:t>
            </a:r>
            <a:r>
              <a:rPr lang="ko-KR" altLang="en-US" sz="1000" dirty="0" err="1" smtClean="0">
                <a:sym typeface="Wingdings" pitchFamily="2" charset="2"/>
              </a:rPr>
              <a:t>메서드에서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>static </a:t>
            </a:r>
            <a:r>
              <a:rPr lang="ko-KR" altLang="en-US" sz="1000" dirty="0" smtClean="0">
                <a:sym typeface="Wingdings" pitchFamily="2" charset="2"/>
              </a:rPr>
              <a:t>키워드의 역할에 대해서 설명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★ ★ ★</a:t>
            </a:r>
            <a:r>
              <a:rPr lang="en-US" altLang="ko-KR" sz="1000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작성한 자바 코드를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실행시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>static</a:t>
            </a:r>
            <a:r>
              <a:rPr lang="ko-KR" altLang="en-US" sz="1000" dirty="0" smtClean="0">
                <a:sym typeface="Wingdings" pitchFamily="2" charset="2"/>
              </a:rPr>
              <a:t>을 안쓰면 에러가 나는데 그 이유가 무엇인지도 같이 설명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en-US" altLang="ko-KR" sz="1000" dirty="0" smtClean="0">
                <a:sym typeface="Wingdings" pitchFamily="2" charset="2"/>
              </a:rPr>
              <a:t>static</a:t>
            </a:r>
            <a:r>
              <a:rPr lang="ko-KR" altLang="en-US" sz="1000" dirty="0" smtClean="0">
                <a:sym typeface="Wingdings" pitchFamily="2" charset="2"/>
              </a:rPr>
              <a:t>의 개념과 역할에 대해서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786064"/>
            <a:ext cx="6804656" cy="15465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파일명 </a:t>
            </a:r>
            <a:r>
              <a:rPr lang="en-US" altLang="ko-KR" sz="900" dirty="0" smtClean="0"/>
              <a:t>: Java100_variable_HelloWorld4.java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public class Java100_variable_HelloWorld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public </a:t>
            </a:r>
            <a:r>
              <a:rPr lang="en-US" altLang="ko-KR" sz="900" dirty="0" smtClean="0">
                <a:solidFill>
                  <a:srgbClr val="FF0000"/>
                </a:solidFill>
              </a:rPr>
              <a:t>static</a:t>
            </a:r>
            <a:r>
              <a:rPr lang="en-US" altLang="ko-KR" sz="900" dirty="0" smtClean="0"/>
              <a:t> void main(String[] </a:t>
            </a:r>
            <a:r>
              <a:rPr lang="en-US" altLang="ko-KR" sz="900" dirty="0" err="1" smtClean="0"/>
              <a:t>args</a:t>
            </a:r>
            <a:r>
              <a:rPr lang="en-US" altLang="ko-KR" sz="900" dirty="0" smtClean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"Hello World~"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98591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변수와 변수 선언이란 무엇이고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변수의 용도와 왜 필요한지 설명해보시오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1.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변수란 무엇인가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2.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변수 선언이란 무엇인가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3.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변수의 용도는 무엇이고 왜 필요한가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18339</TotalTime>
  <Words>262</Words>
  <Application>Microsoft Office PowerPoint</Application>
  <PresentationFormat>화면 슬라이드 쇼(16:9)</PresentationFormat>
  <Paragraphs>53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2433</cp:revision>
  <dcterms:created xsi:type="dcterms:W3CDTF">2006-10-05T04:04:58Z</dcterms:created>
  <dcterms:modified xsi:type="dcterms:W3CDTF">2020-11-12T04:15:42Z</dcterms:modified>
</cp:coreProperties>
</file>