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32" r:id="rId2"/>
    <p:sldId id="745" r:id="rId3"/>
    <p:sldId id="746" r:id="rId4"/>
    <p:sldId id="747" r:id="rId5"/>
    <p:sldId id="748" r:id="rId6"/>
    <p:sldId id="749" r:id="rId7"/>
    <p:sldId id="750" r:id="rId8"/>
    <p:sldId id="75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알고리즘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정수로 이루어진 배열에서 가장 큰 값을 구하는 최댓값 알고리즘을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배열내 정수 값들에서 </a:t>
            </a:r>
            <a:r>
              <a:rPr lang="ko-KR" altLang="en-US" sz="1000" dirty="0" smtClean="0">
                <a:sym typeface="Wingdings" pitchFamily="2" charset="2"/>
              </a:rPr>
              <a:t>최댓값을 구하는 알고리즘에 대해서 아는지를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89652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[ 4, 13, 150, 17, -2 ]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배열내</a:t>
            </a:r>
            <a:r>
              <a:rPr lang="ko-KR" altLang="en-US" sz="900" dirty="0" smtClean="0"/>
              <a:t> 가장 큰 값은 </a:t>
            </a:r>
            <a:r>
              <a:rPr lang="en-US" altLang="ko-KR" sz="900" dirty="0" smtClean="0"/>
              <a:t>: 4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배열내</a:t>
            </a:r>
            <a:r>
              <a:rPr lang="ko-KR" altLang="en-US" sz="900" dirty="0" smtClean="0"/>
              <a:t> 가장 큰 값은 </a:t>
            </a:r>
            <a:r>
              <a:rPr lang="en-US" altLang="ko-KR" sz="900" dirty="0" smtClean="0"/>
              <a:t>: 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정수로 이루어진 배열에서 가장 작은 값을 구하는 최솟값 알고리즘을 구현해보시오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배열내 정수 값들에서 </a:t>
            </a:r>
            <a:r>
              <a:rPr lang="ko-KR" altLang="en-US" sz="1000" dirty="0" smtClean="0">
                <a:sym typeface="Wingdings" pitchFamily="2" charset="2"/>
              </a:rPr>
              <a:t>최솟값을 구하는 알고리즘에 대해서 아는지를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[ 4, 13, 150, 17, -2 ]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배열내</a:t>
            </a:r>
            <a:r>
              <a:rPr lang="ko-KR" altLang="en-US" sz="900" dirty="0" smtClean="0"/>
              <a:t> 가장 작은 값은 </a:t>
            </a:r>
            <a:r>
              <a:rPr lang="en-US" altLang="ko-KR" sz="900" dirty="0" smtClean="0"/>
              <a:t>: 4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배열내</a:t>
            </a:r>
            <a:r>
              <a:rPr lang="ko-KR" altLang="en-US" sz="900" dirty="0" smtClean="0"/>
              <a:t> 가장 작은 값은 </a:t>
            </a:r>
            <a:r>
              <a:rPr lang="en-US" altLang="ko-KR" sz="900" dirty="0" smtClean="0"/>
              <a:t>: 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랜덤으로 정수 </a:t>
            </a:r>
            <a:r>
              <a:rPr lang="en-US" altLang="ko-KR" sz="1000" dirty="0" smtClean="0">
                <a:sym typeface="Wingdings" pitchFamily="2" charset="2"/>
              </a:rPr>
              <a:t>10</a:t>
            </a:r>
            <a:r>
              <a:rPr lang="ko-KR" altLang="en-US" sz="1000" dirty="0" smtClean="0">
                <a:sym typeface="Wingdings" pitchFamily="2" charset="2"/>
              </a:rPr>
              <a:t>개의 값을 갖는 배열을 만들어 최댓값과 최솟값을 같이 출력해보시오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1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의 자리 정수는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0~9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사이로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랜덤 숫자 생성과 최댓값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최솟값 알고리즘을 다 같이 사용할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1131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89 79 49 61 21 31 22 5 81 3 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ar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배열내</a:t>
            </a:r>
            <a:r>
              <a:rPr lang="ko-KR" altLang="en-US" sz="900" dirty="0" smtClean="0"/>
              <a:t> 최댓값 </a:t>
            </a:r>
            <a:r>
              <a:rPr lang="en-US" altLang="ko-KR" sz="900" dirty="0" smtClean="0"/>
              <a:t>: 89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ar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배열내</a:t>
            </a:r>
            <a:r>
              <a:rPr lang="ko-KR" altLang="en-US" sz="900" dirty="0" smtClean="0"/>
              <a:t> 최솟값 </a:t>
            </a:r>
            <a:r>
              <a:rPr lang="en-US" altLang="ko-KR" sz="900" dirty="0" smtClean="0"/>
              <a:t>: 3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98591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정렬 함수를 이용하여 학생들의 성적을 꼴찌부터 </a:t>
            </a:r>
            <a:r>
              <a:rPr lang="en-US" altLang="ko-KR" sz="1000" dirty="0" smtClean="0">
                <a:sym typeface="Wingdings" pitchFamily="2" charset="2"/>
              </a:rPr>
              <a:t>1</a:t>
            </a:r>
            <a:r>
              <a:rPr lang="ko-KR" altLang="en-US" sz="1000" dirty="0" smtClean="0">
                <a:sym typeface="Wingdings" pitchFamily="2" charset="2"/>
              </a:rPr>
              <a:t>등 까지 순위대로 출력해보시오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내장된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메서드를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사용하면 </a:t>
            </a:r>
            <a:r>
              <a:rPr lang="ko-KR" altLang="en-US" sz="1000" dirty="0" smtClean="0">
                <a:sym typeface="Wingdings" pitchFamily="2" charset="2"/>
              </a:rPr>
              <a:t>따로 정렬 알고리즘을 만들지 않아도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오름차순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 정렬한다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따로 정렬 알고리즘을 구현하지 않고 내장된 정렬 메서드를 사용해서 정렬해보는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88, 50, 38, 100, 90, 100, 99, 65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화장실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정렬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들어가기 전 </a:t>
            </a:r>
            <a:r>
              <a:rPr lang="en-US" altLang="ko-KR" sz="900" dirty="0" smtClean="0"/>
              <a:t>= 88    50    38    100    90    100    99    65    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화장실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정렬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들어가기 후 </a:t>
            </a:r>
            <a:r>
              <a:rPr lang="en-US" altLang="ko-KR" sz="900" dirty="0" smtClean="0"/>
              <a:t>= 38    50    65    88    90    99    100    100    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화장실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정렬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들어가기 후 </a:t>
            </a:r>
            <a:r>
              <a:rPr lang="en-US" altLang="ko-KR" sz="900" dirty="0" smtClean="0"/>
              <a:t>= 38    50    65    88    90    99    100    100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정렬 함수를 이용하여 학생들의 성적을 </a:t>
            </a:r>
            <a:r>
              <a:rPr lang="en-US" altLang="ko-KR" sz="1000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등부터 꼴찌 </a:t>
            </a:r>
            <a:r>
              <a:rPr lang="ko-KR" altLang="en-US" sz="1000" dirty="0" smtClean="0">
                <a:sym typeface="Wingdings" pitchFamily="2" charset="2"/>
              </a:rPr>
              <a:t>까지 순위대로 출력해보시오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내장된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메서드를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사용하면 </a:t>
            </a:r>
            <a:r>
              <a:rPr lang="ko-KR" altLang="en-US" sz="1000" dirty="0" smtClean="0">
                <a:sym typeface="Wingdings" pitchFamily="2" charset="2"/>
              </a:rPr>
              <a:t>따로 정렬 알고리즘을 만들지 않아도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내림차순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 정렬한다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따로 정렬 알고리즘을 구현하지 않고 내장된 정렬 메서드를 사용해서 정렬해보는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88, 50, 38, 100, 90, 99, 74, 65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화장실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정렬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들어가기 전 </a:t>
            </a:r>
            <a:r>
              <a:rPr lang="en-US" altLang="ko-KR" sz="900" dirty="0" smtClean="0"/>
              <a:t>= 88    50    38    100    90    99    74    65    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화장실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정렬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들어가기 후 </a:t>
            </a:r>
            <a:r>
              <a:rPr lang="en-US" altLang="ko-KR" sz="900" dirty="0" smtClean="0"/>
              <a:t>= 100    99    90    88    74    65    50    38    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화장실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정렬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들어가기 후 </a:t>
            </a:r>
            <a:r>
              <a:rPr lang="en-US" altLang="ko-KR" sz="900" dirty="0" smtClean="0"/>
              <a:t>= 100    99    90    88    74    65    50    38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학생들의 성적을 </a:t>
            </a:r>
            <a:r>
              <a:rPr lang="en-US" altLang="ko-KR" sz="1000" dirty="0" smtClean="0">
                <a:sym typeface="Wingdings" pitchFamily="2" charset="2"/>
              </a:rPr>
              <a:t>1</a:t>
            </a:r>
            <a:r>
              <a:rPr lang="ko-KR" altLang="en-US" sz="1000" dirty="0" smtClean="0">
                <a:sym typeface="Wingdings" pitchFamily="2" charset="2"/>
              </a:rPr>
              <a:t>등 </a:t>
            </a:r>
            <a:r>
              <a:rPr lang="ko-KR" altLang="en-US" sz="1000" dirty="0" err="1" smtClean="0">
                <a:sym typeface="Wingdings" pitchFamily="2" charset="2"/>
              </a:rPr>
              <a:t>부터</a:t>
            </a:r>
            <a:r>
              <a:rPr lang="ko-KR" altLang="en-US" sz="1000" dirty="0" smtClean="0">
                <a:sym typeface="Wingdings" pitchFamily="2" charset="2"/>
              </a:rPr>
              <a:t> 순위를 매겨서 출력해보시오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순위</a:t>
            </a:r>
            <a:r>
              <a:rPr lang="en-US" altLang="ko-KR" sz="1000" dirty="0" smtClean="0">
                <a:sym typeface="Wingdings" pitchFamily="2" charset="2"/>
              </a:rPr>
              <a:t>(Ranking) </a:t>
            </a:r>
            <a:r>
              <a:rPr lang="ko-KR" altLang="en-US" sz="1000" dirty="0" smtClean="0">
                <a:sym typeface="Wingdings" pitchFamily="2" charset="2"/>
              </a:rPr>
              <a:t>알고리즘에 대해서 알고 있는지를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1131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88, 50, 38, 100, 90, 100, 99, 65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총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명 학생의 성적과 등수는</a:t>
            </a:r>
            <a:r>
              <a:rPr lang="en-US" altLang="ko-KR" sz="900" dirty="0" smtClean="0"/>
              <a:t>?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88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5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50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7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38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8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1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90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4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1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99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3</a:t>
            </a:r>
            <a:r>
              <a:rPr lang="ko-KR" altLang="en-US" sz="900" dirty="0" smtClean="0"/>
              <a:t>등 </a:t>
            </a:r>
            <a:r>
              <a:rPr lang="en-US" altLang="ko-KR" sz="900" dirty="0" smtClean="0"/>
              <a:t>65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6</a:t>
            </a:r>
            <a:r>
              <a:rPr lang="ko-KR" altLang="en-US" sz="900" dirty="0" smtClean="0"/>
              <a:t>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알고리즘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학생들의 성적을 </a:t>
            </a:r>
            <a:r>
              <a:rPr lang="en-US" altLang="ko-KR" sz="1000" dirty="0" smtClean="0">
                <a:sym typeface="Wingdings" pitchFamily="2" charset="2"/>
              </a:rPr>
              <a:t>1</a:t>
            </a:r>
            <a:r>
              <a:rPr lang="ko-KR" altLang="en-US" sz="1000" dirty="0" smtClean="0">
                <a:sym typeface="Wingdings" pitchFamily="2" charset="2"/>
              </a:rPr>
              <a:t>등 </a:t>
            </a:r>
            <a:r>
              <a:rPr lang="ko-KR" altLang="en-US" sz="1000" dirty="0" err="1" smtClean="0">
                <a:sym typeface="Wingdings" pitchFamily="2" charset="2"/>
              </a:rPr>
              <a:t>부터</a:t>
            </a:r>
            <a:r>
              <a:rPr lang="ko-KR" altLang="en-US" sz="1000" dirty="0" smtClean="0">
                <a:sym typeface="Wingdings" pitchFamily="2" charset="2"/>
              </a:rPr>
              <a:t> 순위를 매겨서 출력해보시오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순위</a:t>
            </a:r>
            <a:r>
              <a:rPr lang="en-US" altLang="ko-KR" sz="1000" dirty="0" smtClean="0">
                <a:sym typeface="Wingdings" pitchFamily="2" charset="2"/>
              </a:rPr>
              <a:t>(Ranking) </a:t>
            </a:r>
            <a:r>
              <a:rPr lang="ko-KR" altLang="en-US" sz="1000" dirty="0" smtClean="0">
                <a:sym typeface="Wingdings" pitchFamily="2" charset="2"/>
              </a:rPr>
              <a:t>알고리즘에 대해서 알고 있는지를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성적 배열의 점수를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오름차순으로 정렬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해서 출력시키고 옆에 등수를 표시하시오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500444"/>
            <a:ext cx="6804656" cy="1131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88, 50, 38, 100, 90, 100, 99, 65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총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명 학생의 성적과 등수는</a:t>
            </a:r>
            <a:r>
              <a:rPr lang="en-US" altLang="ko-KR" sz="900" dirty="0" smtClean="0"/>
              <a:t>?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38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8</a:t>
            </a:r>
            <a:r>
              <a:rPr lang="ko-KR" altLang="en-US" sz="900" dirty="0" smtClean="0"/>
              <a:t>등   </a:t>
            </a:r>
            <a:r>
              <a:rPr lang="en-US" altLang="ko-KR" sz="900" dirty="0" smtClean="0"/>
              <a:t>50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7</a:t>
            </a:r>
            <a:r>
              <a:rPr lang="ko-KR" altLang="en-US" sz="900" dirty="0" smtClean="0"/>
              <a:t>등   </a:t>
            </a:r>
            <a:r>
              <a:rPr lang="en-US" altLang="ko-KR" sz="900" dirty="0" smtClean="0"/>
              <a:t>75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6</a:t>
            </a:r>
            <a:r>
              <a:rPr lang="ko-KR" altLang="en-US" sz="900" dirty="0" smtClean="0"/>
              <a:t>등   </a:t>
            </a:r>
            <a:r>
              <a:rPr lang="en-US" altLang="ko-KR" sz="900" dirty="0" smtClean="0"/>
              <a:t>88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5</a:t>
            </a:r>
            <a:r>
              <a:rPr lang="ko-KR" altLang="en-US" sz="900" dirty="0" smtClean="0"/>
              <a:t>등 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90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4</a:t>
            </a:r>
            <a:r>
              <a:rPr lang="ko-KR" altLang="en-US" sz="900" dirty="0" smtClean="0"/>
              <a:t>등   </a:t>
            </a:r>
            <a:r>
              <a:rPr lang="en-US" altLang="ko-KR" sz="900" dirty="0" smtClean="0"/>
              <a:t>99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3</a:t>
            </a:r>
            <a:r>
              <a:rPr lang="ko-KR" altLang="en-US" sz="900" dirty="0" smtClean="0"/>
              <a:t>등  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1</a:t>
            </a:r>
            <a:r>
              <a:rPr lang="ko-KR" altLang="en-US" sz="900" dirty="0" smtClean="0"/>
              <a:t>등 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100</a:t>
            </a:r>
            <a:r>
              <a:rPr lang="ko-KR" altLang="en-US" sz="900" dirty="0" smtClean="0"/>
              <a:t>점 </a:t>
            </a:r>
            <a:r>
              <a:rPr lang="en-US" altLang="ko-KR" sz="900" dirty="0" smtClean="0"/>
              <a:t>--&gt; 1</a:t>
            </a:r>
            <a:r>
              <a:rPr lang="ko-KR" altLang="en-US" sz="900" dirty="0" smtClean="0"/>
              <a:t>등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18744</TotalTime>
  <Words>639</Words>
  <Application>Microsoft Office PowerPoint</Application>
  <PresentationFormat>화면 슬라이드 쇼(16:9)</PresentationFormat>
  <Paragraphs>70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2493</cp:revision>
  <dcterms:created xsi:type="dcterms:W3CDTF">2006-10-05T04:04:58Z</dcterms:created>
  <dcterms:modified xsi:type="dcterms:W3CDTF">2020-12-02T19:10:20Z</dcterms:modified>
</cp:coreProperties>
</file>