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32" r:id="rId2"/>
    <p:sldId id="743" r:id="rId3"/>
    <p:sldId id="744" r:id="rId4"/>
    <p:sldId id="745" r:id="rId5"/>
    <p:sldId id="746" r:id="rId6"/>
    <p:sldId id="747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연산</a:t>
            </a: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자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연산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수치 연산자에 대해서 설명해보시오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기본적인 </a:t>
            </a:r>
            <a:r>
              <a:rPr lang="ko-KR" altLang="en-US" sz="1000" dirty="0" smtClean="0">
                <a:sym typeface="Wingdings" pitchFamily="2" charset="2"/>
              </a:rPr>
              <a:t>수치 연산자에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2500312"/>
            <a:ext cx="6804656" cy="21698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a, b, c, d;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a=60</a:t>
            </a:r>
            <a:r>
              <a:rPr lang="en-US" altLang="ko-KR" sz="900" dirty="0" smtClean="0"/>
              <a:t>; b=8; c=300; d=400</a:t>
            </a:r>
            <a:r>
              <a:rPr lang="en-US" altLang="ko-KR" sz="900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 + b </a:t>
            </a:r>
            <a:r>
              <a:rPr lang="en-US" altLang="ko-KR" sz="900" dirty="0" smtClean="0"/>
              <a:t>); </a:t>
            </a:r>
            <a:r>
              <a:rPr lang="en-US" altLang="ko-KR" sz="900" dirty="0" smtClean="0"/>
              <a:t>	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"a + b = " + a + b </a:t>
            </a:r>
            <a:r>
              <a:rPr lang="en-US" altLang="ko-KR" sz="9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"a + b = " + (a + b) );	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"a - b = " + (a - b) </a:t>
            </a:r>
            <a:r>
              <a:rPr lang="en-US" altLang="ko-KR" sz="900" dirty="0" smtClean="0"/>
              <a:t>);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"a * b = " + (a * b) </a:t>
            </a:r>
            <a:r>
              <a:rPr lang="en-US" altLang="ko-KR" sz="900" dirty="0" smtClean="0"/>
              <a:t>);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"a / b = " + (a / b) </a:t>
            </a:r>
            <a:r>
              <a:rPr lang="en-US" altLang="ko-KR" sz="900" dirty="0" smtClean="0"/>
              <a:t>);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"a % b = " + (a % b) </a:t>
            </a:r>
            <a:r>
              <a:rPr lang="en-US" altLang="ko-KR" sz="900" dirty="0" smtClean="0"/>
              <a:t>);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연산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수치 연산자를 사용한 연산에서 </a:t>
            </a:r>
            <a:r>
              <a:rPr lang="ko-KR" altLang="en-US" sz="1000" dirty="0" err="1" smtClean="0">
                <a:sym typeface="Wingdings" pitchFamily="2" charset="2"/>
              </a:rPr>
              <a:t>소숫점</a:t>
            </a:r>
            <a:r>
              <a:rPr lang="ko-KR" altLang="en-US" sz="1000" dirty="0" smtClean="0">
                <a:sym typeface="Wingdings" pitchFamily="2" charset="2"/>
              </a:rPr>
              <a:t> 결과가 예상과 다르게 나오는 것에 대해서 설명해보시오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아래의 코드 결과가 올바르게 나오도록 수정해보시오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기본적인 </a:t>
            </a:r>
            <a:r>
              <a:rPr lang="ko-KR" altLang="en-US" sz="1000" dirty="0" smtClean="0">
                <a:sym typeface="Wingdings" pitchFamily="2" charset="2"/>
              </a:rPr>
              <a:t>수치 연산자에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3214692"/>
            <a:ext cx="6804656" cy="1131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a=60, b=8</a:t>
            </a:r>
            <a:r>
              <a:rPr lang="en-US" altLang="ko-KR" sz="9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rst1 = a / b</a:t>
            </a:r>
            <a:r>
              <a:rPr lang="en-US" altLang="ko-KR" sz="900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rst1 );  	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(double)rst1 );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연산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축약된 형태의 연산자를 사용하여 변수 </a:t>
            </a:r>
            <a:r>
              <a:rPr lang="en-US" altLang="ko-KR" sz="1000" dirty="0" smtClean="0">
                <a:sym typeface="Wingdings" pitchFamily="2" charset="2"/>
              </a:rPr>
              <a:t>a</a:t>
            </a:r>
            <a:r>
              <a:rPr lang="ko-KR" altLang="en-US" sz="1000" dirty="0" smtClean="0">
                <a:sym typeface="Wingdings" pitchFamily="2" charset="2"/>
              </a:rPr>
              <a:t>의 값을 증가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시켜보시오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수의 연산시 </a:t>
            </a:r>
            <a:r>
              <a:rPr lang="ko-KR" altLang="en-US" sz="1000" dirty="0" smtClean="0">
                <a:sym typeface="Wingdings" pitchFamily="2" charset="2"/>
              </a:rPr>
              <a:t>축약된 형태로 사용하는 방법에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3214692"/>
            <a:ext cx="6804656" cy="89652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a=0, b=100;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 </a:t>
            </a:r>
            <a:r>
              <a:rPr lang="en-US" altLang="ko-KR" sz="900" dirty="0" smtClean="0"/>
              <a:t>= a + 1;		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연산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관계 연산자에 대해서 설명해보시오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기본적인 관계 연산자에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3929072"/>
            <a:ext cx="6804656" cy="30008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// [ ! ] : </a:t>
            </a:r>
            <a:r>
              <a:rPr lang="ko-KR" altLang="en-US" sz="900" dirty="0" smtClean="0"/>
              <a:t>관계 연산자 </a:t>
            </a:r>
            <a:r>
              <a:rPr lang="en-US" altLang="ko-KR" sz="900" dirty="0" smtClean="0">
                <a:sym typeface="Wingdings" pitchFamily="2" charset="2"/>
              </a:rPr>
              <a:t>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==, !=, &gt;, &gt;=, &lt;, &lt;=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연산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논리 연산자에 대해서 설명해보시오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거짓을 판단하는 문장을 가지고 논리 연산자를 사용해보시오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기본적인 논리 연산자에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3643320"/>
            <a:ext cx="6804656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// [ ! ] : </a:t>
            </a:r>
            <a:r>
              <a:rPr lang="ko-KR" altLang="en-US" sz="900" dirty="0" smtClean="0"/>
              <a:t>논리 연산자 </a:t>
            </a:r>
            <a:r>
              <a:rPr lang="en-US" altLang="ko-KR" sz="900" dirty="0" smtClean="0">
                <a:sym typeface="Wingdings" pitchFamily="2" charset="2"/>
              </a:rPr>
              <a:t></a:t>
            </a:r>
            <a:r>
              <a:rPr lang="en-US" altLang="ko-KR" sz="900" dirty="0" smtClean="0"/>
              <a:t> 	&amp;&amp;, || (</a:t>
            </a:r>
            <a:r>
              <a:rPr lang="ko-KR" altLang="en-US" sz="900" dirty="0" smtClean="0"/>
              <a:t>이항 연산자</a:t>
            </a:r>
            <a:r>
              <a:rPr lang="en-US" altLang="ko-KR" sz="900" dirty="0" smtClean="0"/>
              <a:t>)	</a:t>
            </a:r>
            <a:r>
              <a:rPr lang="en-US" altLang="ko-KR" sz="900" dirty="0" smtClean="0"/>
              <a:t>! (</a:t>
            </a:r>
            <a:r>
              <a:rPr lang="ko-KR" altLang="en-US" sz="900" dirty="0" err="1" smtClean="0"/>
              <a:t>단항</a:t>
            </a:r>
            <a:r>
              <a:rPr lang="ko-KR" altLang="en-US" sz="900" dirty="0" smtClean="0"/>
              <a:t> 연산자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</a:t>
            </a:r>
            <a:r>
              <a:rPr lang="en-US" altLang="ko-KR" sz="900" dirty="0" smtClean="0">
                <a:solidFill>
                  <a:srgbClr val="FF0000"/>
                </a:solidFill>
              </a:rPr>
              <a:t>&amp;&amp; </a:t>
            </a:r>
            <a:r>
              <a:rPr lang="en-US" altLang="ko-KR" sz="900" dirty="0" smtClean="0"/>
              <a:t>(</a:t>
            </a:r>
            <a:r>
              <a:rPr lang="en-US" altLang="ko-KR" sz="900" dirty="0" smtClean="0"/>
              <a:t>and)		</a:t>
            </a:r>
            <a:r>
              <a:rPr lang="en-US" altLang="ko-KR" sz="900" dirty="0" smtClean="0">
                <a:solidFill>
                  <a:srgbClr val="FF0000"/>
                </a:solidFill>
              </a:rPr>
              <a:t>|| </a:t>
            </a:r>
            <a:r>
              <a:rPr lang="en-US" altLang="ko-KR" sz="900" dirty="0" smtClean="0"/>
              <a:t>(or</a:t>
            </a:r>
            <a:r>
              <a:rPr lang="en-US" altLang="ko-KR" sz="900" dirty="0" smtClean="0"/>
              <a:t>)		</a:t>
            </a:r>
            <a:r>
              <a:rPr lang="en-US" altLang="ko-KR" sz="900" dirty="0" smtClean="0">
                <a:solidFill>
                  <a:srgbClr val="FF0000"/>
                </a:solidFill>
              </a:rPr>
              <a:t>! </a:t>
            </a:r>
            <a:r>
              <a:rPr lang="en-US" altLang="ko-KR" sz="900" dirty="0" smtClean="0"/>
              <a:t>(</a:t>
            </a:r>
            <a:r>
              <a:rPr lang="en-US" altLang="ko-KR" sz="900" dirty="0" smtClean="0"/>
              <a:t>not)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18477</TotalTime>
  <Words>240</Words>
  <Application>Microsoft Office PowerPoint</Application>
  <PresentationFormat>화면 슬라이드 쇼(16:9)</PresentationFormat>
  <Paragraphs>45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2449</cp:revision>
  <dcterms:created xsi:type="dcterms:W3CDTF">2006-10-05T04:04:58Z</dcterms:created>
  <dcterms:modified xsi:type="dcterms:W3CDTF">2020-11-12T06:34:47Z</dcterms:modified>
</cp:coreProperties>
</file>