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32" r:id="rId2"/>
    <p:sldId id="738" r:id="rId3"/>
    <p:sldId id="739" r:id="rId4"/>
    <p:sldId id="740" r:id="rId5"/>
    <p:sldId id="741" r:id="rId6"/>
    <p:sldId id="742" r:id="rId7"/>
    <p:sldId id="743" r:id="rId8"/>
    <p:sldId id="74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err="1" smtClean="0">
                <a:latin typeface="Adobe 고딕 Std B" pitchFamily="34" charset="-127"/>
                <a:ea typeface="Adobe 고딕 Std B" pitchFamily="34" charset="-127"/>
                <a:cs typeface="+mj-cs"/>
              </a:rPr>
              <a:t>자료형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ko-KR" altLang="en-US" sz="1000" dirty="0" smtClean="0">
                <a:sym typeface="Wingdings" pitchFamily="2" charset="2"/>
              </a:rPr>
              <a:t>데이터타입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ko-KR" altLang="en-US" sz="1000" dirty="0" err="1" smtClean="0">
                <a:sym typeface="Wingdings" pitchFamily="2" charset="2"/>
              </a:rPr>
              <a:t>자료형</a:t>
            </a:r>
            <a:r>
              <a:rPr lang="en-US" altLang="ko-KR" sz="1000" dirty="0" smtClean="0">
                <a:sym typeface="Wingdings" pitchFamily="2" charset="2"/>
              </a:rPr>
              <a:t>)</a:t>
            </a:r>
            <a:r>
              <a:rPr lang="ko-KR" altLang="en-US" sz="1000" dirty="0" smtClean="0">
                <a:sym typeface="Wingdings" pitchFamily="2" charset="2"/>
              </a:rPr>
              <a:t>에 대해서 각 타입의 사이즈와 함께 설명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정수형의 경우 사이즈와 범위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도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자료형 종류와 각 타입의 사이즈에 대해서 아는지를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</a:t>
            </a:r>
            <a:r>
              <a:rPr lang="en-US" altLang="ko-KR" sz="1000" dirty="0" smtClean="0">
                <a:sym typeface="Wingdings" pitchFamily="2" charset="2"/>
              </a:rPr>
              <a:t>Primitive Data Type</a:t>
            </a:r>
            <a:r>
              <a:rPr lang="ko-KR" altLang="en-US" sz="1000" dirty="0" smtClean="0">
                <a:sym typeface="Wingdings" pitchFamily="2" charset="2"/>
              </a:rPr>
              <a:t>의 바이트 크기와 비트 크기를 출력하는 코드를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정수형 타입과 문자형 타입에 대해서만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타입의 </a:t>
            </a:r>
            <a:r>
              <a:rPr lang="ko-KR" altLang="en-US" sz="1000" dirty="0" smtClean="0">
                <a:sym typeface="Wingdings" pitchFamily="2" charset="2"/>
              </a:rPr>
              <a:t>최댓값과 최솟값도 같이 구하여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 결과에서 문자형의 최댓값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최솟값이 제대로 출력이 안되었는데 그 이유를 설명하고 수정해보시오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7275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byte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1(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8(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-128 ~127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short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2(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16(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-32768 ~32767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4(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32(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-2147483648 ~2147483647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long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8(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64(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-9223372036854775808 ~9223372036854775807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char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2(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16(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◦ </a:t>
            </a:r>
            <a:r>
              <a:rPr lang="en-US" altLang="ko-KR" sz="900" dirty="0" smtClean="0"/>
              <a:t>~?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char 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: 2(</a:t>
            </a:r>
            <a:r>
              <a:rPr lang="ko-KR" altLang="en-US" sz="900" dirty="0" smtClean="0"/>
              <a:t>바이트</a:t>
            </a:r>
            <a:r>
              <a:rPr lang="en-US" altLang="ko-KR" sz="900" dirty="0" smtClean="0"/>
              <a:t>) --&gt; 16(</a:t>
            </a:r>
            <a:r>
              <a:rPr lang="ko-KR" altLang="en-US" sz="900" dirty="0" smtClean="0"/>
              <a:t>비트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	</a:t>
            </a:r>
            <a:r>
              <a:rPr lang="en-US" altLang="ko-KR" sz="900" dirty="0" smtClean="0"/>
              <a:t>0 ~65535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실수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문자형 타입의 변수 사용에서 틀린 곳을 찾아서 모두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혹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에러가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안나더라도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올바르게 수정해주시오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변수 선언과 사용시 주의할 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571750"/>
            <a:ext cx="6804656" cy="216982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Java100_variable_DataType1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b;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c = 90;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double d;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char e;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a = 10;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d = 10;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e = "A";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b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c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d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e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기본형 타입의 값을 초기화한 아래의 코드에서 틀린 곳을 찾아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기본형 타입의 </a:t>
            </a:r>
            <a:r>
              <a:rPr lang="ko-KR" altLang="en-US" sz="1000" dirty="0" smtClean="0">
                <a:sym typeface="Wingdings" pitchFamily="2" charset="2"/>
              </a:rPr>
              <a:t>값을 초기화하는 방법에 대해서 알고 있는지를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14626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[1] : </a:t>
            </a:r>
            <a:r>
              <a:rPr lang="ko-KR" altLang="en-US" sz="900" dirty="0" smtClean="0"/>
              <a:t>기본형 타입 </a:t>
            </a:r>
            <a:r>
              <a:rPr lang="en-US" altLang="ko-KR" sz="900" dirty="0" smtClean="0"/>
              <a:t>--&gt; 8</a:t>
            </a:r>
            <a:r>
              <a:rPr lang="ko-KR" altLang="en-US" sz="900" dirty="0" smtClean="0"/>
              <a:t>개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변수 선언과 동시에 값을 입력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byte b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short s = 30000;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2100000000;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long l = 7000000000;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float f = 9.8;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double d = 3.14;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char c = 'A';		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boolean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bl</a:t>
            </a:r>
            <a:r>
              <a:rPr lang="en-US" altLang="ko-KR" sz="900" dirty="0" smtClean="0"/>
              <a:t> =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정수형 변수를 </a:t>
            </a:r>
            <a:r>
              <a:rPr lang="ko-KR" altLang="en-US" sz="1000" dirty="0" err="1" smtClean="0">
                <a:sym typeface="Wingdings" pitchFamily="2" charset="2"/>
              </a:rPr>
              <a:t>문자형으로</a:t>
            </a:r>
            <a:r>
              <a:rPr lang="ko-KR" altLang="en-US" sz="1000" dirty="0" smtClean="0">
                <a:sym typeface="Wingdings" pitchFamily="2" charset="2"/>
              </a:rPr>
              <a:t> 형</a:t>
            </a:r>
            <a:r>
              <a:rPr lang="en-US" altLang="ko-KR" sz="1000" dirty="0" smtClean="0">
                <a:sym typeface="Wingdings" pitchFamily="2" charset="2"/>
              </a:rPr>
              <a:t>(Type) </a:t>
            </a:r>
            <a:r>
              <a:rPr lang="ko-KR" altLang="en-US" sz="1000" dirty="0" smtClean="0">
                <a:sym typeface="Wingdings" pitchFamily="2" charset="2"/>
              </a:rPr>
              <a:t>변환시켜서 출력하면 어떤 결과가 나오는지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 코드의 결과를 예상하여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정수형과 문자형의 타입 변환시 일어나는 변화에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578432"/>
            <a:ext cx="6804656" cy="23775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[1]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short a = 'A';  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[2]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short b = 90;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(char)b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[3]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char c = 'C';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(short)c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변수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err="1" smtClean="0">
                <a:sym typeface="Wingdings" pitchFamily="2" charset="2"/>
              </a:rPr>
              <a:t>System.out.print</a:t>
            </a:r>
            <a:r>
              <a:rPr lang="en-US" altLang="ko-KR" sz="1000" dirty="0" smtClean="0">
                <a:sym typeface="Wingdings" pitchFamily="2" charset="2"/>
              </a:rPr>
              <a:t>(), </a:t>
            </a:r>
            <a:r>
              <a:rPr lang="en-US" altLang="ko-KR" sz="1000" dirty="0" err="1" smtClean="0">
                <a:sym typeface="Wingdings" pitchFamily="2" charset="2"/>
              </a:rPr>
              <a:t>println</a:t>
            </a:r>
            <a:r>
              <a:rPr lang="en-US" altLang="ko-KR" sz="1000" dirty="0" smtClean="0">
                <a:sym typeface="Wingdings" pitchFamily="2" charset="2"/>
              </a:rPr>
              <a:t>(), </a:t>
            </a:r>
            <a:r>
              <a:rPr lang="en-US" altLang="ko-KR" sz="1000" dirty="0" err="1" smtClean="0">
                <a:sym typeface="Wingdings" pitchFamily="2" charset="2"/>
              </a:rPr>
              <a:t>printf</a:t>
            </a:r>
            <a:r>
              <a:rPr lang="en-US" altLang="ko-KR" sz="1000" dirty="0" smtClean="0">
                <a:sym typeface="Wingdings" pitchFamily="2" charset="2"/>
              </a:rPr>
              <a:t>() </a:t>
            </a:r>
            <a:r>
              <a:rPr lang="ko-KR" altLang="en-US" sz="1000" dirty="0" smtClean="0">
                <a:sym typeface="Wingdings" pitchFamily="2" charset="2"/>
              </a:rPr>
              <a:t>등에 대해서 예제를 통해 설명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10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진수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10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</a:t>
            </a:r>
            <a:r>
              <a:rPr lang="en-US" altLang="ko-KR" sz="1000" dirty="0" smtClean="0">
                <a:sym typeface="Wingdings" pitchFamily="2" charset="2"/>
              </a:rPr>
              <a:t>8</a:t>
            </a:r>
            <a:r>
              <a:rPr lang="ko-KR" altLang="en-US" sz="1000" dirty="0" smtClean="0">
                <a:sym typeface="Wingdings" pitchFamily="2" charset="2"/>
              </a:rPr>
              <a:t>진수</a:t>
            </a:r>
            <a:r>
              <a:rPr lang="en-US" altLang="ko-KR" sz="1000" dirty="0" smtClean="0">
                <a:sym typeface="Wingdings" pitchFamily="2" charset="2"/>
              </a:rPr>
              <a:t>, 16</a:t>
            </a:r>
            <a:r>
              <a:rPr lang="ko-KR" altLang="en-US" sz="1000" dirty="0" smtClean="0">
                <a:sym typeface="Wingdings" pitchFamily="2" charset="2"/>
              </a:rPr>
              <a:t>진수로 각각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출력시 많이 사용되는 </a:t>
            </a:r>
            <a:r>
              <a:rPr lang="en-US" altLang="ko-KR" sz="1000" dirty="0" smtClean="0">
                <a:sym typeface="Wingdings" pitchFamily="2" charset="2"/>
              </a:rPr>
              <a:t>print(), </a:t>
            </a:r>
            <a:r>
              <a:rPr lang="en-US" altLang="ko-KR" sz="1000" dirty="0" err="1" smtClean="0">
                <a:sym typeface="Wingdings" pitchFamily="2" charset="2"/>
              </a:rPr>
              <a:t>println</a:t>
            </a:r>
            <a:r>
              <a:rPr lang="en-US" altLang="ko-KR" sz="1000" dirty="0" smtClean="0">
                <a:sym typeface="Wingdings" pitchFamily="2" charset="2"/>
              </a:rPr>
              <a:t>(), </a:t>
            </a:r>
            <a:r>
              <a:rPr lang="en-US" altLang="ko-KR" sz="1000" dirty="0" err="1" smtClean="0">
                <a:sym typeface="Wingdings" pitchFamily="2" charset="2"/>
              </a:rPr>
              <a:t>printf</a:t>
            </a:r>
            <a:r>
              <a:rPr lang="en-US" altLang="ko-KR" sz="1000" dirty="0" smtClean="0">
                <a:sym typeface="Wingdings" pitchFamily="2" charset="2"/>
              </a:rPr>
              <a:t>() </a:t>
            </a:r>
            <a:r>
              <a:rPr lang="ko-KR" altLang="en-US" sz="1000" dirty="0" smtClean="0">
                <a:sym typeface="Wingdings" pitchFamily="2" charset="2"/>
              </a:rPr>
              <a:t>형식에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631178"/>
            <a:ext cx="6804656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127, 32767, 2100000000, 7000000000, 9.8, 3.14, A, false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10</a:t>
            </a:r>
            <a:r>
              <a:rPr lang="ko-KR" altLang="en-US" sz="900" dirty="0" smtClean="0"/>
              <a:t>진수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은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진수로는 </a:t>
            </a:r>
            <a:r>
              <a:rPr lang="en-US" altLang="ko-KR" sz="900" dirty="0" smtClean="0"/>
              <a:t>177 </a:t>
            </a:r>
            <a:r>
              <a:rPr lang="ko-KR" altLang="en-US" sz="900" dirty="0" smtClean="0"/>
              <a:t>이고</a:t>
            </a:r>
            <a:r>
              <a:rPr lang="en-US" altLang="ko-KR" sz="900" dirty="0" smtClean="0"/>
              <a:t>, 16</a:t>
            </a:r>
            <a:r>
              <a:rPr lang="ko-KR" altLang="en-US" sz="900" dirty="0" smtClean="0"/>
              <a:t>진수로는 </a:t>
            </a:r>
            <a:r>
              <a:rPr lang="en-US" altLang="ko-KR" sz="900" dirty="0" smtClean="0"/>
              <a:t>7f </a:t>
            </a:r>
            <a:r>
              <a:rPr lang="ko-KR" altLang="en-US" sz="900" dirty="0" smtClean="0"/>
              <a:t>이다</a:t>
            </a:r>
            <a:r>
              <a:rPr lang="en-US" altLang="ko-KR" sz="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자료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정수형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en-US" altLang="ko-KR" sz="1000" dirty="0" err="1" smtClean="0">
                <a:sym typeface="Wingdings" pitchFamily="2" charset="2"/>
              </a:rPr>
              <a:t>int</a:t>
            </a:r>
            <a:r>
              <a:rPr lang="en-US" altLang="ko-KR" sz="1000" dirty="0" smtClean="0">
                <a:sym typeface="Wingdings" pitchFamily="2" charset="2"/>
              </a:rPr>
              <a:t>)</a:t>
            </a:r>
            <a:r>
              <a:rPr lang="ko-KR" altLang="en-US" sz="1000" dirty="0" smtClean="0">
                <a:sym typeface="Wingdings" pitchFamily="2" charset="2"/>
              </a:rPr>
              <a:t>을 문자열</a:t>
            </a:r>
            <a:r>
              <a:rPr lang="en-US" altLang="ko-KR" sz="1000" dirty="0" smtClean="0">
                <a:sym typeface="Wingdings" pitchFamily="2" charset="2"/>
              </a:rPr>
              <a:t>(String)</a:t>
            </a:r>
            <a:r>
              <a:rPr lang="ko-KR" altLang="en-US" sz="1000" dirty="0" smtClean="0">
                <a:sym typeface="Wingdings" pitchFamily="2" charset="2"/>
              </a:rPr>
              <a:t>로 변환하여 정수의 자릿수를 구하는 코드를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정수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12345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입력하면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"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자릿수가 </a:t>
            </a:r>
            <a:r>
              <a:rPr lang="en-US" altLang="ko-KR" sz="1000" dirty="0" smtClean="0">
                <a:sym typeface="Wingdings" pitchFamily="2" charset="2"/>
              </a:rPr>
              <a:t>"5"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로 출력되도록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정수형을 문자열로 문자열을 정수형으로 변환하는 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266553"/>
            <a:ext cx="6804656" cy="1519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[1] --&gt; 5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[2] --&gt; 5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[3] --&gt; 12346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[3] --&gt; 123451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[4] --&gt; 12346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Words>483</Words>
  <Application>Microsoft Office PowerPoint</Application>
  <PresentationFormat>화면 슬라이드 쇼(16:9)</PresentationFormat>
  <Paragraphs>92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2435</cp:revision>
  <dcterms:created xsi:type="dcterms:W3CDTF">2006-10-05T04:04:58Z</dcterms:created>
  <dcterms:modified xsi:type="dcterms:W3CDTF">2020-11-25T07:02:18Z</dcterms:modified>
</cp:coreProperties>
</file>