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732" r:id="rId2"/>
    <p:sldId id="743" r:id="rId3"/>
    <p:sldId id="744" r:id="rId4"/>
    <p:sldId id="745" r:id="rId5"/>
    <p:sldId id="746" r:id="rId6"/>
    <p:sldId id="747" r:id="rId7"/>
    <p:sldId id="748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014"/>
    <a:srgbClr val="9A7500"/>
    <a:srgbClr val="03012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43" d="100"/>
          <a:sy n="143" d="100"/>
        </p:scale>
        <p:origin x="-492" y="-1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3C4D8-71B7-4F13-BD2E-CFE11C36E193}" type="datetimeFigureOut">
              <a:rPr lang="ko-KR" altLang="en-US" smtClean="0"/>
              <a:pPr/>
              <a:t>2020-11-25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4DC60C-CF20-4A62-910F-221DAF4415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785800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ko-KR" altLang="en-US" sz="4400" dirty="0" err="1" smtClean="0">
                <a:latin typeface="Adobe 고딕 Std B" pitchFamily="34" charset="-127"/>
                <a:ea typeface="Adobe 고딕 Std B" pitchFamily="34" charset="-127"/>
                <a:cs typeface="+mj-cs"/>
              </a:rPr>
              <a:t>조건문</a:t>
            </a:r>
            <a:endParaRPr lang="en-US" altLang="ko-KR" sz="4400" dirty="0" smtClean="0">
              <a:latin typeface="Adobe 고딕 Std B" pitchFamily="34" charset="-127"/>
              <a:ea typeface="Adobe 고딕 Std B" pitchFamily="34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117980" y="571486"/>
            <a:ext cx="6908041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100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조건문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5786" y="1000114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문제</a:t>
            </a:r>
            <a:r>
              <a:rPr lang="en-US" altLang="ko-KR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24930" y="1357304"/>
            <a:ext cx="6804656" cy="52424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en-US" altLang="ko-KR" sz="1000" dirty="0" smtClean="0">
                <a:sym typeface="Wingdings" pitchFamily="2" charset="2"/>
              </a:rPr>
              <a:t>if </a:t>
            </a:r>
            <a:r>
              <a:rPr lang="ko-KR" altLang="en-US" sz="1000" dirty="0" smtClean="0">
                <a:sym typeface="Wingdings" pitchFamily="2" charset="2"/>
              </a:rPr>
              <a:t>조건문의 사용법을 예제로 설명해보시오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 문제는 자바의 </a:t>
            </a:r>
            <a:r>
              <a:rPr lang="en-US" altLang="ko-KR" sz="1000" dirty="0" smtClean="0">
                <a:sym typeface="Wingdings" pitchFamily="2" charset="2"/>
              </a:rPr>
              <a:t>if </a:t>
            </a:r>
            <a:r>
              <a:rPr lang="ko-KR" altLang="en-US" sz="1000" dirty="0" err="1" smtClean="0">
                <a:sym typeface="Wingdings" pitchFamily="2" charset="2"/>
              </a:rPr>
              <a:t>조건문을</a:t>
            </a:r>
            <a:r>
              <a:rPr lang="ko-KR" altLang="en-US" sz="1000" dirty="0" smtClean="0">
                <a:sym typeface="Wingdings" pitchFamily="2" charset="2"/>
              </a:rPr>
              <a:t> 사용할 수 있는지에 대해서 묻는 문제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117980" y="571486"/>
            <a:ext cx="6908041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100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조건문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5786" y="1000114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문제</a:t>
            </a:r>
            <a:r>
              <a:rPr lang="en-US" altLang="ko-KR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24930" y="1357304"/>
            <a:ext cx="6804656" cy="784830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en-US" altLang="ko-KR" sz="1000" dirty="0" smtClean="0">
                <a:sym typeface="Wingdings" pitchFamily="2" charset="2"/>
              </a:rPr>
              <a:t>if ~ else </a:t>
            </a:r>
            <a:r>
              <a:rPr lang="ko-KR" altLang="en-US" sz="1000" dirty="0" smtClean="0">
                <a:sym typeface="Wingdings" pitchFamily="2" charset="2"/>
              </a:rPr>
              <a:t>조건문의 사용법을 예제로 설명해보시오</a:t>
            </a:r>
            <a:r>
              <a:rPr lang="en-US" altLang="ko-KR" sz="1000" dirty="0" smtClean="0"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아래 코드에서 틀린 곳을 찾아서 수정하시오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 문제는 자바의 </a:t>
            </a:r>
            <a:r>
              <a:rPr lang="en-US" altLang="ko-KR" sz="1000" dirty="0" smtClean="0">
                <a:sym typeface="Wingdings" pitchFamily="2" charset="2"/>
              </a:rPr>
              <a:t>if ~ else </a:t>
            </a:r>
            <a:r>
              <a:rPr lang="ko-KR" altLang="en-US" sz="1000" dirty="0" err="1" smtClean="0">
                <a:sym typeface="Wingdings" pitchFamily="2" charset="2"/>
              </a:rPr>
              <a:t>조건문을</a:t>
            </a:r>
            <a:r>
              <a:rPr lang="ko-KR" altLang="en-US" sz="1000" dirty="0" smtClean="0">
                <a:sym typeface="Wingdings" pitchFamily="2" charset="2"/>
              </a:rPr>
              <a:t> 사용할 수 있는지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에 대해서 묻는 문제이다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24930" y="3000378"/>
            <a:ext cx="6804656" cy="175432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/>
              <a:t>[ </a:t>
            </a:r>
            <a:r>
              <a:rPr lang="ko-KR" altLang="en-US" sz="900" dirty="0" smtClean="0"/>
              <a:t>소스코드</a:t>
            </a:r>
            <a:r>
              <a:rPr lang="en-US" altLang="ko-KR" sz="900" dirty="0" smtClean="0"/>
              <a:t> ]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-------------------------------------------------------------------------------------------------------------------------------------------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if ( eng &gt; 90 )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	</a:t>
            </a:r>
            <a:r>
              <a:rPr lang="en-US" altLang="ko-KR" sz="900" dirty="0" err="1" smtClean="0"/>
              <a:t>System.out.println</a:t>
            </a:r>
            <a:r>
              <a:rPr lang="en-US" altLang="ko-KR" sz="900" dirty="0" smtClean="0"/>
              <a:t>( "A </a:t>
            </a:r>
            <a:r>
              <a:rPr lang="ko-KR" altLang="en-US" sz="900" dirty="0" smtClean="0"/>
              <a:t>학점입니다</a:t>
            </a:r>
            <a:r>
              <a:rPr lang="en-US" altLang="ko-KR" sz="900" dirty="0" smtClean="0"/>
              <a:t>." );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	</a:t>
            </a:r>
            <a:r>
              <a:rPr lang="en-US" altLang="ko-KR" sz="900" dirty="0" err="1" smtClean="0"/>
              <a:t>System.out.println</a:t>
            </a:r>
            <a:r>
              <a:rPr lang="en-US" altLang="ko-KR" sz="900" dirty="0" smtClean="0"/>
              <a:t>( "</a:t>
            </a:r>
            <a:r>
              <a:rPr lang="ko-KR" altLang="en-US" sz="900" dirty="0" smtClean="0"/>
              <a:t>축하해요</a:t>
            </a:r>
            <a:r>
              <a:rPr lang="en-US" altLang="ko-KR" sz="900" dirty="0" smtClean="0"/>
              <a:t>~" );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else 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	</a:t>
            </a:r>
            <a:r>
              <a:rPr lang="en-US" altLang="ko-KR" sz="900" dirty="0" err="1" smtClean="0"/>
              <a:t>System.out.println</a:t>
            </a:r>
            <a:r>
              <a:rPr lang="en-US" altLang="ko-KR" sz="900" dirty="0" smtClean="0"/>
              <a:t>( "90</a:t>
            </a:r>
            <a:r>
              <a:rPr lang="ko-KR" altLang="en-US" sz="900" dirty="0" smtClean="0"/>
              <a:t>점 미만이네요</a:t>
            </a:r>
            <a:r>
              <a:rPr lang="en-US" altLang="ko-KR" sz="900" dirty="0" smtClean="0"/>
              <a:t>..</a:t>
            </a:r>
            <a:r>
              <a:rPr lang="ko-KR" altLang="en-US" sz="900" dirty="0" err="1" smtClean="0"/>
              <a:t>ㅠ</a:t>
            </a:r>
            <a:r>
              <a:rPr lang="en-US" altLang="ko-KR" sz="900" dirty="0" smtClean="0"/>
              <a:t>.</a:t>
            </a:r>
            <a:r>
              <a:rPr lang="ko-KR" altLang="en-US" sz="900" dirty="0" err="1" smtClean="0"/>
              <a:t>ㅠ</a:t>
            </a:r>
            <a:r>
              <a:rPr lang="en-US" altLang="ko-KR" sz="900" dirty="0" smtClean="0"/>
              <a:t>" );</a:t>
            </a:r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117980" y="571486"/>
            <a:ext cx="6908041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100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조건문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5786" y="1000114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문제</a:t>
            </a:r>
            <a:r>
              <a:rPr lang="en-US" altLang="ko-KR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24930" y="1357304"/>
            <a:ext cx="6804656" cy="52424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en-US" altLang="ko-KR" sz="1000" dirty="0" smtClean="0">
                <a:sym typeface="Wingdings" pitchFamily="2" charset="2"/>
              </a:rPr>
              <a:t>if ~ else if ~ else </a:t>
            </a:r>
            <a:r>
              <a:rPr lang="ko-KR" altLang="en-US" sz="1000" dirty="0" smtClean="0">
                <a:sym typeface="Wingdings" pitchFamily="2" charset="2"/>
              </a:rPr>
              <a:t>조건문의 사용법을 예제로 설명해보시오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 문제는 자바의 </a:t>
            </a:r>
            <a:r>
              <a:rPr lang="en-US" altLang="ko-KR" sz="1000" dirty="0" smtClean="0">
                <a:sym typeface="Wingdings" pitchFamily="2" charset="2"/>
              </a:rPr>
              <a:t>if ~ else if ~ else </a:t>
            </a:r>
            <a:r>
              <a:rPr lang="ko-KR" altLang="en-US" sz="1000" dirty="0" err="1" smtClean="0">
                <a:sym typeface="Wingdings" pitchFamily="2" charset="2"/>
              </a:rPr>
              <a:t>조건문을</a:t>
            </a:r>
            <a:r>
              <a:rPr lang="ko-KR" altLang="en-US" sz="1000" dirty="0" smtClean="0">
                <a:sym typeface="Wingdings" pitchFamily="2" charset="2"/>
              </a:rPr>
              <a:t> 사용할 수 있는지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에 대해서 묻는 문제이다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117980" y="571486"/>
            <a:ext cx="6908041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100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조건문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5786" y="1000114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문제</a:t>
            </a:r>
            <a:r>
              <a:rPr lang="en-US" altLang="ko-KR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24930" y="1357304"/>
            <a:ext cx="6804656" cy="784830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ym typeface="Wingdings" pitchFamily="2" charset="2"/>
              </a:rPr>
              <a:t>중첩된 </a:t>
            </a:r>
            <a:r>
              <a:rPr lang="en-US" altLang="ko-KR" sz="1000" dirty="0" smtClean="0">
                <a:sym typeface="Wingdings" pitchFamily="2" charset="2"/>
              </a:rPr>
              <a:t>if </a:t>
            </a:r>
            <a:r>
              <a:rPr lang="ko-KR" altLang="en-US" sz="1000" dirty="0" err="1" smtClean="0">
                <a:sym typeface="Wingdings" pitchFamily="2" charset="2"/>
              </a:rPr>
              <a:t>조건문을</a:t>
            </a:r>
            <a:r>
              <a:rPr lang="ko-KR" altLang="en-US" sz="1000" dirty="0" smtClean="0">
                <a:sym typeface="Wingdings" pitchFamily="2" charset="2"/>
              </a:rPr>
              <a:t> 사용하는 예제를 만들어보시오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아래의 코드는 </a:t>
            </a:r>
            <a:r>
              <a:rPr lang="en-US" altLang="ko-KR" sz="1000" dirty="0" smtClean="0">
                <a:solidFill>
                  <a:srgbClr val="FF0000"/>
                </a:solidFill>
                <a:sym typeface="Wingdings" pitchFamily="2" charset="2"/>
              </a:rPr>
              <a:t>{ } </a:t>
            </a:r>
            <a:r>
              <a:rPr lang="ko-KR" altLang="en-US" sz="1000" dirty="0" smtClean="0">
                <a:solidFill>
                  <a:srgbClr val="FF0000"/>
                </a:solidFill>
                <a:sym typeface="Wingdings" pitchFamily="2" charset="2"/>
              </a:rPr>
              <a:t>괄호가 없이 </a:t>
            </a:r>
            <a:r>
              <a:rPr lang="ko-KR" altLang="en-US" sz="1000" dirty="0" err="1" smtClean="0">
                <a:solidFill>
                  <a:srgbClr val="FF0000"/>
                </a:solidFill>
                <a:sym typeface="Wingdings" pitchFamily="2" charset="2"/>
              </a:rPr>
              <a:t>중첩되서</a:t>
            </a:r>
            <a:r>
              <a:rPr lang="ko-KR" altLang="en-US" sz="10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altLang="ko-KR" sz="1000" dirty="0" smtClean="0">
                <a:sym typeface="Wingdings" pitchFamily="2" charset="2"/>
              </a:rPr>
              <a:t>if ~ else </a:t>
            </a:r>
            <a:r>
              <a:rPr lang="ko-KR" altLang="en-US" sz="1000" dirty="0" err="1" smtClean="0">
                <a:sym typeface="Wingdings" pitchFamily="2" charset="2"/>
              </a:rPr>
              <a:t>조건문을</a:t>
            </a:r>
            <a:r>
              <a:rPr lang="ko-KR" altLang="en-US" sz="1000" dirty="0" smtClean="0">
                <a:sym typeface="Wingdings" pitchFamily="2" charset="2"/>
              </a:rPr>
              <a:t> 쓰고 있는데 틀린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곳이 있는지 말해보시오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 문제는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if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조건문을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</a:t>
            </a:r>
            <a:r>
              <a:rPr lang="ko-KR" altLang="en-US" sz="1000" dirty="0" smtClean="0">
                <a:sym typeface="Wingdings" pitchFamily="2" charset="2"/>
              </a:rPr>
              <a:t>중첩하여 사용하는 방법에 대해서 알고 있는지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를 묻는 문제이다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24930" y="2571750"/>
            <a:ext cx="6804656" cy="175432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/>
              <a:t>[ </a:t>
            </a:r>
            <a:r>
              <a:rPr lang="ko-KR" altLang="en-US" sz="900" dirty="0" smtClean="0"/>
              <a:t>소스코드</a:t>
            </a:r>
            <a:r>
              <a:rPr lang="en-US" altLang="ko-KR" sz="900" dirty="0" smtClean="0"/>
              <a:t> ]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-------------------------------------------------------------------------------------------------------------------------------------------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… (</a:t>
            </a:r>
            <a:r>
              <a:rPr lang="ko-KR" altLang="en-US" sz="900" dirty="0" smtClean="0"/>
              <a:t>생략</a:t>
            </a:r>
            <a:r>
              <a:rPr lang="en-US" altLang="ko-KR" sz="9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else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	if( </a:t>
            </a:r>
            <a:r>
              <a:rPr lang="en-US" altLang="ko-KR" sz="900" dirty="0" err="1" smtClean="0"/>
              <a:t>total_score</a:t>
            </a:r>
            <a:r>
              <a:rPr lang="en-US" altLang="ko-KR" sz="900" dirty="0" smtClean="0"/>
              <a:t> &gt;= 180 )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		</a:t>
            </a:r>
            <a:r>
              <a:rPr lang="en-US" altLang="ko-KR" sz="900" dirty="0" err="1" smtClean="0"/>
              <a:t>System.out.println</a:t>
            </a:r>
            <a:r>
              <a:rPr lang="en-US" altLang="ko-KR" sz="900" dirty="0" smtClean="0"/>
              <a:t>( “</a:t>
            </a:r>
            <a:r>
              <a:rPr lang="ko-KR" altLang="en-US" sz="900" dirty="0" smtClean="0"/>
              <a:t>매우 노력하세요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재수강 대상자는 아닙니다</a:t>
            </a:r>
            <a:r>
              <a:rPr lang="en-US" altLang="ko-KR" sz="900" dirty="0" smtClean="0"/>
              <a:t>." );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	else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		</a:t>
            </a:r>
            <a:r>
              <a:rPr lang="en-US" altLang="ko-KR" sz="900" dirty="0" err="1" smtClean="0"/>
              <a:t>System.out.println</a:t>
            </a:r>
            <a:r>
              <a:rPr lang="en-US" altLang="ko-KR" sz="900" dirty="0" smtClean="0"/>
              <a:t>( “</a:t>
            </a:r>
            <a:r>
              <a:rPr lang="ko-KR" altLang="en-US" sz="900" dirty="0" smtClean="0"/>
              <a:t>매우 노력하세요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재수강 대상자입니다</a:t>
            </a:r>
            <a:r>
              <a:rPr lang="en-US" altLang="ko-KR" sz="900" dirty="0" smtClean="0"/>
              <a:t>."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117980" y="571486"/>
            <a:ext cx="6908041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100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조건문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5786" y="1000114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문제</a:t>
            </a:r>
            <a:r>
              <a:rPr lang="en-US" altLang="ko-KR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24930" y="1357304"/>
            <a:ext cx="6804656" cy="784830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en-US" altLang="ko-KR" sz="1000" dirty="0" smtClean="0">
                <a:sym typeface="Wingdings" pitchFamily="2" charset="2"/>
              </a:rPr>
              <a:t>switch </a:t>
            </a:r>
            <a:r>
              <a:rPr lang="ko-KR" altLang="en-US" sz="1000" dirty="0" smtClean="0">
                <a:sym typeface="Wingdings" pitchFamily="2" charset="2"/>
              </a:rPr>
              <a:t>조건문의 사용법을 예제로 설명해보시오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사용자가 자신의 </a:t>
            </a:r>
            <a:r>
              <a:rPr lang="ko-KR" altLang="en-US" sz="1000" dirty="0" smtClean="0">
                <a:sym typeface="Wingdings" pitchFamily="2" charset="2"/>
              </a:rPr>
              <a:t>연령대를 입력하면 해당 연령대에 맞는 책을 추천하는 코드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를 만들어보시오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 문제는 </a:t>
            </a:r>
            <a:r>
              <a:rPr lang="ko-KR" altLang="en-US" sz="1000" dirty="0" smtClean="0">
                <a:sym typeface="Wingdings" pitchFamily="2" charset="2"/>
              </a:rPr>
              <a:t>자바의 </a:t>
            </a:r>
            <a:r>
              <a:rPr lang="en-US" altLang="ko-KR" sz="1000" dirty="0" smtClean="0">
                <a:sym typeface="Wingdings" pitchFamily="2" charset="2"/>
              </a:rPr>
              <a:t>switch </a:t>
            </a:r>
            <a:r>
              <a:rPr lang="ko-KR" altLang="en-US" sz="1000" dirty="0" err="1" smtClean="0">
                <a:sym typeface="Wingdings" pitchFamily="2" charset="2"/>
              </a:rPr>
              <a:t>조건문을</a:t>
            </a:r>
            <a:r>
              <a:rPr lang="ko-KR" altLang="en-US" sz="1000" dirty="0" smtClean="0">
                <a:sym typeface="Wingdings" pitchFamily="2" charset="2"/>
              </a:rPr>
              <a:t> 사용할 수 있는지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에 대해서 묻는 문제이다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24930" y="2571750"/>
            <a:ext cx="6804656" cy="216982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/>
              <a:t>[ </a:t>
            </a:r>
            <a:r>
              <a:rPr lang="ko-KR" altLang="en-US" sz="900" dirty="0" smtClean="0"/>
              <a:t>소스코드</a:t>
            </a:r>
            <a:r>
              <a:rPr lang="en-US" altLang="ko-KR" sz="900" dirty="0" smtClean="0"/>
              <a:t> ]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-------------------------------------------------------------------------------------------------------------------------------------------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// </a:t>
            </a:r>
            <a:r>
              <a:rPr lang="ko-KR" altLang="en-US" sz="900" dirty="0" smtClean="0"/>
              <a:t>변수 조건은 정수형이어야 한다</a:t>
            </a:r>
            <a:r>
              <a:rPr lang="en-US" altLang="ko-KR" sz="900" dirty="0" smtClean="0"/>
              <a:t>. </a:t>
            </a:r>
            <a:r>
              <a:rPr lang="en-US" altLang="ko-KR" sz="900" dirty="0" smtClean="0">
                <a:sym typeface="Wingdings" pitchFamily="2" charset="2"/>
              </a:rPr>
              <a:t></a:t>
            </a:r>
            <a:r>
              <a:rPr lang="en-US" altLang="ko-KR" sz="900" dirty="0" smtClean="0"/>
              <a:t> byte, short, </a:t>
            </a:r>
            <a:r>
              <a:rPr lang="en-US" altLang="ko-KR" sz="900" dirty="0" err="1" smtClean="0"/>
              <a:t>int</a:t>
            </a:r>
            <a:r>
              <a:rPr lang="en-US" altLang="ko-KR" sz="900" dirty="0" smtClean="0"/>
              <a:t> </a:t>
            </a:r>
            <a:r>
              <a:rPr lang="en-US" altLang="ko-KR" sz="900" dirty="0" smtClean="0">
                <a:sym typeface="Wingdings" pitchFamily="2" charset="2"/>
              </a:rPr>
              <a:t>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그러나 </a:t>
            </a:r>
            <a:r>
              <a:rPr lang="en-US" altLang="ko-KR" sz="900" dirty="0" smtClean="0"/>
              <a:t>long </a:t>
            </a:r>
            <a:r>
              <a:rPr lang="ko-KR" altLang="en-US" sz="900" dirty="0" smtClean="0"/>
              <a:t>타입은 </a:t>
            </a:r>
            <a:r>
              <a:rPr lang="en-US" altLang="ko-KR" sz="900" dirty="0" smtClean="0"/>
              <a:t>X </a:t>
            </a:r>
            <a:r>
              <a:rPr lang="en-US" altLang="ko-KR" sz="900" dirty="0" smtClean="0">
                <a:sym typeface="Wingdings" pitchFamily="2" charset="2"/>
              </a:rPr>
              <a:t>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그러나 </a:t>
            </a:r>
            <a:r>
              <a:rPr lang="en-US" altLang="ko-KR" sz="900" dirty="0" smtClean="0"/>
              <a:t>char </a:t>
            </a:r>
            <a:r>
              <a:rPr lang="ko-KR" altLang="en-US" sz="900" dirty="0" smtClean="0"/>
              <a:t>타입은 </a:t>
            </a:r>
            <a:r>
              <a:rPr lang="en-US" altLang="ko-KR" sz="900" dirty="0" smtClean="0"/>
              <a:t>O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// break, default </a:t>
            </a:r>
            <a:r>
              <a:rPr lang="ko-KR" altLang="en-US" sz="900" dirty="0" smtClean="0"/>
              <a:t>빼먹지 않도록 주의</a:t>
            </a:r>
            <a:r>
              <a:rPr lang="en-US" altLang="ko-KR" sz="900" dirty="0" smtClean="0"/>
              <a:t>~!!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switch( age ) {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	case 10: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		</a:t>
            </a:r>
            <a:r>
              <a:rPr lang="en-US" altLang="ko-KR" sz="900" dirty="0" err="1" smtClean="0"/>
              <a:t>System.out.println</a:t>
            </a:r>
            <a:r>
              <a:rPr lang="en-US" altLang="ko-KR" sz="900" dirty="0" smtClean="0"/>
              <a:t>( age+ "</a:t>
            </a:r>
            <a:r>
              <a:rPr lang="ko-KR" altLang="en-US" sz="900" dirty="0" smtClean="0"/>
              <a:t>대입니다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참고서 코너는 </a:t>
            </a:r>
            <a:r>
              <a:rPr lang="en-US" altLang="ko-KR" sz="900" dirty="0" smtClean="0"/>
              <a:t>A </a:t>
            </a:r>
            <a:r>
              <a:rPr lang="ko-KR" altLang="en-US" sz="900" dirty="0" smtClean="0"/>
              <a:t>구역입니다</a:t>
            </a:r>
            <a:r>
              <a:rPr lang="en-US" altLang="ko-KR" sz="900" dirty="0" smtClean="0"/>
              <a:t>." );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		break;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	case 20: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		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117980" y="571486"/>
            <a:ext cx="6908041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100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조건문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5786" y="1000114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문제</a:t>
            </a:r>
            <a:r>
              <a:rPr lang="en-US" altLang="ko-KR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24930" y="1357304"/>
            <a:ext cx="6804656" cy="52424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err="1" smtClean="0">
                <a:sym typeface="Wingdings" pitchFamily="2" charset="2"/>
              </a:rPr>
              <a:t>삼항</a:t>
            </a:r>
            <a:r>
              <a:rPr lang="ko-KR" altLang="en-US" sz="1000" dirty="0" smtClean="0">
                <a:sym typeface="Wingdings" pitchFamily="2" charset="2"/>
              </a:rPr>
              <a:t> 연산자를 이용하여 </a:t>
            </a:r>
            <a:r>
              <a:rPr lang="en-US" altLang="ko-KR" sz="1000" dirty="0" smtClean="0">
                <a:sym typeface="Wingdings" pitchFamily="2" charset="2"/>
              </a:rPr>
              <a:t>12</a:t>
            </a:r>
            <a:r>
              <a:rPr lang="ko-KR" altLang="en-US" sz="1000" dirty="0" smtClean="0">
                <a:sym typeface="Wingdings" pitchFamily="2" charset="2"/>
              </a:rPr>
              <a:t>시 보다 작으면 오전</a:t>
            </a:r>
            <a:r>
              <a:rPr lang="en-US" altLang="ko-KR" sz="1000" dirty="0" smtClean="0">
                <a:sym typeface="Wingdings" pitchFamily="2" charset="2"/>
              </a:rPr>
              <a:t>, </a:t>
            </a:r>
            <a:r>
              <a:rPr lang="ko-KR" altLang="en-US" sz="1000" dirty="0" smtClean="0">
                <a:sym typeface="Wingdings" pitchFamily="2" charset="2"/>
              </a:rPr>
              <a:t>크면 오후를 출력하도록 구현해보시오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 문제는 </a:t>
            </a:r>
            <a:r>
              <a:rPr lang="ko-KR" altLang="en-US" sz="1000" dirty="0" smtClean="0">
                <a:sym typeface="Wingdings" pitchFamily="2" charset="2"/>
              </a:rPr>
              <a:t>삼항 연산자의 사용법에 대해서 아는지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를 묻는 문제이다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sym typeface="Wingdings" pitchFamily="2" charset="2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24930" y="2786064"/>
            <a:ext cx="6804656" cy="196207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/>
              <a:t>[ </a:t>
            </a:r>
            <a:r>
              <a:rPr lang="ko-KR" altLang="en-US" sz="900" dirty="0" smtClean="0"/>
              <a:t>소스코드</a:t>
            </a:r>
            <a:r>
              <a:rPr lang="en-US" altLang="ko-KR" sz="900" dirty="0" smtClean="0"/>
              <a:t> ]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-------------------------------------------------------------------------------------------------------------------------------------------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// [2] : </a:t>
            </a:r>
            <a:r>
              <a:rPr lang="ko-KR" altLang="en-US" sz="900" dirty="0" err="1" smtClean="0"/>
              <a:t>삼항</a:t>
            </a:r>
            <a:r>
              <a:rPr lang="ko-KR" altLang="en-US" sz="900" dirty="0" smtClean="0"/>
              <a:t> 연산자 테스트 </a:t>
            </a:r>
            <a:r>
              <a:rPr lang="en-US" altLang="ko-KR" sz="900" dirty="0" smtClean="0"/>
              <a:t>--&gt; 10</a:t>
            </a:r>
            <a:r>
              <a:rPr lang="ko-KR" altLang="en-US" sz="900" dirty="0" smtClean="0"/>
              <a:t>보다 작거나 같으면 </a:t>
            </a:r>
            <a:r>
              <a:rPr lang="en-US" altLang="ko-KR" sz="900" dirty="0" smtClean="0"/>
              <a:t>100</a:t>
            </a:r>
            <a:r>
              <a:rPr lang="ko-KR" altLang="en-US" sz="900" dirty="0" smtClean="0"/>
              <a:t>을 곱하시오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 err="1" smtClean="0"/>
              <a:t>int</a:t>
            </a:r>
            <a:r>
              <a:rPr lang="en-US" altLang="ko-KR" sz="900" dirty="0" smtClean="0"/>
              <a:t> </a:t>
            </a:r>
            <a:r>
              <a:rPr lang="en-US" altLang="ko-KR" sz="900" dirty="0" smtClean="0"/>
              <a:t>test = hour &lt;= 10 </a:t>
            </a:r>
            <a:r>
              <a:rPr lang="en-US" altLang="ko-KR" sz="900" dirty="0" smtClean="0"/>
              <a:t>_______________________________;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err="1" smtClean="0"/>
              <a:t>System.out.println</a:t>
            </a:r>
            <a:r>
              <a:rPr lang="en-US" altLang="ko-KR" sz="900" dirty="0" smtClean="0"/>
              <a:t>( "[2]" + test );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		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// </a:t>
            </a:r>
            <a:r>
              <a:rPr lang="en-US" altLang="ko-KR" sz="900" dirty="0" smtClean="0"/>
              <a:t>[3] : </a:t>
            </a:r>
            <a:r>
              <a:rPr lang="ko-KR" altLang="en-US" sz="900" dirty="0" err="1" smtClean="0"/>
              <a:t>삼항</a:t>
            </a:r>
            <a:r>
              <a:rPr lang="ko-KR" altLang="en-US" sz="900" dirty="0" smtClean="0"/>
              <a:t> 연산자를 이용하여 </a:t>
            </a:r>
            <a:r>
              <a:rPr lang="en-US" altLang="ko-KR" sz="900" dirty="0" smtClean="0"/>
              <a:t>12</a:t>
            </a:r>
            <a:r>
              <a:rPr lang="ko-KR" altLang="en-US" sz="900" dirty="0" smtClean="0"/>
              <a:t>시 보다 작으면 오전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크면 오후 출력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String </a:t>
            </a:r>
            <a:r>
              <a:rPr lang="en-US" altLang="ko-KR" sz="900" dirty="0" err="1" smtClean="0"/>
              <a:t>ampm</a:t>
            </a:r>
            <a:r>
              <a:rPr lang="en-US" altLang="ko-KR" sz="900" dirty="0" smtClean="0"/>
              <a:t> = hour &lt; 12 </a:t>
            </a:r>
            <a:r>
              <a:rPr lang="en-US" altLang="ko-KR" sz="900" dirty="0" smtClean="0"/>
              <a:t>_________________________________;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err="1" smtClean="0"/>
              <a:t>System.out.println</a:t>
            </a:r>
            <a:r>
              <a:rPr lang="en-US" altLang="ko-KR" sz="900" dirty="0" smtClean="0"/>
              <a:t>( "[3]" + </a:t>
            </a:r>
            <a:r>
              <a:rPr lang="en-US" altLang="ko-KR" sz="900" dirty="0" err="1" smtClean="0"/>
              <a:t>ampm</a:t>
            </a:r>
            <a:r>
              <a:rPr lang="en-US" altLang="ko-KR" sz="900" dirty="0" smtClean="0"/>
              <a:t> );</a:t>
            </a:r>
            <a:endParaRPr lang="en-US" altLang="ko-KR" sz="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18612</TotalTime>
  <Words>331</Words>
  <Application>Microsoft Office PowerPoint</Application>
  <PresentationFormat>화면 슬라이드 쇼(16:9)</PresentationFormat>
  <Paragraphs>62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설치시 주의사항</dc:title>
  <dc:creator>Microsoft Corporation</dc:creator>
  <cp:lastModifiedBy>innerweb</cp:lastModifiedBy>
  <cp:revision>2463</cp:revision>
  <dcterms:created xsi:type="dcterms:W3CDTF">2006-10-05T04:04:58Z</dcterms:created>
  <dcterms:modified xsi:type="dcterms:W3CDTF">2020-11-25T06:36:23Z</dcterms:modified>
</cp:coreProperties>
</file>