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32" r:id="rId2"/>
    <p:sldId id="74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2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패키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지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패키지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9859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1</a:t>
            </a:r>
            <a:r>
              <a:rPr lang="ko-KR" altLang="en-US" sz="1000" dirty="0" smtClean="0">
                <a:sym typeface="Wingdings" pitchFamily="2" charset="2"/>
              </a:rPr>
              <a:t>부터 </a:t>
            </a:r>
            <a:r>
              <a:rPr lang="en-US" altLang="ko-KR" sz="1000" dirty="0" smtClean="0">
                <a:sym typeface="Wingdings" pitchFamily="2" charset="2"/>
              </a:rPr>
              <a:t>10 </a:t>
            </a:r>
            <a:r>
              <a:rPr lang="ko-KR" altLang="en-US" sz="1000" dirty="0" smtClean="0">
                <a:sym typeface="Wingdings" pitchFamily="2" charset="2"/>
              </a:rPr>
              <a:t>사이의 숫자가 무작위로 </a:t>
            </a:r>
            <a:r>
              <a:rPr lang="en-US" altLang="ko-KR" sz="1000" dirty="0" smtClean="0">
                <a:sym typeface="Wingdings" pitchFamily="2" charset="2"/>
              </a:rPr>
              <a:t>10</a:t>
            </a:r>
            <a:r>
              <a:rPr lang="ko-KR" altLang="en-US" sz="1000" dirty="0" smtClean="0">
                <a:sym typeface="Wingdings" pitchFamily="2" charset="2"/>
              </a:rPr>
              <a:t>개 출력되는 코드를 </a:t>
            </a:r>
            <a:r>
              <a:rPr lang="ko-KR" altLang="en-US" sz="1000" dirty="0" smtClean="0">
                <a:sym typeface="Wingdings" pitchFamily="2" charset="2"/>
              </a:rPr>
              <a:t>작</a:t>
            </a:r>
            <a:r>
              <a:rPr lang="ko-KR" altLang="en-US" sz="1000" dirty="0" smtClean="0">
                <a:sym typeface="Wingdings" pitchFamily="2" charset="2"/>
              </a:rPr>
              <a:t>성</a:t>
            </a:r>
            <a:r>
              <a:rPr lang="ko-KR" altLang="en-US" sz="1000" dirty="0" smtClean="0">
                <a:sym typeface="Wingdings" pitchFamily="2" charset="2"/>
              </a:rPr>
              <a:t>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예시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 [ 2, 3, 9, 8, 0, 8, 5, 7, 2, 1 ]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altLang="ko-KR" sz="1000" dirty="0" smtClean="0">
                <a:sym typeface="Wingdings" pitchFamily="2" charset="2"/>
              </a:rPr>
              <a:t>0</a:t>
            </a:r>
            <a:r>
              <a:rPr lang="ko-KR" altLang="en-US" sz="1000" dirty="0" smtClean="0">
                <a:sym typeface="Wingdings" pitchFamily="2" charset="2"/>
              </a:rPr>
              <a:t>은 출력되면 안된다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랜덤 함수를 사용해서 무작위로 숫자를 출력할 수 있는지와 주의사항을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9 </a:t>
            </a:r>
            <a:r>
              <a:rPr lang="en-US" altLang="ko-KR" sz="900" dirty="0" smtClean="0"/>
              <a:t>   10    9    3    2    5    10    </a:t>
            </a:r>
            <a:r>
              <a:rPr lang="en-US" altLang="ko-KR" sz="900" dirty="0" smtClean="0"/>
              <a:t>3 </a:t>
            </a:r>
            <a:r>
              <a:rPr lang="en-US" altLang="ko-KR" sz="900" dirty="0" smtClean="0"/>
              <a:t>   4    </a:t>
            </a:r>
            <a:r>
              <a:rPr lang="en-US" altLang="ko-KR" sz="900" dirty="0" smtClean="0"/>
              <a:t>5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18736</TotalTime>
  <Words>87</Words>
  <Application>Microsoft Office PowerPoint</Application>
  <PresentationFormat>화면 슬라이드 쇼(16:9)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2489</cp:revision>
  <dcterms:created xsi:type="dcterms:W3CDTF">2006-10-05T04:04:58Z</dcterms:created>
  <dcterms:modified xsi:type="dcterms:W3CDTF">2020-12-01T19:10:47Z</dcterms:modified>
</cp:coreProperties>
</file>