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32" r:id="rId2"/>
    <p:sldId id="748" r:id="rId3"/>
    <p:sldId id="744" r:id="rId4"/>
    <p:sldId id="745" r:id="rId5"/>
    <p:sldId id="746" r:id="rId6"/>
    <p:sldId id="747" r:id="rId7"/>
    <p:sldId id="749" r:id="rId8"/>
    <p:sldId id="750" r:id="rId9"/>
    <p:sldId id="751" r:id="rId10"/>
    <p:sldId id="752" r:id="rId11"/>
    <p:sldId id="753" r:id="rId12"/>
    <p:sldId id="75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7858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함수</a:t>
            </a:r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(</a:t>
            </a:r>
            <a:r>
              <a:rPr lang="ko-KR" altLang="en-US" sz="4400" dirty="0" err="1" smtClean="0">
                <a:latin typeface="Adobe 고딕 Std B" pitchFamily="34" charset="-127"/>
                <a:ea typeface="Adobe 고딕 Std B" pitchFamily="34" charset="-127"/>
                <a:cs typeface="+mj-cs"/>
              </a:rPr>
              <a:t>메서드</a:t>
            </a:r>
            <a:r>
              <a:rPr lang="en-US" altLang="ko-KR" sz="4400" dirty="0" smtClean="0">
                <a:latin typeface="Adobe 고딕 Std B" pitchFamily="34" charset="-127"/>
                <a:ea typeface="Adobe 고딕 Std B" pitchFamily="34" charset="-127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메인 </a:t>
            </a:r>
            <a:r>
              <a:rPr lang="ko-KR" altLang="en-US" sz="1000" dirty="0" err="1" smtClean="0">
                <a:sym typeface="Wingdings" pitchFamily="2" charset="2"/>
              </a:rPr>
              <a:t>메서드에서</a:t>
            </a:r>
            <a:r>
              <a:rPr lang="ko-KR" altLang="en-US" sz="1000" dirty="0" smtClean="0">
                <a:sym typeface="Wingdings" pitchFamily="2" charset="2"/>
              </a:rPr>
              <a:t> 정수 </a:t>
            </a:r>
            <a:r>
              <a:rPr lang="en-US" altLang="ko-KR" sz="1000" dirty="0" smtClean="0">
                <a:sym typeface="Wingdings" pitchFamily="2" charset="2"/>
              </a:rPr>
              <a:t>100</a:t>
            </a:r>
            <a:r>
              <a:rPr lang="ko-KR" altLang="en-US" sz="1000" dirty="0" smtClean="0">
                <a:sym typeface="Wingdings" pitchFamily="2" charset="2"/>
              </a:rPr>
              <a:t>을 </a:t>
            </a:r>
            <a:r>
              <a:rPr lang="en-US" altLang="ko-KR" sz="1000" dirty="0" smtClean="0">
                <a:sym typeface="Wingdings" pitchFamily="2" charset="2"/>
              </a:rPr>
              <a:t>Call by reference </a:t>
            </a:r>
            <a:r>
              <a:rPr lang="ko-KR" altLang="en-US" sz="1000" dirty="0" smtClean="0">
                <a:sym typeface="Wingdings" pitchFamily="2" charset="2"/>
              </a:rPr>
              <a:t>방식으로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호출하는 코드를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앞서 다뤘던 문제의 </a:t>
            </a:r>
            <a:r>
              <a:rPr lang="en-US" altLang="ko-KR" sz="1000" dirty="0" smtClean="0">
                <a:sym typeface="Wingdings" pitchFamily="2" charset="2"/>
              </a:rPr>
              <a:t>Call by value </a:t>
            </a:r>
            <a:r>
              <a:rPr lang="ko-KR" altLang="en-US" sz="1000" dirty="0" smtClean="0">
                <a:sym typeface="Wingdings" pitchFamily="2" charset="2"/>
              </a:rPr>
              <a:t>방식을 </a:t>
            </a:r>
            <a:r>
              <a:rPr lang="en-US" altLang="ko-KR" sz="1000" dirty="0" smtClean="0">
                <a:sym typeface="Wingdings" pitchFamily="2" charset="2"/>
              </a:rPr>
              <a:t>Call by reference </a:t>
            </a:r>
            <a:r>
              <a:rPr lang="ko-KR" altLang="en-US" sz="1000" dirty="0" smtClean="0">
                <a:sym typeface="Wingdings" pitchFamily="2" charset="2"/>
              </a:rPr>
              <a:t>방식으로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해서 보내라는 의미다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a </a:t>
            </a:r>
            <a:r>
              <a:rPr lang="ko-KR" altLang="en-US" sz="1000" dirty="0" smtClean="0">
                <a:sym typeface="Wingdings" pitchFamily="2" charset="2"/>
              </a:rPr>
              <a:t>값이 같은 결과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가 나오도록 코드를 수정해보시오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단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 dirty="0" smtClean="0">
                <a:sym typeface="Wingdings" pitchFamily="2" charset="2"/>
              </a:rPr>
              <a:t>클래스와 </a:t>
            </a:r>
            <a:r>
              <a:rPr lang="en-US" altLang="ko-KR" sz="1000" dirty="0" smtClean="0">
                <a:sym typeface="Wingdings" pitchFamily="2" charset="2"/>
              </a:rPr>
              <a:t>Wrapper, </a:t>
            </a:r>
            <a:r>
              <a:rPr lang="ko-KR" altLang="en-US" sz="1000" dirty="0" smtClean="0">
                <a:sym typeface="Wingdings" pitchFamily="2" charset="2"/>
              </a:rPr>
              <a:t>객체 </a:t>
            </a:r>
            <a:r>
              <a:rPr lang="ko-KR" altLang="en-US" sz="1000" dirty="0" smtClean="0">
                <a:sym typeface="Wingdings" pitchFamily="2" charset="2"/>
              </a:rPr>
              <a:t>생성에 대한 개념이 필요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하므로 관련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공부를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보는 것이 이해하는데 도움이 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59379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sum(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){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a += 400;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sum(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9322" y="3786196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이 문제는 앞에서 다뤘던 문제이다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3786182" y="3571882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개의 정수형 값을 </a:t>
            </a:r>
            <a:r>
              <a:rPr lang="ko-KR" altLang="en-US" sz="1000" dirty="0" err="1" smtClean="0">
                <a:sym typeface="Wingdings" pitchFamily="2" charset="2"/>
              </a:rPr>
              <a:t>리턴하는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구현하시오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두개의 리턴 값을 반환하는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작성법을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코드에서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2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개의 리턴 값을 받는 코드는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(1)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(2)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중 어느 것인가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233186"/>
            <a:ext cx="6804656" cy="133882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en-US" altLang="ko-KR" sz="900" dirty="0" smtClean="0"/>
              <a:t>public </a:t>
            </a:r>
            <a:r>
              <a:rPr lang="en-US" altLang="ko-KR" sz="900" dirty="0" smtClean="0"/>
              <a:t>static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</a:t>
            </a:r>
            <a:r>
              <a:rPr lang="en-US" altLang="ko-KR" sz="900" dirty="0" err="1" smtClean="0"/>
              <a:t>testMethod</a:t>
            </a:r>
            <a:r>
              <a:rPr lang="en-US" altLang="ko-KR" sz="900" dirty="0" smtClean="0"/>
              <a:t>() </a:t>
            </a:r>
            <a:r>
              <a:rPr lang="en-US" altLang="ko-KR" sz="900" dirty="0" smtClean="0"/>
              <a:t>{</a:t>
            </a:r>
            <a:br>
              <a:rPr lang="en-US" altLang="ko-KR" sz="900" dirty="0" smtClean="0"/>
            </a:b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smtClean="0"/>
              <a:t>num1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num2 = 200;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return num1, num2;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(2) public </a:t>
            </a:r>
            <a:r>
              <a:rPr lang="en-US" altLang="ko-KR" sz="900" dirty="0" smtClean="0"/>
              <a:t>static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[] </a:t>
            </a:r>
            <a:r>
              <a:rPr lang="en-US" altLang="ko-KR" sz="900" dirty="0" err="1" smtClean="0"/>
              <a:t>testMethod</a:t>
            </a:r>
            <a:r>
              <a:rPr lang="en-US" altLang="ko-KR" sz="900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num1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num2 = 200;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return </a:t>
            </a:r>
            <a:r>
              <a:rPr lang="en-US" altLang="ko-KR" sz="900" dirty="0" smtClean="0"/>
              <a:t>num1;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return num2</a:t>
            </a:r>
            <a:r>
              <a:rPr lang="en-US" altLang="ko-KR" sz="9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반환값이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개 있는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( "</a:t>
            </a:r>
            <a:r>
              <a:rPr lang="en-US" altLang="ko-KR" sz="1000" dirty="0" err="1" smtClean="0">
                <a:sym typeface="Wingdings" pitchFamily="2" charset="2"/>
              </a:rPr>
              <a:t>korea</a:t>
            </a:r>
            <a:r>
              <a:rPr lang="en-US" altLang="ko-KR" sz="1000" dirty="0" smtClean="0">
                <a:sym typeface="Wingdings" pitchFamily="2" charset="2"/>
              </a:rPr>
              <a:t>", "USA" ) </a:t>
            </a:r>
            <a:r>
              <a:rPr lang="ko-KR" altLang="en-US" sz="1000" dirty="0" err="1" smtClean="0">
                <a:sym typeface="Wingdings" pitchFamily="2" charset="2"/>
              </a:rPr>
              <a:t>입력시</a:t>
            </a:r>
            <a:r>
              <a:rPr lang="ko-KR" altLang="en-US" sz="1000" dirty="0" smtClean="0">
                <a:sym typeface="Wingdings" pitchFamily="2" charset="2"/>
              </a:rPr>
              <a:t> 소문자는 대문자로 대문자는 소문자로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되도록 구현한다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메서드 작성시 </a:t>
            </a:r>
            <a:r>
              <a:rPr lang="ko-KR" altLang="en-US" sz="1000" dirty="0" err="1" smtClean="0">
                <a:sym typeface="Wingdings" pitchFamily="2" charset="2"/>
              </a:rPr>
              <a:t>리턴되는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반환값이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개일 때 처리하는 방법을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 대해서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4930" y="3648684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KOREA - </a:t>
            </a:r>
            <a:r>
              <a:rPr lang="en-US" altLang="ko-KR" sz="900" dirty="0" err="1" smtClean="0"/>
              <a:t>usa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아래의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구현 코드에서 틀린 곳을 찾아 올바르게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메서드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구현시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기본적인 주의점에 대해서 아는지를 묻는 문제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071816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Java100_method_ExamStatic1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void </a:t>
            </a:r>
            <a:r>
              <a:rPr lang="en-US" altLang="ko-KR" sz="900" dirty="0" err="1" smtClean="0"/>
              <a:t>helloWorld</a:t>
            </a:r>
            <a:r>
              <a:rPr lang="en-US" altLang="ko-KR" sz="900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"Hello, World~ ^_^"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// [1] : </a:t>
            </a:r>
            <a:r>
              <a:rPr lang="ko-KR" altLang="en-US" sz="900" dirty="0" err="1" smtClean="0"/>
              <a:t>메서드</a:t>
            </a:r>
            <a:r>
              <a:rPr lang="ko-KR" altLang="en-US" sz="900" dirty="0" smtClean="0"/>
              <a:t> 호출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		</a:t>
            </a:r>
            <a:r>
              <a:rPr lang="en-US" altLang="ko-KR" sz="900" dirty="0" err="1" smtClean="0"/>
              <a:t>helloWorld</a:t>
            </a:r>
            <a:r>
              <a:rPr lang="en-US" altLang="ko-KR" sz="9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메서드의</a:t>
            </a:r>
            <a:r>
              <a:rPr lang="ko-KR" altLang="en-US" sz="1000" dirty="0" smtClean="0">
                <a:sym typeface="Wingdings" pitchFamily="2" charset="2"/>
              </a:rPr>
              <a:t> 정의와 기본적인 자바의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작성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메서드 개념과 </a:t>
            </a:r>
            <a:r>
              <a:rPr lang="ko-KR" altLang="en-US" sz="1000" dirty="0" err="1" smtClean="0">
                <a:sym typeface="Wingdings" pitchFamily="2" charset="2"/>
              </a:rPr>
              <a:t>메서드가</a:t>
            </a:r>
            <a:r>
              <a:rPr lang="ko-KR" altLang="en-US" sz="1000" dirty="0" smtClean="0">
                <a:sym typeface="Wingdings" pitchFamily="2" charset="2"/>
              </a:rPr>
              <a:t> 가지는 여러 특징들에 대해서 알고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반환값이</a:t>
            </a:r>
            <a:r>
              <a:rPr lang="ko-KR" altLang="en-US" sz="1000" dirty="0" smtClean="0">
                <a:sym typeface="Wingdings" pitchFamily="2" charset="2"/>
              </a:rPr>
              <a:t> 없고 받는 </a:t>
            </a:r>
            <a:r>
              <a:rPr lang="ko-KR" altLang="en-US" sz="1000" dirty="0" err="1" smtClean="0">
                <a:sym typeface="Wingdings" pitchFamily="2" charset="2"/>
              </a:rPr>
              <a:t>인자값이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2</a:t>
            </a:r>
            <a:r>
              <a:rPr lang="ko-KR" altLang="en-US" sz="1000" dirty="0" smtClean="0">
                <a:sym typeface="Wingdings" pitchFamily="2" charset="2"/>
              </a:rPr>
              <a:t>개 있는 덧셈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메서드 작성법과 </a:t>
            </a:r>
            <a:r>
              <a:rPr lang="ko-KR" altLang="en-US" sz="1000" dirty="0" err="1" smtClean="0">
                <a:sym typeface="Wingdings" pitchFamily="2" charset="2"/>
              </a:rPr>
              <a:t>반환값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인자값에</a:t>
            </a:r>
            <a:r>
              <a:rPr lang="ko-KR" altLang="en-US" sz="1000" dirty="0" smtClean="0">
                <a:sym typeface="Wingdings" pitchFamily="2" charset="2"/>
              </a:rPr>
              <a:t> 대한 이해가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반환값이</a:t>
            </a:r>
            <a:r>
              <a:rPr lang="ko-KR" altLang="en-US" sz="1000" dirty="0" smtClean="0">
                <a:sym typeface="Wingdings" pitchFamily="2" charset="2"/>
              </a:rPr>
              <a:t> 있고 받는 </a:t>
            </a:r>
            <a:r>
              <a:rPr lang="ko-KR" altLang="en-US" sz="1000" dirty="0" err="1" smtClean="0">
                <a:sym typeface="Wingdings" pitchFamily="2" charset="2"/>
              </a:rPr>
              <a:t>인자값이</a:t>
            </a:r>
            <a:r>
              <a:rPr lang="ko-KR" altLang="en-US" sz="1000" dirty="0" smtClean="0">
                <a:sym typeface="Wingdings" pitchFamily="2" charset="2"/>
              </a:rPr>
              <a:t> 없는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메서드 작성법과 </a:t>
            </a:r>
            <a:r>
              <a:rPr lang="ko-KR" altLang="en-US" sz="1000" dirty="0" err="1" smtClean="0">
                <a:sym typeface="Wingdings" pitchFamily="2" charset="2"/>
              </a:rPr>
              <a:t>반환값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인자값에</a:t>
            </a:r>
            <a:r>
              <a:rPr lang="ko-KR" altLang="en-US" sz="1000" dirty="0" smtClean="0">
                <a:sym typeface="Wingdings" pitchFamily="2" charset="2"/>
              </a:rPr>
              <a:t> 대한 이해가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550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ym typeface="Wingdings" pitchFamily="2" charset="2"/>
              </a:rPr>
              <a:t>반환값이</a:t>
            </a:r>
            <a:r>
              <a:rPr lang="ko-KR" altLang="en-US" sz="1000" dirty="0" smtClean="0">
                <a:sym typeface="Wingdings" pitchFamily="2" charset="2"/>
              </a:rPr>
              <a:t> 있고 받는 </a:t>
            </a:r>
            <a:r>
              <a:rPr lang="ko-KR" altLang="en-US" sz="1000" dirty="0" err="1" smtClean="0">
                <a:sym typeface="Wingdings" pitchFamily="2" charset="2"/>
              </a:rPr>
              <a:t>인자값이</a:t>
            </a:r>
            <a:r>
              <a:rPr lang="ko-KR" altLang="en-US" sz="1000" dirty="0" smtClean="0">
                <a:sym typeface="Wingdings" pitchFamily="2" charset="2"/>
              </a:rPr>
              <a:t> 있는 대문자 출력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구현해보시오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( "</a:t>
            </a:r>
            <a:r>
              <a:rPr lang="en-US" altLang="ko-KR" sz="1000" dirty="0" err="1" smtClean="0">
                <a:sym typeface="Wingdings" pitchFamily="2" charset="2"/>
              </a:rPr>
              <a:t>korea</a:t>
            </a:r>
            <a:r>
              <a:rPr lang="en-US" altLang="ko-KR" sz="1000" dirty="0" smtClean="0">
                <a:sym typeface="Wingdings" pitchFamily="2" charset="2"/>
              </a:rPr>
              <a:t>" ) </a:t>
            </a:r>
            <a:r>
              <a:rPr lang="ko-KR" altLang="en-US" sz="1000" dirty="0" err="1" smtClean="0">
                <a:sym typeface="Wingdings" pitchFamily="2" charset="2"/>
              </a:rPr>
              <a:t>입력시</a:t>
            </a:r>
            <a:r>
              <a:rPr lang="ko-KR" altLang="en-US" sz="1000" dirty="0" smtClean="0">
                <a:sym typeface="Wingdings" pitchFamily="2" charset="2"/>
              </a:rPr>
              <a:t> 대문자로 출력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되도록 구현한다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메서드 작성법과 </a:t>
            </a:r>
            <a:r>
              <a:rPr lang="ko-KR" altLang="en-US" sz="1000" dirty="0" err="1" smtClean="0">
                <a:sym typeface="Wingdings" pitchFamily="2" charset="2"/>
              </a:rPr>
              <a:t>반환값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인자값에</a:t>
            </a:r>
            <a:r>
              <a:rPr lang="ko-KR" altLang="en-US" sz="1000" dirty="0" smtClean="0">
                <a:sym typeface="Wingdings" pitchFamily="2" charset="2"/>
              </a:rPr>
              <a:t> 대한 이해가 있는지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856433"/>
            <a:ext cx="6804656" cy="71558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[ </a:t>
            </a:r>
            <a:r>
              <a:rPr lang="ko-KR" altLang="en-US" sz="900" dirty="0" smtClean="0"/>
              <a:t>결과 출력</a:t>
            </a:r>
            <a:r>
              <a:rPr lang="en-US" altLang="ko-KR" sz="900" dirty="0" smtClean="0"/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-------------------------------------------------------------------------------------------------------------------------------------------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입력한 소문자의 대문자는 </a:t>
            </a:r>
            <a:r>
              <a:rPr lang="en-US" altLang="ko-KR" sz="900" dirty="0" smtClean="0"/>
              <a:t>= KOREA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static </a:t>
            </a:r>
            <a:r>
              <a:rPr lang="ko-KR" altLang="en-US" sz="1000" dirty="0" smtClean="0">
                <a:sym typeface="Wingdings" pitchFamily="2" charset="2"/>
              </a:rPr>
              <a:t>선언이 안되어있는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사용하는 방법에 대해서 코드로 구현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</a:t>
            </a:r>
            <a:r>
              <a:rPr lang="ko-KR" altLang="en-US" sz="1000" dirty="0" smtClean="0">
                <a:sym typeface="Wingdings" pitchFamily="2" charset="2"/>
              </a:rPr>
              <a:t>메인 메서드에서 </a:t>
            </a:r>
            <a:r>
              <a:rPr lang="en-US" altLang="ko-KR" sz="1000" dirty="0" smtClean="0">
                <a:sym typeface="Wingdings" pitchFamily="2" charset="2"/>
              </a:rPr>
              <a:t>static </a:t>
            </a:r>
            <a:r>
              <a:rPr lang="ko-KR" altLang="en-US" sz="1000" dirty="0" smtClean="0">
                <a:sym typeface="Wingdings" pitchFamily="2" charset="2"/>
              </a:rPr>
              <a:t>선언이 없는 </a:t>
            </a:r>
            <a:r>
              <a:rPr lang="ko-KR" altLang="en-US" sz="1000" dirty="0" err="1" smtClean="0">
                <a:sym typeface="Wingdings" pitchFamily="2" charset="2"/>
              </a:rPr>
              <a:t>메서드를</a:t>
            </a:r>
            <a:r>
              <a:rPr lang="ko-KR" altLang="en-US" sz="1000" dirty="0" smtClean="0">
                <a:sym typeface="Wingdings" pitchFamily="2" charset="2"/>
              </a:rPr>
              <a:t> 사용하는 방법에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rgbClr val="FF0000"/>
                </a:solidFill>
                <a:sym typeface="Wingdings" pitchFamily="2" charset="2"/>
              </a:rPr>
              <a:t>클래스와 객체에 대한 선행 학습이 필요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하므로 이에 대한 학습 후 본 문제를 다시 풀어보는 것이 좋다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3174878"/>
            <a:ext cx="6804656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class Java100_method_ExamStatic2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void </a:t>
            </a:r>
            <a:r>
              <a:rPr lang="en-US" altLang="ko-KR" sz="900" dirty="0" err="1" smtClean="0"/>
              <a:t>helloWorld</a:t>
            </a:r>
            <a:r>
              <a:rPr lang="en-US" altLang="ko-KR" sz="900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"Hello, World~ ^_^"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public </a:t>
            </a:r>
            <a:r>
              <a:rPr lang="en-US" altLang="ko-KR" sz="900" dirty="0" smtClean="0">
                <a:solidFill>
                  <a:srgbClr val="FF0000"/>
                </a:solidFill>
              </a:rPr>
              <a:t>static</a:t>
            </a:r>
            <a:r>
              <a:rPr lang="en-US" altLang="ko-KR" sz="900" dirty="0" smtClean="0"/>
              <a:t>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	…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52424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인자 </a:t>
            </a:r>
            <a:r>
              <a:rPr lang="ko-KR" altLang="en-US" sz="1000" dirty="0" err="1" smtClean="0">
                <a:sym typeface="Wingdings" pitchFamily="2" charset="2"/>
              </a:rPr>
              <a:t>전달시</a:t>
            </a:r>
            <a:r>
              <a:rPr lang="ko-KR" altLang="en-US" sz="1000" dirty="0" smtClean="0">
                <a:sym typeface="Wingdings" pitchFamily="2" charset="2"/>
              </a:rPr>
              <a:t> 정수 </a:t>
            </a:r>
            <a:r>
              <a:rPr lang="en-US" altLang="ko-KR" sz="1000" dirty="0" smtClean="0">
                <a:sym typeface="Wingdings" pitchFamily="2" charset="2"/>
              </a:rPr>
              <a:t>100</a:t>
            </a:r>
            <a:r>
              <a:rPr lang="ko-KR" altLang="en-US" sz="1000" dirty="0" smtClean="0">
                <a:sym typeface="Wingdings" pitchFamily="2" charset="2"/>
              </a:rPr>
              <a:t>을 보냈을 때의 아래 코드의 결과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말해보시오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자바의 </a:t>
            </a:r>
            <a:r>
              <a:rPr lang="ko-KR" altLang="en-US" sz="1000" dirty="0" smtClean="0">
                <a:sym typeface="Wingdings" pitchFamily="2" charset="2"/>
              </a:rPr>
              <a:t>기본형 타입과 참조형 타입의 다양한 </a:t>
            </a:r>
            <a:r>
              <a:rPr lang="ko-KR" altLang="en-US" sz="1000" dirty="0" err="1" smtClean="0">
                <a:sym typeface="Wingdings" pitchFamily="2" charset="2"/>
              </a:rPr>
              <a:t>메서드</a:t>
            </a:r>
            <a:r>
              <a:rPr lang="ko-KR" altLang="en-US" sz="1000" dirty="0" smtClean="0">
                <a:sym typeface="Wingdings" pitchFamily="2" charset="2"/>
              </a:rPr>
              <a:t> 호출 방식에 대해서 아는지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묻는 문제이다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59379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sum(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){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a += 400;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sum(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17980" y="571486"/>
            <a:ext cx="6908041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▶ 자바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100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</a:rPr>
              <a:t>제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카테고리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 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j-cs"/>
                <a:sym typeface="Wingdings" pitchFamily="2" charset="2"/>
              </a:rPr>
              <a:t>메서드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5786" y="1000114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문제</a:t>
            </a:r>
            <a:r>
              <a:rPr lang="en-US" altLang="ko-KR" sz="1200" dirty="0" smtClean="0">
                <a:solidFill>
                  <a:srgbClr val="010014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4930" y="1357304"/>
            <a:ext cx="6804656" cy="7848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ym typeface="Wingdings" pitchFamily="2" charset="2"/>
              </a:rPr>
              <a:t>메인 </a:t>
            </a:r>
            <a:r>
              <a:rPr lang="ko-KR" altLang="en-US" sz="1000" dirty="0" err="1" smtClean="0">
                <a:sym typeface="Wingdings" pitchFamily="2" charset="2"/>
              </a:rPr>
              <a:t>메서드에서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100</a:t>
            </a:r>
            <a:r>
              <a:rPr lang="ko-KR" altLang="en-US" sz="1000" dirty="0" smtClean="0">
                <a:sym typeface="Wingdings" pitchFamily="2" charset="2"/>
              </a:rPr>
              <a:t>을 보냈을 때 값이 수정되게끔 </a:t>
            </a:r>
            <a:r>
              <a:rPr lang="en-US" altLang="ko-KR" sz="1000" dirty="0" smtClean="0">
                <a:sym typeface="Wingdings" pitchFamily="2" charset="2"/>
              </a:rPr>
              <a:t>Call by reference </a:t>
            </a:r>
            <a:r>
              <a:rPr lang="ko-KR" altLang="en-US" sz="1000" dirty="0" smtClean="0">
                <a:sym typeface="Wingdings" pitchFamily="2" charset="2"/>
              </a:rPr>
              <a:t>방식으로 코드를 수정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 문제는 앞서 다뤘던 문제의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Call by value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Call by reference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방식으로 수정해서 보내라는 의미다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// </a:t>
            </a:r>
            <a:r>
              <a:rPr lang="en-US" altLang="ko-KR" sz="1000" dirty="0" smtClean="0">
                <a:sym typeface="Wingdings" pitchFamily="2" charset="2"/>
              </a:rPr>
              <a:t>a </a:t>
            </a:r>
            <a:r>
              <a:rPr lang="ko-KR" altLang="en-US" sz="1000" dirty="0" smtClean="0">
                <a:sym typeface="Wingdings" pitchFamily="2" charset="2"/>
              </a:rPr>
              <a:t>값이 같은 결과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가 나오도록 코드를 수정해보시오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4930" y="2759379"/>
            <a:ext cx="6804656" cy="196207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sum(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){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a += 400;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public static void main(String[] </a:t>
            </a:r>
            <a:r>
              <a:rPr lang="en-US" altLang="ko-KR" sz="900" dirty="0" err="1" smtClean="0"/>
              <a:t>args</a:t>
            </a:r>
            <a:r>
              <a:rPr lang="en-US" altLang="ko-KR" sz="9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a = 100;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sum(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	</a:t>
            </a:r>
            <a:r>
              <a:rPr lang="en-US" altLang="ko-KR" sz="900" dirty="0" err="1" smtClean="0"/>
              <a:t>System.out.println</a:t>
            </a:r>
            <a:r>
              <a:rPr lang="en-US" altLang="ko-KR" sz="900" dirty="0" smtClean="0"/>
              <a:t>( a );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7459" y="2483794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이 문제는 앞에서 다뤘던 문제이다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786182" y="2643188"/>
            <a:ext cx="235745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18985</TotalTime>
  <Words>577</Words>
  <Application>Microsoft Office PowerPoint</Application>
  <PresentationFormat>화면 슬라이드 쇼(16:9)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2509</cp:revision>
  <dcterms:created xsi:type="dcterms:W3CDTF">2006-10-05T04:04:58Z</dcterms:created>
  <dcterms:modified xsi:type="dcterms:W3CDTF">2020-11-19T05:22:37Z</dcterms:modified>
</cp:coreProperties>
</file>