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732" r:id="rId2"/>
    <p:sldId id="758" r:id="rId3"/>
    <p:sldId id="760" r:id="rId4"/>
    <p:sldId id="761" r:id="rId5"/>
    <p:sldId id="733" r:id="rId6"/>
    <p:sldId id="734" r:id="rId7"/>
    <p:sldId id="735" r:id="rId8"/>
    <p:sldId id="736" r:id="rId9"/>
    <p:sldId id="737" r:id="rId10"/>
    <p:sldId id="738" r:id="rId11"/>
    <p:sldId id="741" r:id="rId12"/>
    <p:sldId id="742" r:id="rId13"/>
    <p:sldId id="743" r:id="rId14"/>
    <p:sldId id="744" r:id="rId15"/>
    <p:sldId id="745" r:id="rId16"/>
    <p:sldId id="746" r:id="rId17"/>
    <p:sldId id="747" r:id="rId18"/>
    <p:sldId id="748" r:id="rId19"/>
    <p:sldId id="749" r:id="rId20"/>
    <p:sldId id="750" r:id="rId21"/>
    <p:sldId id="751" r:id="rId22"/>
    <p:sldId id="752" r:id="rId23"/>
    <p:sldId id="753" r:id="rId24"/>
    <p:sldId id="754" r:id="rId25"/>
    <p:sldId id="755" r:id="rId26"/>
    <p:sldId id="756" r:id="rId27"/>
    <p:sldId id="739" r:id="rId28"/>
    <p:sldId id="740" r:id="rId29"/>
    <p:sldId id="757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환경설정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47" y="1000113"/>
            <a:ext cx="6215106" cy="391093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환경설정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installation(1)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51" y="1643056"/>
            <a:ext cx="5655498" cy="2983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installation(2)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191" y="2143122"/>
            <a:ext cx="3083619" cy="1941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installation(3)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96" y="2786064"/>
            <a:ext cx="1541809" cy="360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installation(4)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83" y="2357436"/>
            <a:ext cx="3071834" cy="150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installation(5)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786" y="2214560"/>
            <a:ext cx="3250429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installation(6)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609" y="2214560"/>
            <a:ext cx="1220783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installation(7)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04" y="2143122"/>
            <a:ext cx="3839792" cy="1875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installation(8)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57" y="1571618"/>
            <a:ext cx="3468086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installation(9)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928808"/>
            <a:ext cx="5715040" cy="2460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자바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 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100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제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8161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강의개요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본 과정은 </a:t>
            </a:r>
            <a:r>
              <a:rPr lang="ko-KR" altLang="en-US" sz="1000" u="sng" dirty="0" smtClean="0">
                <a:sym typeface="Wingdings" pitchFamily="2" charset="2"/>
              </a:rPr>
              <a:t>자바 </a:t>
            </a:r>
            <a:r>
              <a:rPr lang="ko-KR" altLang="en-US" sz="1000" u="sng" dirty="0" smtClean="0">
                <a:sym typeface="Wingdings" pitchFamily="2" charset="2"/>
              </a:rPr>
              <a:t>프로그래밍 언어를 </a:t>
            </a:r>
            <a:r>
              <a:rPr lang="en-US" altLang="ko-KR" sz="1000" u="sng" dirty="0" smtClean="0">
                <a:sym typeface="Wingdings" pitchFamily="2" charset="2"/>
              </a:rPr>
              <a:t>100</a:t>
            </a:r>
            <a:r>
              <a:rPr lang="ko-KR" altLang="en-US" sz="1000" u="sng" dirty="0" smtClean="0">
                <a:sym typeface="Wingdings" pitchFamily="2" charset="2"/>
              </a:rPr>
              <a:t>개의 문제를 통해서 학습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하는 과정입니다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기초부터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심화학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습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까지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다양한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언어의 </a:t>
            </a:r>
            <a:r>
              <a:rPr lang="ko-KR" altLang="en-US" sz="1000" dirty="0" smtClean="0">
                <a:sym typeface="Wingdings" pitchFamily="2" charset="2"/>
              </a:rPr>
              <a:t>학습 </a:t>
            </a:r>
            <a:r>
              <a:rPr lang="ko-KR" altLang="en-US" sz="1000" dirty="0" err="1" smtClean="0">
                <a:sym typeface="Wingdings" pitchFamily="2" charset="2"/>
              </a:rPr>
              <a:t>카테고리별로</a:t>
            </a:r>
            <a:r>
              <a:rPr lang="ko-KR" altLang="en-US" sz="1000" dirty="0" smtClean="0">
                <a:sym typeface="Wingdings" pitchFamily="2" charset="2"/>
              </a:rPr>
              <a:t> 적절한 문제를 풀어봄으로써 자연스럽게 기본학습 이론과 문제풀이를 병행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학습합니다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문제를 풀어봄으로써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성취감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가질 수 있고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문제라는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의미있는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갯수의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문제를 풀어봄으로써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자신감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가질 수 있습니다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선수학습 및 학습대상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선수학습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따로 없음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른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프로그래밍 언어의 기초학습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경험이 있으면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좋음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)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학습대상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: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 </a:t>
            </a:r>
            <a:r>
              <a:rPr lang="ko-KR" altLang="en-US" sz="1000" dirty="0" smtClean="0">
                <a:sym typeface="Wingdings" pitchFamily="2" charset="2"/>
              </a:rPr>
              <a:t>기초부터 </a:t>
            </a:r>
            <a:r>
              <a:rPr lang="ko-KR" altLang="en-US" sz="1000" dirty="0" smtClean="0">
                <a:sym typeface="Wingdings" pitchFamily="2" charset="2"/>
              </a:rPr>
              <a:t>심화학습까지 </a:t>
            </a:r>
            <a:r>
              <a:rPr lang="ko-KR" altLang="en-US" sz="1000" dirty="0" smtClean="0">
                <a:sym typeface="Wingdings" pitchFamily="2" charset="2"/>
              </a:rPr>
              <a:t>다양한 </a:t>
            </a:r>
            <a:r>
              <a:rPr lang="ko-KR" altLang="en-US" sz="1000" dirty="0" err="1" smtClean="0">
                <a:sym typeface="Wingdings" pitchFamily="2" charset="2"/>
              </a:rPr>
              <a:t>카테고리별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문제풀이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통해서 자바를 배워보고자 하는 모든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학습자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200" dirty="0" smtClean="0">
              <a:latin typeface="Adobe 고딕 Std B" pitchFamily="34" charset="-127"/>
              <a:ea typeface="Adobe 고딕 Std B" pitchFamily="34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학습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소요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하루 </a:t>
            </a:r>
            <a:r>
              <a:rPr lang="en-US" altLang="ko-KR" sz="1000" dirty="0" smtClean="0">
                <a:sym typeface="Wingdings" pitchFamily="2" charset="2"/>
              </a:rPr>
              <a:t>1</a:t>
            </a:r>
            <a:r>
              <a:rPr lang="ko-KR" altLang="en-US" sz="1000" dirty="0" smtClean="0">
                <a:sym typeface="Wingdings" pitchFamily="2" charset="2"/>
              </a:rPr>
              <a:t>시간 정도의 학습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으로 약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40</a:t>
            </a:r>
            <a:r>
              <a:rPr lang="ko-KR" altLang="en-US" sz="1000" dirty="0" smtClean="0">
                <a:sym typeface="Wingdings" pitchFamily="2" charset="2"/>
              </a:rPr>
              <a:t>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완성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installation(10)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85" y="1571618"/>
            <a:ext cx="6072230" cy="3426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ko-KR" altLang="en-US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옵션설정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(1)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72" y="1571618"/>
            <a:ext cx="5569255" cy="3426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48" y="2428874"/>
            <a:ext cx="2927504" cy="159537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ko-KR" altLang="en-US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옵션설정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(2)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571618"/>
            <a:ext cx="5000660" cy="343338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ko-KR" altLang="en-US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옵션설정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(3)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83" y="2500312"/>
            <a:ext cx="3071834" cy="119801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ko-KR" altLang="en-US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옵션설정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(4)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83" y="2768671"/>
            <a:ext cx="3071834" cy="661297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ko-KR" altLang="en-US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옵션설정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(5)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03" y="2357436"/>
            <a:ext cx="4385194" cy="150019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5800" y="4690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Notepad++  </a:t>
            </a:r>
            <a:r>
              <a:rPr lang="ko-KR" altLang="en-US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옵션설정</a:t>
            </a:r>
            <a:r>
              <a:rPr lang="en-US" altLang="ko-KR" sz="3600" dirty="0" smtClean="0">
                <a:solidFill>
                  <a:srgbClr val="FFC000"/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(6)</a:t>
            </a: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환경설정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명령 프롬프트 창에서 </a:t>
            </a:r>
            <a:r>
              <a:rPr lang="en-US" altLang="ko-KR" sz="1000" dirty="0" err="1" smtClean="0">
                <a:sym typeface="Wingdings" pitchFamily="2" charset="2"/>
              </a:rPr>
              <a:t>javac</a:t>
            </a:r>
            <a:r>
              <a:rPr lang="en-US" altLang="ko-KR" sz="1000" dirty="0" smtClean="0">
                <a:sym typeface="Wingdings" pitchFamily="2" charset="2"/>
              </a:rPr>
              <a:t> -version</a:t>
            </a:r>
            <a:r>
              <a:rPr lang="ko-KR" altLang="en-US" sz="1000" dirty="0" smtClean="0">
                <a:sym typeface="Wingdings" pitchFamily="2" charset="2"/>
              </a:rPr>
              <a:t>을 입력하고 엔터치면 에러가 나는데 그 이유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설명하시오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자바 코드를 작성한 후 실행시 자주 접하는 에러 유형에 대해서 그 원인을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pic>
        <p:nvPicPr>
          <p:cNvPr id="8" name="그림 7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0" y="2214560"/>
            <a:ext cx="3790960" cy="2499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환경설정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98591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자바 코드가 작성이 되어져서 최종 실행이 되는 과정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설명하시오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파이썬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언어와 비교해서 설명해보시오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자바로 작성한 코드를 저장할 때 </a:t>
            </a:r>
            <a:r>
              <a:rPr lang="ko-KR" altLang="en-US" sz="1000" dirty="0" err="1" smtClean="0">
                <a:sym typeface="Wingdings" pitchFamily="2" charset="2"/>
              </a:rPr>
              <a:t>확장자는</a:t>
            </a:r>
            <a:r>
              <a:rPr lang="ko-KR" altLang="en-US" sz="1000" dirty="0" smtClean="0">
                <a:sym typeface="Wingdings" pitchFamily="2" charset="2"/>
              </a:rPr>
              <a:t> 어떻게 저장하는지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파이썬은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..???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자바 코드가 실행시 어떤 과정을 통해서 결과로 출력되는지를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환경설정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5399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자바 소스 코드 작성 및 실행을 위한 </a:t>
            </a:r>
            <a:r>
              <a:rPr lang="en-US" altLang="ko-KR" sz="1000" dirty="0" smtClean="0">
                <a:sym typeface="Wingdings" pitchFamily="2" charset="2"/>
              </a:rPr>
              <a:t>Tool</a:t>
            </a:r>
            <a:r>
              <a:rPr lang="ko-KR" altLang="en-US" sz="1000" dirty="0" smtClean="0">
                <a:sym typeface="Wingdings" pitchFamily="2" charset="2"/>
              </a:rPr>
              <a:t>을 설치하고 자바 코드 실행을 하기위한 옵션 설정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에디터 설치 후 자바 </a:t>
            </a:r>
            <a:r>
              <a:rPr lang="ko-KR" altLang="en-US" sz="1000" dirty="0" smtClean="0">
                <a:sym typeface="Wingdings" pitchFamily="2" charset="2"/>
              </a:rPr>
              <a:t>코드 컴파일 및 실행을 </a:t>
            </a:r>
            <a:r>
              <a:rPr lang="ko-KR" altLang="en-US" sz="1000" dirty="0" err="1" smtClean="0">
                <a:sym typeface="Wingdings" pitchFamily="2" charset="2"/>
              </a:rPr>
              <a:t>하기위한</a:t>
            </a:r>
            <a:r>
              <a:rPr lang="ko-KR" altLang="en-US" sz="1000" dirty="0" smtClean="0">
                <a:sym typeface="Wingdings" pitchFamily="2" charset="2"/>
              </a:rPr>
              <a:t> 여러 옵션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</a:t>
            </a:r>
            <a:r>
              <a:rPr lang="ko-KR" altLang="en-US" sz="1000" dirty="0" smtClean="0">
                <a:sym typeface="Wingdings" pitchFamily="2" charset="2"/>
              </a:rPr>
              <a:t>자바에 맞게끔 할 수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자</a:t>
            </a: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바</a:t>
            </a: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 </a:t>
            </a:r>
            <a:r>
              <a:rPr lang="en-US" altLang="ko-KR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100</a:t>
            </a: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제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2357436"/>
            <a:ext cx="7572428" cy="221599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학습의 난이도 및 학습 속도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1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ym typeface="Wingdings" pitchFamily="2" charset="2"/>
              </a:rPr>
              <a:t>초보자 그룹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ym typeface="Wingdings" pitchFamily="2" charset="2"/>
              </a:rPr>
              <a:t>완전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초보자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문제중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한 문제도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맞히기 힘들다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ym typeface="Wingdings" pitchFamily="2" charset="2"/>
              </a:rPr>
              <a:t>약간 공부해본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초보자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n-US" altLang="ko-KR" sz="1000" dirty="0" smtClean="0">
                <a:sym typeface="Wingdings" pitchFamily="2" charset="2"/>
              </a:rPr>
              <a:t>2~30</a:t>
            </a:r>
            <a:r>
              <a:rPr lang="ko-KR" altLang="en-US" sz="1000" dirty="0" smtClean="0">
                <a:sym typeface="Wingdings" pitchFamily="2" charset="2"/>
              </a:rPr>
              <a:t>문제 정도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맞힐 수 있을 것으로 예상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2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err="1" smtClean="0">
                <a:sym typeface="Wingdings" pitchFamily="2" charset="2"/>
              </a:rPr>
              <a:t>타언어</a:t>
            </a:r>
            <a:r>
              <a:rPr lang="ko-KR" altLang="en-US" sz="1000" dirty="0" smtClean="0">
                <a:sym typeface="Wingdings" pitchFamily="2" charset="2"/>
              </a:rPr>
              <a:t> 경험이 있는 경력자 그룹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언어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경험이 </a:t>
            </a:r>
            <a:r>
              <a:rPr lang="ko-KR" altLang="en-US" sz="1000" dirty="0" smtClean="0">
                <a:sym typeface="Wingdings" pitchFamily="2" charset="2"/>
              </a:rPr>
              <a:t>적은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경력자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절반 정도</a:t>
            </a:r>
            <a:r>
              <a:rPr lang="en-US" altLang="ko-KR" sz="1000" dirty="0" smtClean="0">
                <a:sym typeface="Wingdings" pitchFamily="2" charset="2"/>
              </a:rPr>
              <a:t>..???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자바 문법을 모르면 절반도 맞히기 힘들 수 있음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언어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경험이 </a:t>
            </a:r>
            <a:r>
              <a:rPr lang="ko-KR" altLang="en-US" sz="1000" dirty="0" smtClean="0">
                <a:sym typeface="Wingdings" pitchFamily="2" charset="2"/>
              </a:rPr>
              <a:t>많은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경력자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경험과 경력이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있기 때문에 </a:t>
            </a:r>
            <a:r>
              <a:rPr lang="ko-KR" altLang="en-US" sz="1000" dirty="0" smtClean="0">
                <a:sym typeface="Wingdings" pitchFamily="2" charset="2"/>
              </a:rPr>
              <a:t>학습 속도가 초보자 그룹의 </a:t>
            </a:r>
            <a:r>
              <a:rPr lang="en-US" altLang="ko-KR" sz="1000" dirty="0" smtClean="0">
                <a:sym typeface="Wingdings" pitchFamily="2" charset="2"/>
              </a:rPr>
              <a:t>2</a:t>
            </a:r>
            <a:r>
              <a:rPr lang="ko-KR" altLang="en-US" sz="1000" dirty="0" smtClean="0">
                <a:sym typeface="Wingdings" pitchFamily="2" charset="2"/>
              </a:rPr>
              <a:t>배 </a:t>
            </a:r>
            <a:r>
              <a:rPr lang="ko-KR" altLang="en-US" sz="1000" dirty="0" smtClean="0">
                <a:sym typeface="Wingdings" pitchFamily="2" charset="2"/>
              </a:rPr>
              <a:t>예상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본인이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선별적으로 문제를 골라서 학습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해나가는 것도 가능한 그룹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자바 </a:t>
            </a:r>
            <a:r>
              <a:rPr lang="en-US" altLang="ko-KR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100</a:t>
            </a: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제</a:t>
            </a:r>
            <a:endParaRPr lang="en-US" altLang="ko-KR" sz="4400" dirty="0" smtClean="0"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2357436"/>
            <a:ext cx="7572428" cy="221599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에디터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ym typeface="Wingdings" pitchFamily="2" charset="2"/>
              </a:rPr>
              <a:t>노트패드</a:t>
            </a:r>
            <a:r>
              <a:rPr lang="en-US" altLang="ko-KR" sz="1000" dirty="0" smtClean="0">
                <a:sym typeface="Wingdings" pitchFamily="2" charset="2"/>
              </a:rPr>
              <a:t>++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rgbClr val="C00000"/>
                </a:solidFill>
                <a:sym typeface="Wingdings" pitchFamily="2" charset="2"/>
              </a:rPr>
              <a:t>노트패드</a:t>
            </a:r>
            <a:r>
              <a:rPr lang="en-US" altLang="ko-KR" sz="1000" dirty="0" smtClean="0">
                <a:solidFill>
                  <a:srgbClr val="C00000"/>
                </a:solidFill>
                <a:sym typeface="Wingdings" pitchFamily="2" charset="2"/>
              </a:rPr>
              <a:t>++</a:t>
            </a:r>
            <a:r>
              <a:rPr lang="ko-KR" altLang="en-US" sz="1000" dirty="0" smtClean="0">
                <a:solidFill>
                  <a:srgbClr val="C00000"/>
                </a:solidFill>
                <a:sym typeface="Wingdings" pitchFamily="2" charset="2"/>
              </a:rPr>
              <a:t>을 사용하는 이유</a:t>
            </a:r>
            <a:r>
              <a:rPr lang="en-US" altLang="ko-KR" sz="1000" dirty="0" smtClean="0">
                <a:solidFill>
                  <a:srgbClr val="C00000"/>
                </a:solidFill>
                <a:sym typeface="Wingdings" pitchFamily="2" charset="2"/>
              </a:rPr>
              <a:t>?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본 과정의 </a:t>
            </a:r>
            <a:r>
              <a:rPr lang="ko-KR" altLang="en-US" sz="1000" dirty="0" smtClean="0">
                <a:sym typeface="Wingdings" pitchFamily="2" charset="2"/>
              </a:rPr>
              <a:t>자바 </a:t>
            </a:r>
            <a:r>
              <a:rPr lang="en-US" altLang="ko-KR" sz="1000" dirty="0" smtClean="0">
                <a:sym typeface="Wingdings" pitchFamily="2" charset="2"/>
              </a:rPr>
              <a:t>100</a:t>
            </a:r>
            <a:r>
              <a:rPr lang="ko-KR" altLang="en-US" sz="1000" dirty="0" smtClean="0">
                <a:sym typeface="Wingdings" pitchFamily="2" charset="2"/>
              </a:rPr>
              <a:t>문제를 학습하는 기간 동안 학습자의 학습 능률을 극대화 </a:t>
            </a:r>
            <a:r>
              <a:rPr lang="ko-KR" altLang="en-US" sz="1000" dirty="0" err="1" smtClean="0">
                <a:sym typeface="Wingdings" pitchFamily="2" charset="2"/>
              </a:rPr>
              <a:t>시키기위해서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자동화된 툴을 지양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그리고 상대적으로 무거운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이클립스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인텔리제이와 같은 툴에 비해 굉장히 가볍고 빠르다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본 과정 학습 후에는 자동화된 툴의 </a:t>
            </a:r>
            <a:r>
              <a:rPr lang="ko-KR" altLang="en-US" sz="1000" dirty="0" smtClean="0">
                <a:sym typeface="Wingdings" pitchFamily="2" charset="2"/>
              </a:rPr>
              <a:t>사용을 적극 권장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물론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이클립스와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같은 툴을 현재 사용하고 있다면 그대로 사용하는 것도 무방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환경설정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55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자바 학습을 위한 환경설정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대한 내용이다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 dirty="0" smtClean="0">
                <a:sym typeface="Wingdings" pitchFamily="2" charset="2"/>
              </a:rPr>
              <a:t>순서를 올바르게 맞춰보시오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내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pc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에서 </a:t>
            </a:r>
            <a:r>
              <a:rPr lang="ko-KR" altLang="en-US" sz="1000" dirty="0" smtClean="0">
                <a:sym typeface="Wingdings" pitchFamily="2" charset="2"/>
              </a:rPr>
              <a:t>자바 학습을 하기위한 환경설정이 무엇이 필요한지를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아울러 </a:t>
            </a:r>
            <a:r>
              <a:rPr lang="ko-KR" altLang="en-US" sz="1000" dirty="0" smtClean="0">
                <a:sym typeface="Wingdings" pitchFamily="2" charset="2"/>
              </a:rPr>
              <a:t>어떤 순서대로 진행해야 하는지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대해서도 알고 있는지를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86064"/>
            <a:ext cx="6804656" cy="15465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아래 순서를 올바르게 맞춰보시오</a:t>
            </a:r>
            <a:r>
              <a:rPr lang="en-US" altLang="ko-KR" sz="900" dirty="0" smtClean="0"/>
              <a:t>?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  <a:endParaRPr lang="ko-KR" altLang="en-US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(1) </a:t>
            </a:r>
            <a:r>
              <a:rPr lang="ko-KR" altLang="en-US" sz="900" dirty="0" smtClean="0"/>
              <a:t>내 </a:t>
            </a:r>
            <a:r>
              <a:rPr lang="en-US" altLang="ko-KR" sz="900" dirty="0" smtClean="0"/>
              <a:t>pc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32</a:t>
            </a:r>
            <a:r>
              <a:rPr lang="ko-KR" altLang="en-US" sz="900" dirty="0" smtClean="0"/>
              <a:t>비트인지 </a:t>
            </a:r>
            <a:r>
              <a:rPr lang="en-US" altLang="ko-KR" sz="900" dirty="0" smtClean="0"/>
              <a:t>64</a:t>
            </a:r>
            <a:r>
              <a:rPr lang="ko-KR" altLang="en-US" sz="900" dirty="0" smtClean="0"/>
              <a:t>비트인지 확인한다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(2) JDK </a:t>
            </a:r>
            <a:r>
              <a:rPr lang="ko-KR" altLang="en-US" sz="900" dirty="0" smtClean="0"/>
              <a:t>설치를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(3) </a:t>
            </a:r>
            <a:r>
              <a:rPr lang="ko-KR" altLang="en-US" sz="900" dirty="0" smtClean="0"/>
              <a:t>내 </a:t>
            </a:r>
            <a:r>
              <a:rPr lang="en-US" altLang="ko-KR" sz="900" dirty="0" smtClean="0"/>
              <a:t>pc</a:t>
            </a:r>
            <a:r>
              <a:rPr lang="ko-KR" altLang="en-US" sz="900" dirty="0" smtClean="0"/>
              <a:t>내 어떤 </a:t>
            </a:r>
            <a:r>
              <a:rPr lang="ko-KR" altLang="en-US" sz="900" dirty="0" err="1" smtClean="0"/>
              <a:t>디렉토리에서도</a:t>
            </a:r>
            <a:r>
              <a:rPr lang="ko-KR" altLang="en-US" sz="900" dirty="0" smtClean="0"/>
              <a:t> 자바가 실행될 수 있도록 패스 설정을 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(4) </a:t>
            </a:r>
            <a:r>
              <a:rPr lang="ko-KR" altLang="en-US" sz="900" dirty="0" smtClean="0"/>
              <a:t>편리한 자바 소스코드 작성을 위한 자신에게 맞는 소스코드 편집기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에디터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를 설치한다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(5) </a:t>
            </a:r>
            <a:r>
              <a:rPr lang="ko-KR" altLang="en-US" sz="900" dirty="0" smtClean="0"/>
              <a:t>소스코드 편집기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에디터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자바가 실행될 수 있도록 환경설정을 해준다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64" y="2500312"/>
            <a:ext cx="1976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이클립스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인텔리제이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노트패드</a:t>
            </a:r>
            <a:r>
              <a:rPr lang="en-US" altLang="ko-KR" sz="900" dirty="0" smtClean="0"/>
              <a:t>++</a:t>
            </a:r>
            <a:endParaRPr lang="ko-KR" altLang="en-US" sz="9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5143504" y="2786064"/>
            <a:ext cx="135732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환경설정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내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pc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</a:t>
            </a:r>
            <a:r>
              <a:rPr lang="en-US" altLang="ko-KR" sz="1000" dirty="0" smtClean="0">
                <a:sym typeface="Wingdings" pitchFamily="2" charset="2"/>
              </a:rPr>
              <a:t>JDK</a:t>
            </a:r>
            <a:r>
              <a:rPr lang="ko-KR" altLang="en-US" sz="1000" dirty="0" smtClean="0">
                <a:sym typeface="Wingdings" pitchFamily="2" charset="2"/>
              </a:rPr>
              <a:t>를 설치하고 어떤 </a:t>
            </a:r>
            <a:r>
              <a:rPr lang="ko-KR" altLang="en-US" sz="1000" dirty="0" err="1" smtClean="0">
                <a:sym typeface="Wingdings" pitchFamily="2" charset="2"/>
              </a:rPr>
              <a:t>디렉토리에서도</a:t>
            </a:r>
            <a:r>
              <a:rPr lang="ko-KR" altLang="en-US" sz="1000" dirty="0" smtClean="0">
                <a:sym typeface="Wingdings" pitchFamily="2" charset="2"/>
              </a:rPr>
              <a:t> 자바가 실행될 수 있도록 패스 설정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을 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그런 후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명령 프롬프트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”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모드에서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java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라고 입력하여 아래 결과처럼 나오도록 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pc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에서 </a:t>
            </a:r>
            <a:r>
              <a:rPr lang="ko-KR" altLang="en-US" sz="1000" dirty="0" smtClean="0">
                <a:sym typeface="Wingdings" pitchFamily="2" charset="2"/>
              </a:rPr>
              <a:t>자유롭게 자바가 실행될 수 있는 환경을 구축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할 수 있는지를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pic>
        <p:nvPicPr>
          <p:cNvPr id="7" name="그림 6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80" y="2500312"/>
            <a:ext cx="5523041" cy="2247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450189"/>
            <a:ext cx="4929197" cy="312182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환경설정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35" y="1857370"/>
            <a:ext cx="4118331" cy="1930237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환경설정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1000113"/>
            <a:ext cx="4572032" cy="3930979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환경설정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17993</TotalTime>
  <Words>461</Words>
  <Application>Microsoft Office PowerPoint</Application>
  <PresentationFormat>화면 슬라이드 쇼(16:9)</PresentationFormat>
  <Paragraphs>63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2403</cp:revision>
  <dcterms:created xsi:type="dcterms:W3CDTF">2006-10-05T04:04:58Z</dcterms:created>
  <dcterms:modified xsi:type="dcterms:W3CDTF">2020-12-17T02:18:15Z</dcterms:modified>
</cp:coreProperties>
</file>