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>
        <p:scale>
          <a:sx n="75" d="100"/>
          <a:sy n="75" d="100"/>
        </p:scale>
        <p:origin x="-7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사용자가 만족한 분야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칵테일 정보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만족 응답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4-4251-87E5-13AE829546D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커뮤니티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만족 응답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44-4251-87E5-13AE829546D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나만의 레시피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만족 응답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44-4251-87E5-13AE829546D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UI의 편의성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만족 응답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44-4251-87E5-13AE829546D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만족 응답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44-4251-87E5-13AE829546D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성능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만족 응답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44-4251-87E5-13AE829546DA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프로필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만족 응답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544-4251-87E5-13AE82954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92474000"/>
        <c:axId val="592475640"/>
      </c:barChart>
      <c:catAx>
        <c:axId val="592474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2475640"/>
        <c:auto val="1"/>
        <c:lblAlgn val="ctr"/>
        <c:lblOffset val="100"/>
        <c:noMultiLvlLbl val="0"/>
      </c:catAx>
      <c:valAx>
        <c:axId val="5924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474000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1" i="0" baseline="0" dirty="0">
                <a:effectLst/>
              </a:rPr>
              <a:t>사용자가 </a:t>
            </a:r>
            <a:r>
              <a:rPr lang="ko-KR" altLang="en-US" sz="1800" b="1" i="0" baseline="0" dirty="0">
                <a:effectLst/>
              </a:rPr>
              <a:t>불</a:t>
            </a:r>
            <a:r>
              <a:rPr lang="ko-KR" altLang="ko-KR" sz="1800" b="1" i="0" baseline="0" dirty="0">
                <a:effectLst/>
              </a:rPr>
              <a:t>만족한 분야</a:t>
            </a:r>
            <a:endParaRPr lang="ko-KR" altLang="ko-KR" dirty="0">
              <a:effectLst/>
            </a:endParaRP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2524852362204714E-2"/>
          <c:y val="0.12413089787580596"/>
          <c:w val="0.92872514763779523"/>
          <c:h val="0.77589082333348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UI의 편의성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불만족 응답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4-4251-87E5-13AE829546D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불만족 응답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44-4251-87E5-13AE829546D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칵테일 정보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불만족 응답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44-4251-87E5-13AE829546D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나만의 레시피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불만족 응답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44-4251-87E5-13AE829546D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성능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불만족 응답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44-4251-87E5-13AE829546D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프로필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불만족 응답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44-4251-87E5-13AE829546DA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커뮤니티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불만족 응답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544-4251-87E5-13AE82954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92474000"/>
        <c:axId val="592475640"/>
      </c:barChart>
      <c:catAx>
        <c:axId val="592474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2475640"/>
        <c:crosses val="autoZero"/>
        <c:auto val="1"/>
        <c:lblAlgn val="ctr"/>
        <c:lblOffset val="100"/>
        <c:noMultiLvlLbl val="0"/>
      </c:catAx>
      <c:valAx>
        <c:axId val="5924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24740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59B5E-5303-41DE-88B0-A15DEC4B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D3CC6C-FCD2-426B-BC81-ACEF4254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7BEDE-28CC-4AE6-9BE3-E3EFAD34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58D91-BF7B-4F0E-8A30-3AB8CA47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583A4-FB79-4796-8850-CA665CC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2A00B-F014-4DAE-B4CC-BEF6DAE4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D9DD4-D7D3-4182-8FB3-8620A7C0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6761E-A9A9-4FB5-A060-31392EA7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7ADD-5B69-4625-8245-907D34BF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958CF-75A2-4960-9B48-0B84C385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DBEA14-A1CA-455D-A334-A3BAA5FE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CD058F-73E9-4E23-95F0-5C29DF8B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08626-9BAC-4B42-BEA1-05F8AA20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47C99-81C1-43BB-A76F-8E9A1F49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0FE7-0F51-48AE-A972-5CCF9931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0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76CAA-25A2-423A-B13A-24956BA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FC602-A68E-40DB-82DA-FF8D93FB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ACA58-015D-48C7-8708-B929698C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3A714-489D-4382-BEEF-8F131A04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29B0-E634-46C2-93E1-09A8C528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3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F3CA-763B-4082-8296-EECB1877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67BD7-CBE0-465B-8998-43FBFF4A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AA13B-8632-4299-9290-ABFF114C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E72F4-3B79-4917-92BE-6780AE9E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F04A8-F887-47C6-9118-A6D421AF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9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57CA-3148-4FBE-AF61-7BEC25A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3A7D-42F5-43F5-9CA0-B5BDB3723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CF5BC-61E3-4D7E-BBA2-E7E841839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6877F-35EB-44A9-A1B5-4409FB1D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8CBFC-C55E-4B0A-8C61-6765DA1B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A80A6-D55D-4642-AF9B-129DE6FA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2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5641-AFD5-45BD-94D5-EE9779F7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8232-5B94-4316-9610-821BC882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D7250-1ADE-4D3C-B1C1-E0A3674D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B6361-1475-4694-9931-9B57710F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602FEA-C65E-4A42-B654-F6EDE136D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EC3DF-AA0A-4B44-A54E-B20C283B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1802C-13AD-414D-9C4F-EB8E8238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AEE9BB-E601-4FD9-B5F0-89C2DCA1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6464-D6CD-4F5E-BC62-5B2475A0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46CC0F-917D-4936-831B-FEA26A85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28666-B183-40E0-94BA-C8C13205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CF716-AFA8-441F-80CC-2C2A455A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0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DFA06-7D71-4E44-8D5D-555AC62C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9E4A3F-BA99-442F-94D0-B0D8F5F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7977-825A-436C-8D20-561E5BDC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6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D0B2-C200-4A5D-B0BC-F247C7A6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EB48-2FD5-4AAA-A3FA-FAA17ABB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CA2CA-9710-4244-BF6E-A1C85F5A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10CCE-5DCE-4F66-BA8E-62BC8D84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75A2C-2EE6-47DD-AA44-3728603B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FF625-F91B-406A-8009-87D9CAA5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27E7-3C23-44F3-98EA-0DD1E796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89C74-4F34-4485-9746-58DD42DD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F6ECD-FBC4-4BC7-B6CC-D1556158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F991B-21B8-465E-8811-12FFE8E2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B06EF-B23D-49AA-A66F-E898AC97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B8FD4-D9D4-4C08-9DF7-7370494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778B9-0916-40B9-B245-9E1C84F1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7D27E-A034-40F6-A92B-DB80FAAD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C0573-718D-4BFB-BC7C-6F786A91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1B71-564E-412A-B9FC-D0ACE4C3913E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55E44-472C-441E-8124-9028550F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099C7-6FD0-451E-9BE7-5DAFD262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2590-B5B6-4558-BEB5-7774039EC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5FDD8B1-9409-4ABC-A986-A52960F72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4504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292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18324B-ACA6-42A2-BD09-082DB34F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4" y="1585506"/>
            <a:ext cx="6151563" cy="41485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E18A10-0E91-4CFB-96D0-B1E6653A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1095375"/>
            <a:ext cx="5976938" cy="40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5FDD8B1-9409-4ABC-A986-A52960F72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7218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688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5EB9FC-4838-4C86-8C7C-A23985B8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381125"/>
            <a:ext cx="7400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5BDEF0-521E-4B29-AD32-249E9276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547812"/>
            <a:ext cx="7458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14</cp:revision>
  <dcterms:created xsi:type="dcterms:W3CDTF">2021-11-27T05:05:40Z</dcterms:created>
  <dcterms:modified xsi:type="dcterms:W3CDTF">2021-11-27T07:08:15Z</dcterms:modified>
</cp:coreProperties>
</file>